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xlsx" ContentType="application/vnd.openxmlformats-officedocument.spreadsheetml.sheet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2" r:id="rId2"/>
  </p:sldMasterIdLst>
  <p:notesMasterIdLst>
    <p:notesMasterId r:id="rId40"/>
  </p:notesMasterIdLst>
  <p:sldIdLst>
    <p:sldId id="378" r:id="rId3"/>
    <p:sldId id="335" r:id="rId4"/>
    <p:sldId id="386" r:id="rId5"/>
    <p:sldId id="384" r:id="rId6"/>
    <p:sldId id="414" r:id="rId7"/>
    <p:sldId id="387" r:id="rId8"/>
    <p:sldId id="413" r:id="rId9"/>
    <p:sldId id="385" r:id="rId10"/>
    <p:sldId id="389" r:id="rId11"/>
    <p:sldId id="390" r:id="rId12"/>
    <p:sldId id="394" r:id="rId13"/>
    <p:sldId id="416" r:id="rId14"/>
    <p:sldId id="398" r:id="rId15"/>
    <p:sldId id="417" r:id="rId16"/>
    <p:sldId id="399" r:id="rId17"/>
    <p:sldId id="392" r:id="rId18"/>
    <p:sldId id="400" r:id="rId19"/>
    <p:sldId id="396" r:id="rId20"/>
    <p:sldId id="395" r:id="rId21"/>
    <p:sldId id="393" r:id="rId22"/>
    <p:sldId id="397" r:id="rId23"/>
    <p:sldId id="402" r:id="rId24"/>
    <p:sldId id="403" r:id="rId25"/>
    <p:sldId id="365" r:id="rId26"/>
    <p:sldId id="415" r:id="rId27"/>
    <p:sldId id="404" r:id="rId28"/>
    <p:sldId id="412" r:id="rId29"/>
    <p:sldId id="406" r:id="rId30"/>
    <p:sldId id="418" r:id="rId31"/>
    <p:sldId id="420" r:id="rId32"/>
    <p:sldId id="419" r:id="rId33"/>
    <p:sldId id="405" r:id="rId34"/>
    <p:sldId id="408" r:id="rId35"/>
    <p:sldId id="411" r:id="rId36"/>
    <p:sldId id="410" r:id="rId37"/>
    <p:sldId id="409" r:id="rId38"/>
    <p:sldId id="361" r:id="rId39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8634"/>
    <a:srgbClr val="46556A"/>
    <a:srgbClr val="9F301B"/>
    <a:srgbClr val="1487B1"/>
    <a:srgbClr val="66FFFF"/>
    <a:srgbClr val="000000"/>
    <a:srgbClr val="0D0D0D"/>
    <a:srgbClr val="65A05A"/>
    <a:srgbClr val="57824A"/>
    <a:srgbClr val="2787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85" autoAdjust="0"/>
    <p:restoredTop sz="73804" autoAdjust="0"/>
  </p:normalViewPr>
  <p:slideViewPr>
    <p:cSldViewPr snapToGrid="0" snapToObjects="1">
      <p:cViewPr>
        <p:scale>
          <a:sx n="110" d="100"/>
          <a:sy n="110" d="100"/>
        </p:scale>
        <p:origin x="600" y="224"/>
      </p:cViewPr>
      <p:guideLst/>
    </p:cSldViewPr>
  </p:slideViewPr>
  <p:outlineViewPr>
    <p:cViewPr>
      <p:scale>
        <a:sx n="33" d="100"/>
        <a:sy n="33" d="100"/>
      </p:scale>
      <p:origin x="0" y="-4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076-4B5C-82F1-CFD61BA9004B}"/>
              </c:ext>
            </c:extLst>
          </c:dPt>
          <c:dPt>
            <c:idx val="1"/>
            <c:bubble3D val="0"/>
            <c:spPr>
              <a:solidFill>
                <a:schemeClr val="tx2">
                  <a:alpha val="1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076-4B5C-82F1-CFD61BA9004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F076-4B5C-82F1-CFD61BA9004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F076-4B5C-82F1-CFD61BA9004B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30.0</c:v>
                </c:pt>
                <c:pt idx="1">
                  <c:v>70.0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F076-4B5C-82F1-CFD61BA900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037-4DDB-9FCF-6630BFE80ED9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  <a:alpha val="1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037-4DDB-9FCF-6630BFE80ED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2037-4DDB-9FCF-6630BFE80ED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2037-4DDB-9FCF-6630BFE80ED9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10.0</c:v>
                </c:pt>
                <c:pt idx="1">
                  <c:v>40.0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2037-4DDB-9FCF-6630BFE80E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AE4-4B36-9BF6-BE14D55332FA}"/>
              </c:ext>
            </c:extLst>
          </c:dPt>
          <c:dPt>
            <c:idx val="1"/>
            <c:bubble3D val="0"/>
            <c:spPr>
              <a:solidFill>
                <a:schemeClr val="accent3">
                  <a:lumMod val="75000"/>
                  <a:alpha val="1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AE4-4B36-9BF6-BE14D55332F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FAE4-4B36-9BF6-BE14D55332F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FAE4-4B36-9BF6-BE14D55332FA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60.0</c:v>
                </c:pt>
                <c:pt idx="1">
                  <c:v>40.0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FAE4-4B36-9BF6-BE14D55332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1.tiff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tiff>
</file>

<file path=ppt/media/image24.tiff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76B27-0DA0-854C-BC4F-5A753A09AEA8}" type="datetimeFigureOut">
              <a:rPr lang="es-ES_tradnl" smtClean="0"/>
              <a:t>7/10/19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DE4AC-6885-5641-8E69-315334AC16AB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5083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4%B8%AD%E5%9B%BD%E4%BA%BA%E6%B0%91%E9%93%B6%E8%A1%8C/418386" TargetMode="External"/><Relationship Id="rId4" Type="http://schemas.openxmlformats.org/officeDocument/2006/relationships/hyperlink" Target="https://baike.baidu.com/item/%E4%B8%80%E7%BA%A7%E4%BA%A4%E6%98%93%E5%95%86/1835306" TargetMode="External"/><Relationship Id="rId5" Type="http://schemas.openxmlformats.org/officeDocument/2006/relationships/hyperlink" Target="https://baike.baidu.com/item/%E7%A6%8F%E5%B2%9B%E6%A0%B8%E7%94%B5%E7%AB%99/5178559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idu.com/s?wd=%E8%BD%AF%E4%BB%B6%E5%8D%B3%E6%9C%8D%E5%8A%A1&amp;tn=SE_PcZhidaonwhc_ngpagmjz&amp;rsv_dl=gh_pc_zhidao" TargetMode="External"/><Relationship Id="rId4" Type="http://schemas.openxmlformats.org/officeDocument/2006/relationships/hyperlink" Target="https://www.baidu.com/s?wd=%E6%93%8D%E4%BD%9C%E7%B3%BB%E7%BB%9F&amp;tn=SE_PcZhidaonwhc_ngpagmjz&amp;rsv_dl=gh_pc_zhidao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5%BC%80%E6%BA%90/246339" TargetMode="External"/><Relationship Id="rId4" Type="http://schemas.openxmlformats.org/officeDocument/2006/relationships/hyperlink" Target="https://baike.baidu.com/item/Linux" TargetMode="External"/><Relationship Id="rId5" Type="http://schemas.openxmlformats.org/officeDocument/2006/relationships/hyperlink" Target="https://baike.baidu.com/item/%E8%99%9A%E6%8B%9F%E5%8C%96/547949" TargetMode="External"/><Relationship Id="rId6" Type="http://schemas.openxmlformats.org/officeDocument/2006/relationships/hyperlink" Target="https://baike.baidu.com/item/%E6%B2%99%E7%AE%B1/393318" TargetMode="External"/><Relationship Id="rId7" Type="http://schemas.openxmlformats.org/officeDocument/2006/relationships/hyperlink" Target="https://github.com/docker/docker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GUI" TargetMode="External"/><Relationship Id="rId4" Type="http://schemas.openxmlformats.org/officeDocument/2006/relationships/hyperlink" Target="https://baike.baidu.com/item/X%E7%AA%97%E5%8F%A3" TargetMode="External"/><Relationship Id="rId5" Type="http://schemas.openxmlformats.org/officeDocument/2006/relationships/hyperlink" Target="https://baike.baidu.com/item/%E6%BA%90%E4%BB%A3%E7%A0%81" TargetMode="External"/><Relationship Id="rId6" Type="http://schemas.openxmlformats.org/officeDocument/2006/relationships/hyperlink" Target="https://baike.baidu.com/item/Linux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gularjs.net.cn/tutorial/10.html" TargetMode="External"/><Relationship Id="rId4" Type="http://schemas.openxmlformats.org/officeDocument/2006/relationships/hyperlink" Target="https://www.angularjs.net.cn/tutorial/17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altLang="zh-CN" dirty="0" smtClean="0">
                <a:solidFill>
                  <a:schemeClr val="bg1"/>
                </a:solidFill>
              </a:rPr>
              <a:t>2006</a:t>
            </a:r>
            <a:r>
              <a:rPr lang="zh-CN" altLang="en-US" dirty="0" smtClean="0">
                <a:solidFill>
                  <a:schemeClr val="bg1"/>
                </a:solidFill>
              </a:rPr>
              <a:t>  </a:t>
            </a:r>
            <a:r>
              <a:rPr lang="en-US" altLang="zh-CN" dirty="0" smtClean="0">
                <a:solidFill>
                  <a:schemeClr val="bg1"/>
                </a:solidFill>
              </a:rPr>
              <a:t>Benz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Story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mr-IN" altLang="zh-CN" dirty="0" smtClean="0">
                <a:solidFill>
                  <a:schemeClr val="bg1"/>
                </a:solidFill>
              </a:rPr>
              <a:t>–</a:t>
            </a:r>
            <a:r>
              <a:rPr lang="zh-CN" altLang="en-US" dirty="0" smtClean="0">
                <a:solidFill>
                  <a:schemeClr val="bg1"/>
                </a:solidFill>
              </a:rPr>
              <a:t> 总经理 </a:t>
            </a:r>
            <a:r>
              <a:rPr lang="en-US" altLang="zh-CN" dirty="0" smtClean="0">
                <a:solidFill>
                  <a:schemeClr val="bg1"/>
                </a:solidFill>
              </a:rPr>
              <a:t>VP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dirty="0" smtClean="0">
                <a:solidFill>
                  <a:schemeClr val="bg1"/>
                </a:solidFill>
              </a:rPr>
              <a:t>2008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Bailout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of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Japan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-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dirty="0" smtClean="0">
                <a:solidFill>
                  <a:schemeClr val="bg1"/>
                </a:solidFill>
              </a:rPr>
              <a:t>2011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Japan </a:t>
            </a:r>
            <a:r>
              <a:rPr lang="en-US" altLang="zh-CN" dirty="0" smtClean="0">
                <a:solidFill>
                  <a:schemeClr val="bg1"/>
                </a:solidFill>
              </a:rPr>
              <a:t>Earthquake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mr-IN" altLang="zh-CN" dirty="0" smtClean="0">
                <a:solidFill>
                  <a:schemeClr val="bg1"/>
                </a:solidFill>
              </a:rPr>
              <a:t>–</a:t>
            </a:r>
            <a:r>
              <a:rPr lang="zh-CN" altLang="en-US" dirty="0" smtClean="0">
                <a:solidFill>
                  <a:schemeClr val="bg1"/>
                </a:solidFill>
              </a:rPr>
              <a:t> 买美元，福岛核泄漏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2014 </a:t>
            </a:r>
            <a:r>
              <a:rPr lang="en-US" altLang="zh-CN" dirty="0" smtClean="0">
                <a:solidFill>
                  <a:schemeClr val="bg1"/>
                </a:solidFill>
              </a:rPr>
              <a:t>Nightmare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of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New York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Trip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mr-IN" altLang="zh-CN" dirty="0" smtClean="0">
                <a:solidFill>
                  <a:schemeClr val="bg1"/>
                </a:solidFill>
              </a:rPr>
              <a:t>–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oracle</a:t>
            </a:r>
            <a:r>
              <a:rPr lang="zh-CN" altLang="en-US" dirty="0" smtClean="0">
                <a:solidFill>
                  <a:schemeClr val="bg1"/>
                </a:solidFill>
              </a:rPr>
              <a:t> 升级，数据库索引时效，访问数据库太慢，</a:t>
            </a:r>
            <a:r>
              <a:rPr lang="en-US" altLang="zh-CN" dirty="0" smtClean="0">
                <a:solidFill>
                  <a:schemeClr val="bg1"/>
                </a:solidFill>
              </a:rPr>
              <a:t>call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timeout,</a:t>
            </a:r>
            <a:r>
              <a:rPr lang="zh-CN" altLang="en-US" dirty="0" smtClean="0">
                <a:solidFill>
                  <a:schemeClr val="bg1"/>
                </a:solidFill>
              </a:rPr>
              <a:t> 美联储，延迟</a:t>
            </a:r>
            <a:endParaRPr lang="en-US" dirty="0" smtClean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2016 </a:t>
            </a:r>
            <a:r>
              <a:rPr lang="en-US" altLang="zh-CN" dirty="0" smtClean="0">
                <a:solidFill>
                  <a:schemeClr val="bg1"/>
                </a:solidFill>
              </a:rPr>
              <a:t>Naughty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decimal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-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【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美国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2008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年次贷危机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】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　　危机根源在于美国低利率环境下房地产泡沫的升腾与破灭，次贷危机导致当时美国房地产崩盘、大量金融机构破产倒闭、股市剧烈震荡。美国政府与美联储采取的主要救市政策包括：补充流动性、政府表态提振信心、修改规则限制做空、经济刺激与政府救助。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　　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【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日本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2008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年股灾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】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　　危机根源在于外部金融危机的冲击。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2008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年金融危机中，日本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GDP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大幅下降，日经指数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个月内遭腰斩，资产价值的缩水导致危机向银行传导蔓延。吸取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1989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年危机的经验与教训，日本政府在这次股灾中反应极为迅速，日本央行采取的救市政策主要包括：注入大量流动性、央行购买银行股票、央行购买银行次级债。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2009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月日经指数迅速恢复到一万点以上，标志着救市政策的成功。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央行逆回购是指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中国人民银行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向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一级交易商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购买有价证券，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福岛核电站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Fukushima Nuclear Power Plant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）日本福岛工业区。它是目前全世界最大的核电站，均为沸水堆。日本经济产业省原子能安全和保安院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2011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日宣布，受地震影响，福岛第一核电站的放射性物质泄漏到外部。</a:t>
            </a:r>
            <a:endParaRPr lang="en-US" dirty="0" smtClean="0"/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66987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公共云和私有云</a:t>
            </a:r>
            <a:endParaRPr lang="zh-CN" alt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简单来说，云服务可以将企业所需的软硬件、资料都放到网络上，在任何时间、地点，使用不同的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设备互相连接，实现数据存取、运算等目的。当前，常见的云服务有公共云（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 Cloud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）与私有云（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 Cloud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）两种</a:t>
            </a:r>
            <a:r>
              <a:rPr lang="zh-CN" altLang="en-US" sz="1200" b="0" i="0" u="none" strike="noStrike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CN" sz="1200" b="0" i="0" u="none" strike="noStrike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[2]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24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74012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公共云成本较低</a:t>
            </a:r>
            <a:endParaRPr lang="zh-CN" alt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公共云是最基础的服务，多个客户可共享一个服务提供商的系统资源，他们毋须架设任何设备及配备管理人员，便可享有专业的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服务，这对于一般创业者、中小企来说，无疑是一个降低成本的好方法。公共云还可细分为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个类别，包括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Software-as-a-Service, SaaS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（软件即服务）、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Platform-as-a-Service, PaaS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（平台即服务）及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Infrastructure-as-a-Service, IaaS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（基础设施即服务）。</a:t>
            </a: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IaaS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：基础设施服务，Infrastructure-as-a-service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PaaS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：平台服务，Platform-as-a-service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：软件服务，Software-as-a-service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www.ruanyifeng.com</a:t>
            </a:r>
            <a:r>
              <a:rPr lang="en-US" dirty="0" smtClean="0"/>
              <a:t>/blog/2017/07/</a:t>
            </a:r>
            <a:r>
              <a:rPr lang="en-US" dirty="0" err="1" smtClean="0"/>
              <a:t>iaas-paas-saas.html</a:t>
            </a:r>
            <a:endParaRPr lang="en-US" dirty="0" smtClean="0"/>
          </a:p>
          <a:p>
            <a:endParaRPr lang="en-US" dirty="0" smtClean="0"/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SaaS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Software-as-a-Service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软件即服务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）提供给客户的服务是运营商运行在云计算基础设施上的应用程序，用户可以在各种设备上通过客户端界面访问，如浏览器。消费者不需要管理或控制任何云计算基础设施，包括网络、服务器、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操作系统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、存储等等；</a:t>
            </a: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PaaS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Platform-as-a-Service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（平台即服务）提供给消费者的服务是把客户采用提供的开发语言和工具（例如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python, 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等）开发的或收购的应用程序部署到供应商的云计算基础设施上去。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客户不需要管理或控制底层的云基础设施，包括网络、服务器、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操作系统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、存储等，但客户能控制部署的应用程序，也可能控制运行应用程序的托管环境配置；</a:t>
            </a: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IaaS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 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Infrastructure-as-a-Service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（基础设施即服务）提供给消费者的服务是对所有计算基础设施的利用，包括处理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、内存、存储、网络和其它基本的计算资源，用户能够部署和运行任意软件，包括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操作系统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和应用程序。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26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98579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思想来自于集装箱，集装箱解决了什么问题？在一艘大船上，可以把货物规整的摆放起来。并且各种各样的货物被集装箱标准化了，集装箱和集装箱之间不会互相影响。那么我就不需要专门运送水果的船和专门运送化学品的船了。只要这些货物在集装箱里封装的好好的，那我就可以用一艘大船把他们都运走。</a:t>
            </a:r>
            <a:b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zh-CN" alt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就是类似的理念。现在都流行云计算了，云计算就好比大货轮。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就是集装箱。</a:t>
            </a:r>
          </a:p>
          <a:p>
            <a:endParaRPr lang="en-US" dirty="0" smtClean="0"/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是一个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开源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的应用容器引擎，让开发者可以打包他们的应用以及依赖包到一个可移植的镜像中，然后发布到任何流行的 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Linux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机器上，也可以实现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虚拟化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。容器是完全使用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沙箱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机制，相互之间不会有任何接口。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7"/>
              </a:rPr>
              <a:t>Docker</a:t>
            </a:r>
            <a:r>
              <a:rPr lang="en-US" dirty="0" smtClean="0"/>
              <a:t> is a </a:t>
            </a:r>
            <a:r>
              <a:rPr lang="en-US" altLang="zh-CN" dirty="0" smtClean="0"/>
              <a:t>platform(</a:t>
            </a:r>
            <a:r>
              <a:rPr lang="en-US" dirty="0" smtClean="0"/>
              <a:t>tool</a:t>
            </a:r>
            <a:r>
              <a:rPr lang="en-US" altLang="zh-CN" dirty="0" smtClean="0"/>
              <a:t>)</a:t>
            </a:r>
            <a:r>
              <a:rPr lang="en-US" dirty="0" smtClean="0"/>
              <a:t> designed to make it easier to create, deploy, and run applications by using containers. Containers allow a developer to package up an application with all of the parts it needs, such as libraries and other dependencies, and ship it all out as one package.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27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736516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29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02995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925320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0065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北美、欧洲、中东和非洲、亚太地区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05411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买卖双方在成交同时就约定于未来某一时间或某一价债券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回购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债券交易的双方在进行债券交易的同时，以契约方式约定在将来某一日期以约定的价格（本金和按约定回购利率计算的利息），由债券的“卖方”（正回购方）向“买方”（逆回购方）再次购回该笔债券的交易行为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从交易发起人的角度出发，凡是抵押出债券，借入资金的交易就称为进行债券正回购；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凡是主动借出资金，获取债券质押的交易就称为进行逆回购。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0362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Motif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诞生于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1980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年代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Unix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工作站崛起的时代，由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和惠普等公司联合开发作为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Window System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的一个通用的用户界面工具箱，后成为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 Desktop Environment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）桌面环境的基础构件。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C/C++</a:t>
            </a:r>
          </a:p>
          <a:p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Motif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最初是由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OSF(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开放基金协会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开发的一个工业标准的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GUI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图形用户接口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1996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OSF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与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X/Open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合并为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 Group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1997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年初，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联盟结束，并将其归属的项目移交给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 Group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 Group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继续开发和支持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X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窗口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Motif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，和其他技术。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2000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月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日，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 Group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使用公共许可证向开放源代码团体发布了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Motif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源代码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。在开放系统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Linux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上，可以使用免费的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Motif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WinForm是·Net开发平台中对Windows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Form的一种称谓。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#,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DevExpress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05316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WPF，即windows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presentation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foundation，windows呈现基础，属于.net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framework3.0，是微软推出取代winform的产品，能做到分离界面设计人员与开发人员的工作，提供多媒体交互用户图形界面，三大核心程序集是presentationcore、presentationFramework、windowsBase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WPF和winform最大的区别在于WPF底层使用的DirectX，winform底层使用的是GDI+,所以WPF的图形界面上更胜一筹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GDI+(Graphics Device Interface)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图形设备接口，它的主要任务是负责绘图程序之间的信息交换、处理，所有windows程序的图形输出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DirectX(Direct Extension)多媒体编程接口，加强3D图形和声音效果，有很多API组成。按照性质分类可分为四大部分：显示部分，声音部分，输入部分和网络部分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 is a platform for building mobile and desktop web applications. </a:t>
            </a:r>
          </a:p>
          <a:p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AngularJS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诞生于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2009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年，由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Misko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Hevery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等人创建，后为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所收购。是一款优秀的前端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框架，已经被用于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的多款产品当中。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AngularJS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有着诸多特性，最为核心的是：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MVVM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、模块化、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自动化双向数据绑定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、语义化标签、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依赖注入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angular是由Google维护的一款开源javaScript。Anguar1.5叫做angularJs，Angular4.0称为Angular，Angular1.5到Angular4.0是完全重写。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96327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Directly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method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79546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93612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Event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driven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Architecture</a:t>
            </a:r>
          </a:p>
          <a:p>
            <a:r>
              <a:rPr lang="en-US" altLang="zh-CN" dirty="0" smtClean="0"/>
              <a:t>Domain</a:t>
            </a:r>
            <a:r>
              <a:rPr lang="zh-CN" altLang="en-US" dirty="0" smtClean="0"/>
              <a:t> </a:t>
            </a:r>
            <a:r>
              <a:rPr lang="en-US" altLang="zh-CN" dirty="0" smtClean="0"/>
              <a:t>Driven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Design</a:t>
            </a:r>
          </a:p>
          <a:p>
            <a:endParaRPr lang="en-US" baseline="0" dirty="0" smtClean="0"/>
          </a:p>
          <a:p>
            <a:r>
              <a:rPr lang="en-US" baseline="0" dirty="0" smtClean="0"/>
              <a:t>Kafka/</a:t>
            </a:r>
            <a:r>
              <a:rPr lang="en-US" baseline="0" dirty="0" err="1" smtClean="0"/>
              <a:t>RabitMQ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21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4878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22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30071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1085361" y="2704016"/>
            <a:ext cx="2193417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563170" y="3198760"/>
            <a:ext cx="1319350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s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1163739" y="4101741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streghts</a:t>
            </a:r>
            <a:endParaRPr lang="es-ES_tradnl" dirty="0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0779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/>
      <p:bldP spid="2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1085361" y="2704016"/>
            <a:ext cx="2193417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563170" y="3198760"/>
            <a:ext cx="1319350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W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1163739" y="4101741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WEAKNESSES</a:t>
            </a:r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059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  <p:bldP spid="8" grpId="0" build="p"/>
      <p:bldP spid="18" grpId="0" build="p"/>
      <p:bldP spid="19" grpId="0" build="p"/>
      <p:bldP spid="20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1085361" y="2704016"/>
            <a:ext cx="2193417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563170" y="3198760"/>
            <a:ext cx="1319350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O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1163739" y="4101741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OPPORTUNITIES</a:t>
            </a:r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307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  <p:bldP spid="8" grpId="0" build="p"/>
      <p:bldP spid="18" grpId="0" build="p"/>
      <p:bldP spid="19" grpId="0" build="p"/>
      <p:bldP spid="20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1085361" y="2704016"/>
            <a:ext cx="2193417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563170" y="3198760"/>
            <a:ext cx="1319350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1163739" y="4101741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THREATS</a:t>
            </a:r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9663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  <p:bldP spid="8" grpId="0" build="p"/>
      <p:bldP spid="18" grpId="0" build="p"/>
      <p:bldP spid="19" grpId="0" build="p"/>
      <p:bldP spid="20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2949166" y="1379974"/>
            <a:ext cx="6283324" cy="33452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es-ES_tradnl" sz="1500" b="0" i="0" smtClean="0">
                <a:solidFill>
                  <a:schemeClr val="bg1">
                    <a:lumMod val="85000"/>
                  </a:schemeClr>
                </a:solidFill>
                <a:effectLst/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7" name="Rectángulo redondeado 6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743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7" grpId="1" animBg="1"/>
      <p:bldP spid="7" grpId="2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2949166" y="1379974"/>
            <a:ext cx="6283324" cy="33452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es-ES_tradnl" sz="1500" b="0" i="0" smtClean="0">
                <a:effectLst/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7" name="Rectángulo redondeado 6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7022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/>
      <p:bldP spid="7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958132" y="1872865"/>
            <a:ext cx="4941223" cy="103256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58132" y="2979178"/>
            <a:ext cx="4941223" cy="545686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es-ES_tradnl" sz="1000" b="0" i="0" smtClean="0">
                <a:effectLst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fermentum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958132" y="1578076"/>
            <a:ext cx="4941223" cy="294603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62194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2949166" y="1379974"/>
            <a:ext cx="6283324" cy="33452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es-ES_tradnl" sz="1500" b="0" i="0" smtClean="0">
                <a:effectLst/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197854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6" grpId="0" build="p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1839787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125359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6477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458919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1479023" y="2325511"/>
            <a:ext cx="1682046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21"/>
          </p:nvPr>
        </p:nvSpPr>
        <p:spPr>
          <a:xfrm>
            <a:off x="3938793" y="2325511"/>
            <a:ext cx="1682046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2" name="Marcador de imagen 11"/>
          <p:cNvSpPr>
            <a:spLocks noGrp="1"/>
          </p:cNvSpPr>
          <p:nvPr>
            <p:ph type="pic" sz="quarter" idx="22"/>
          </p:nvPr>
        </p:nvSpPr>
        <p:spPr>
          <a:xfrm>
            <a:off x="6513868" y="2325511"/>
            <a:ext cx="1682046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3" name="Marcador de imagen 12"/>
          <p:cNvSpPr>
            <a:spLocks noGrp="1"/>
          </p:cNvSpPr>
          <p:nvPr>
            <p:ph type="pic" sz="quarter" idx="23"/>
          </p:nvPr>
        </p:nvSpPr>
        <p:spPr>
          <a:xfrm>
            <a:off x="9031292" y="2325511"/>
            <a:ext cx="1682046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4" name="Rectángulo redondeado 13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63787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4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4306485" y="2304789"/>
            <a:ext cx="3568096" cy="3568094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8" name="Rectángulo redondeado 7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8015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6" grpId="0"/>
      <p:bldP spid="8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1212555" y="2304789"/>
            <a:ext cx="3568096" cy="3568094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1198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900"/>
                            </p:stCondLst>
                            <p:childTnLst>
                              <p:par>
                                <p:cTn id="16" presetID="53" presetClass="entr" presetSubtype="16" fill="hold" grpId="0" nodeType="afterEffect" nodePh="1">
                                  <p:stCondLst>
                                    <p:cond delay="90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8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0" y="1703539"/>
            <a:ext cx="7816241" cy="2956143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6" name="Rectángulo redondeado 15"/>
          <p:cNvSpPr/>
          <p:nvPr userDrawn="1"/>
        </p:nvSpPr>
        <p:spPr>
          <a:xfrm flipV="1">
            <a:off x="5410947" y="3666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989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6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"/>
          <p:cNvGrpSpPr/>
          <p:nvPr userDrawn="1"/>
        </p:nvGrpSpPr>
        <p:grpSpPr>
          <a:xfrm>
            <a:off x="6847878" y="1963882"/>
            <a:ext cx="4478276" cy="4442267"/>
            <a:chOff x="5155705" y="1239096"/>
            <a:chExt cx="3449114" cy="3421380"/>
          </a:xfrm>
        </p:grpSpPr>
        <p:pic>
          <p:nvPicPr>
            <p:cNvPr id="8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5705" y="1563530"/>
              <a:ext cx="1438936" cy="2955330"/>
            </a:xfrm>
            <a:prstGeom prst="rect">
              <a:avLst/>
            </a:prstGeom>
          </p:spPr>
        </p:pic>
        <p:pic>
          <p:nvPicPr>
            <p:cNvPr id="12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5883" y="1564176"/>
              <a:ext cx="1438936" cy="2955330"/>
            </a:xfrm>
            <a:prstGeom prst="rect">
              <a:avLst/>
            </a:prstGeom>
          </p:spPr>
        </p:pic>
        <p:pic>
          <p:nvPicPr>
            <p:cNvPr id="13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0467" y="1239096"/>
              <a:ext cx="1665853" cy="3421380"/>
            </a:xfrm>
            <a:prstGeom prst="rect">
              <a:avLst/>
            </a:prstGeom>
          </p:spPr>
        </p:pic>
      </p:grpSp>
      <p:sp>
        <p:nvSpPr>
          <p:cNvPr id="1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167193" y="2480443"/>
            <a:ext cx="1912782" cy="3363855"/>
          </a:xfrm>
          <a:prstGeom prst="rect">
            <a:avLst/>
          </a:prstGeom>
          <a:noFill/>
        </p:spPr>
        <p:txBody>
          <a:bodyPr lIns="68580" tIns="34290" rIns="68580" bIns="34290" anchor="ctr">
            <a:normAutofit/>
          </a:bodyPr>
          <a:lstStyle>
            <a:lvl1pPr marL="0" indent="0" algn="ctr">
              <a:buNone/>
              <a:defRPr sz="1400" baseline="0"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6959792" y="2839698"/>
            <a:ext cx="1049831" cy="2880164"/>
          </a:xfrm>
          <a:prstGeom prst="rect">
            <a:avLst/>
          </a:prstGeom>
          <a:noFill/>
        </p:spPr>
        <p:txBody>
          <a:bodyPr lIns="68580" tIns="34290" rIns="68580" bIns="34290" anchor="ctr">
            <a:normAutofit/>
          </a:bodyPr>
          <a:lstStyle>
            <a:lvl1pPr marL="0" indent="0" algn="ctr">
              <a:buNone/>
              <a:defRPr sz="1400" baseline="0"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0155567" y="2842835"/>
            <a:ext cx="1049831" cy="2880164"/>
          </a:xfrm>
          <a:prstGeom prst="rect">
            <a:avLst/>
          </a:prstGeom>
          <a:noFill/>
        </p:spPr>
        <p:txBody>
          <a:bodyPr lIns="68580" tIns="34290" rIns="68580" bIns="34290" anchor="ctr">
            <a:normAutofit/>
          </a:bodyPr>
          <a:lstStyle>
            <a:lvl1pPr marL="0" indent="0" algn="ctr">
              <a:buNone/>
              <a:defRPr sz="1400" baseline="0"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5410947" y="366673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14515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 nodePh="1">
                                  <p:stCondLst>
                                    <p:cond delay="60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 nodePh="1">
                                  <p:stCondLst>
                                    <p:cond delay="70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649" y="2312105"/>
            <a:ext cx="2023360" cy="4039454"/>
          </a:xfrm>
          <a:prstGeom prst="rect">
            <a:avLst/>
          </a:prstGeom>
        </p:spPr>
      </p:pic>
      <p:pic>
        <p:nvPicPr>
          <p:cNvPr id="18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91" y="2308359"/>
            <a:ext cx="2023360" cy="4039454"/>
          </a:xfrm>
          <a:prstGeom prst="rect">
            <a:avLst/>
          </a:prstGeom>
        </p:spPr>
      </p:pic>
      <p:pic>
        <p:nvPicPr>
          <p:cNvPr id="19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218" y="1862219"/>
            <a:ext cx="2425426" cy="4842142"/>
          </a:xfrm>
          <a:prstGeom prst="rect">
            <a:avLst/>
          </a:prstGeom>
        </p:spPr>
      </p:pic>
      <p:sp>
        <p:nvSpPr>
          <p:cNvPr id="2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794016" y="2846361"/>
            <a:ext cx="1290844" cy="2793210"/>
          </a:xfrm>
          <a:prstGeom prst="rect">
            <a:avLst/>
          </a:prstGeom>
          <a:noFill/>
        </p:spPr>
        <p:txBody>
          <a:bodyPr lIns="68580" tIns="34290" rIns="68580" bIns="34290" anchor="ctr">
            <a:normAutofit/>
          </a:bodyPr>
          <a:lstStyle>
            <a:lvl1pPr marL="0" indent="0" algn="ctr">
              <a:buNone/>
              <a:defRPr sz="1400" baseline="0"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146875" y="2848602"/>
            <a:ext cx="1290844" cy="2793210"/>
          </a:xfrm>
          <a:prstGeom prst="rect">
            <a:avLst/>
          </a:prstGeom>
          <a:noFill/>
        </p:spPr>
        <p:txBody>
          <a:bodyPr lIns="68580" tIns="34290" rIns="68580" bIns="34290" anchor="ctr">
            <a:normAutofit/>
          </a:bodyPr>
          <a:lstStyle>
            <a:lvl1pPr marL="0" indent="0" algn="ctr">
              <a:buNone/>
              <a:defRPr sz="1400" baseline="0"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189264" y="2495556"/>
            <a:ext cx="1839927" cy="3351833"/>
          </a:xfrm>
          <a:prstGeom prst="rect">
            <a:avLst/>
          </a:prstGeom>
          <a:noFill/>
        </p:spPr>
        <p:txBody>
          <a:bodyPr lIns="68580" tIns="34290" rIns="68580" bIns="34290" anchor="ctr">
            <a:normAutofit/>
          </a:bodyPr>
          <a:lstStyle>
            <a:lvl1pPr marL="0" indent="0" algn="ctr">
              <a:buNone/>
              <a:defRPr sz="1400" baseline="0"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3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4" name="Marcador de texto 2"/>
          <p:cNvSpPr>
            <a:spLocks noGrp="1"/>
          </p:cNvSpPr>
          <p:nvPr>
            <p:ph type="body" sz="quarter" idx="22" hasCustomPrompt="1"/>
          </p:nvPr>
        </p:nvSpPr>
        <p:spPr>
          <a:xfrm>
            <a:off x="2949166" y="545683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5" name="Rectángulo redondeado 24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906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75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75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 nodePh="1">
                                  <p:stCondLst>
                                    <p:cond delay="90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75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91" y="1975937"/>
            <a:ext cx="2687981" cy="4496952"/>
          </a:xfrm>
          <a:prstGeom prst="rect">
            <a:avLst/>
          </a:prstGeom>
        </p:spPr>
      </p:pic>
      <p:sp>
        <p:nvSpPr>
          <p:cNvPr id="13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1233523" y="3064275"/>
            <a:ext cx="1886801" cy="2251769"/>
          </a:xfrm>
          <a:prstGeom prst="roundRect">
            <a:avLst>
              <a:gd name="adj" fmla="val 10760"/>
            </a:avLst>
          </a:prstGeom>
        </p:spPr>
      </p:sp>
      <p:sp>
        <p:nvSpPr>
          <p:cNvPr id="14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5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6" name="Rectángulo redondeado 15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9524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6"/>
          <p:cNvGrpSpPr/>
          <p:nvPr userDrawn="1"/>
        </p:nvGrpSpPr>
        <p:grpSpPr>
          <a:xfrm>
            <a:off x="321998" y="1792517"/>
            <a:ext cx="5600819" cy="4574113"/>
            <a:chOff x="144192" y="1314248"/>
            <a:chExt cx="4689352" cy="3829730"/>
          </a:xfrm>
        </p:grpSpPr>
        <p:pic>
          <p:nvPicPr>
            <p:cNvPr id="14" name="Picture 1" descr="Captura de pantalla 2016-03-07 a las 10.49.25 a.m.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192" y="1314248"/>
              <a:ext cx="4689352" cy="3829730"/>
            </a:xfrm>
            <a:prstGeom prst="rect">
              <a:avLst/>
            </a:prstGeom>
          </p:spPr>
        </p:pic>
        <p:sp>
          <p:nvSpPr>
            <p:cNvPr id="15" name="Rectangle 2"/>
            <p:cNvSpPr/>
            <p:nvPr userDrawn="1"/>
          </p:nvSpPr>
          <p:spPr>
            <a:xfrm>
              <a:off x="1946352" y="1533902"/>
              <a:ext cx="1107134" cy="1067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699759" y="2250510"/>
            <a:ext cx="4851369" cy="3606872"/>
          </a:xfrm>
          <a:prstGeom prst="roundRect">
            <a:avLst>
              <a:gd name="adj" fmla="val 0"/>
            </a:avLst>
          </a:prstGeom>
        </p:spPr>
      </p:sp>
      <p:sp>
        <p:nvSpPr>
          <p:cNvPr id="17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9" name="Rectángulo redondeado 18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784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 userDrawn="1"/>
        </p:nvGrpSpPr>
        <p:grpSpPr>
          <a:xfrm>
            <a:off x="6055749" y="1943100"/>
            <a:ext cx="5339048" cy="4360328"/>
            <a:chOff x="144192" y="1314248"/>
            <a:chExt cx="4689352" cy="3829730"/>
          </a:xfrm>
        </p:grpSpPr>
        <p:pic>
          <p:nvPicPr>
            <p:cNvPr id="28" name="Picture 27" descr="Captura de pantalla 2016-03-07 a las 10.49.25 a.m.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192" y="1314248"/>
              <a:ext cx="4689352" cy="3829730"/>
            </a:xfrm>
            <a:prstGeom prst="rect">
              <a:avLst/>
            </a:prstGeom>
          </p:spPr>
        </p:pic>
        <p:sp>
          <p:nvSpPr>
            <p:cNvPr id="29" name="Rectangle 28"/>
            <p:cNvSpPr/>
            <p:nvPr userDrawn="1"/>
          </p:nvSpPr>
          <p:spPr>
            <a:xfrm>
              <a:off x="1946352" y="1533902"/>
              <a:ext cx="1107134" cy="1067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3"/>
          <p:cNvGrpSpPr/>
          <p:nvPr userDrawn="1"/>
        </p:nvGrpSpPr>
        <p:grpSpPr>
          <a:xfrm>
            <a:off x="871655" y="1943100"/>
            <a:ext cx="5339048" cy="4360328"/>
            <a:chOff x="144192" y="1314248"/>
            <a:chExt cx="4689352" cy="3829730"/>
          </a:xfrm>
        </p:grpSpPr>
        <p:pic>
          <p:nvPicPr>
            <p:cNvPr id="31" name="Picture 24" descr="Captura de pantalla 2016-03-07 a las 10.49.25 a.m.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192" y="1314248"/>
              <a:ext cx="4689352" cy="3829730"/>
            </a:xfrm>
            <a:prstGeom prst="rect">
              <a:avLst/>
            </a:prstGeom>
          </p:spPr>
        </p:pic>
        <p:sp>
          <p:nvSpPr>
            <p:cNvPr id="32" name="Rectangle 25"/>
            <p:cNvSpPr/>
            <p:nvPr userDrawn="1"/>
          </p:nvSpPr>
          <p:spPr>
            <a:xfrm>
              <a:off x="1946352" y="1533902"/>
              <a:ext cx="1107134" cy="1067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223278" y="2390892"/>
            <a:ext cx="2319784" cy="3422266"/>
          </a:xfrm>
          <a:prstGeom prst="roundRect">
            <a:avLst>
              <a:gd name="adj" fmla="val 0"/>
            </a:avLst>
          </a:prstGeom>
        </p:spPr>
      </p:sp>
      <p:sp>
        <p:nvSpPr>
          <p:cNvPr id="3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504557" y="2390892"/>
            <a:ext cx="2539974" cy="3422266"/>
          </a:xfrm>
          <a:prstGeom prst="roundRect">
            <a:avLst>
              <a:gd name="adj" fmla="val 0"/>
            </a:avLst>
          </a:prstGeom>
        </p:spPr>
      </p:sp>
      <p:grpSp>
        <p:nvGrpSpPr>
          <p:cNvPr id="35" name="Group 19"/>
          <p:cNvGrpSpPr/>
          <p:nvPr userDrawn="1"/>
        </p:nvGrpSpPr>
        <p:grpSpPr>
          <a:xfrm>
            <a:off x="3165509" y="1777330"/>
            <a:ext cx="5724270" cy="4674934"/>
            <a:chOff x="144192" y="1314248"/>
            <a:chExt cx="4689352" cy="3829730"/>
          </a:xfrm>
        </p:grpSpPr>
        <p:pic>
          <p:nvPicPr>
            <p:cNvPr id="36" name="Picture 20" descr="Captura de pantalla 2016-03-07 a las 10.49.25 a.m.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192" y="1314248"/>
              <a:ext cx="4689352" cy="3829730"/>
            </a:xfrm>
            <a:prstGeom prst="rect">
              <a:avLst/>
            </a:prstGeom>
          </p:spPr>
        </p:pic>
        <p:sp>
          <p:nvSpPr>
            <p:cNvPr id="37" name="Rectangle 21"/>
            <p:cNvSpPr/>
            <p:nvPr userDrawn="1"/>
          </p:nvSpPr>
          <p:spPr>
            <a:xfrm>
              <a:off x="1946352" y="1533902"/>
              <a:ext cx="1107134" cy="1067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3550165" y="2240016"/>
            <a:ext cx="4958302" cy="3686374"/>
          </a:xfrm>
          <a:prstGeom prst="roundRect">
            <a:avLst>
              <a:gd name="adj" fmla="val 0"/>
            </a:avLst>
          </a:prstGeom>
        </p:spPr>
      </p:sp>
      <p:sp>
        <p:nvSpPr>
          <p:cNvPr id="39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40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41" name="Rectángulo redondeado 40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88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5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5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100"/>
                            </p:stCondLst>
                            <p:childTnLst>
                              <p:par>
                                <p:cTn id="38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5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/>
          <a:p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958136" y="1568007"/>
            <a:ext cx="5678641" cy="827957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PUT YOUR</a:t>
            </a:r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58136" y="3790339"/>
            <a:ext cx="3879335" cy="70792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500" b="1" i="0" cap="all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958136" y="2274060"/>
            <a:ext cx="5678641" cy="82795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 b="0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IN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958136" y="2974694"/>
            <a:ext cx="5678641" cy="82795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THIS PLACE</a:t>
            </a:r>
          </a:p>
        </p:txBody>
      </p:sp>
    </p:spTree>
    <p:extLst>
      <p:ext uri="{BB962C8B-B14F-4D97-AF65-F5344CB8AC3E}">
        <p14:creationId xmlns:p14="http://schemas.microsoft.com/office/powerpoint/2010/main" val="145075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58" b="12051"/>
          <a:stretch/>
        </p:blipFill>
        <p:spPr>
          <a:xfrm>
            <a:off x="7610301" y="1749993"/>
            <a:ext cx="4581698" cy="5108008"/>
          </a:xfrm>
          <a:prstGeom prst="rect">
            <a:avLst/>
          </a:prstGeom>
        </p:spPr>
      </p:pic>
      <p:sp>
        <p:nvSpPr>
          <p:cNvPr id="19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8257317" y="2307193"/>
            <a:ext cx="1721710" cy="2980759"/>
          </a:xfrm>
          <a:prstGeom prst="roundRect">
            <a:avLst>
              <a:gd name="adj" fmla="val 0"/>
            </a:avLst>
          </a:prstGeom>
        </p:spPr>
      </p:sp>
      <p:sp>
        <p:nvSpPr>
          <p:cNvPr id="20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1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2" name="Rectángulo redondeado 21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25929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6"/>
          <p:cNvGrpSpPr/>
          <p:nvPr userDrawn="1"/>
        </p:nvGrpSpPr>
        <p:grpSpPr>
          <a:xfrm>
            <a:off x="3050766" y="2430374"/>
            <a:ext cx="5871967" cy="3368847"/>
            <a:chOff x="5486400" y="2946400"/>
            <a:chExt cx="25576932" cy="14673922"/>
          </a:xfrm>
        </p:grpSpPr>
        <p:sp>
          <p:nvSpPr>
            <p:cNvPr id="12" name="Shape 6"/>
            <p:cNvSpPr/>
            <p:nvPr/>
          </p:nvSpPr>
          <p:spPr>
            <a:xfrm>
              <a:off x="8026400" y="3136900"/>
              <a:ext cx="20505265" cy="13901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03" y="1320"/>
                  </a:moveTo>
                  <a:lnTo>
                    <a:pt x="20703" y="19605"/>
                  </a:lnTo>
                  <a:lnTo>
                    <a:pt x="895" y="19605"/>
                  </a:lnTo>
                  <a:lnTo>
                    <a:pt x="895" y="1320"/>
                  </a:lnTo>
                  <a:lnTo>
                    <a:pt x="20703" y="1320"/>
                  </a:lnTo>
                  <a:cubicBezTo>
                    <a:pt x="20703" y="1320"/>
                    <a:pt x="20703" y="1320"/>
                    <a:pt x="20703" y="1320"/>
                  </a:cubicBezTo>
                  <a:close/>
                  <a:moveTo>
                    <a:pt x="20983" y="0"/>
                  </a:moveTo>
                  <a:lnTo>
                    <a:pt x="617" y="0"/>
                  </a:lnTo>
                  <a:cubicBezTo>
                    <a:pt x="277" y="0"/>
                    <a:pt x="0" y="408"/>
                    <a:pt x="0" y="910"/>
                  </a:cubicBezTo>
                  <a:lnTo>
                    <a:pt x="0" y="21021"/>
                  </a:lnTo>
                  <a:lnTo>
                    <a:pt x="0" y="21156"/>
                  </a:lnTo>
                  <a:lnTo>
                    <a:pt x="0" y="21186"/>
                  </a:lnTo>
                  <a:cubicBezTo>
                    <a:pt x="0" y="21415"/>
                    <a:pt x="126" y="21600"/>
                    <a:pt x="281" y="21600"/>
                  </a:cubicBezTo>
                  <a:lnTo>
                    <a:pt x="21319" y="21600"/>
                  </a:lnTo>
                  <a:cubicBezTo>
                    <a:pt x="21474" y="21600"/>
                    <a:pt x="21600" y="21415"/>
                    <a:pt x="21600" y="21186"/>
                  </a:cubicBezTo>
                  <a:lnTo>
                    <a:pt x="21600" y="21156"/>
                  </a:lnTo>
                  <a:lnTo>
                    <a:pt x="21600" y="21021"/>
                  </a:lnTo>
                  <a:lnTo>
                    <a:pt x="21600" y="910"/>
                  </a:lnTo>
                  <a:cubicBezTo>
                    <a:pt x="21600" y="408"/>
                    <a:pt x="21323" y="0"/>
                    <a:pt x="20983" y="0"/>
                  </a:cubicBezTo>
                  <a:close/>
                </a:path>
              </a:pathLst>
            </a:custGeom>
            <a:gradFill>
              <a:gsLst>
                <a:gs pos="0">
                  <a:srgbClr val="E8E7E8"/>
                </a:gs>
                <a:gs pos="95000">
                  <a:srgbClr val="AFB2B4"/>
                </a:gs>
              </a:gsLst>
              <a:lin ang="2043523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3" name="Shape 7"/>
            <p:cNvSpPr/>
            <p:nvPr/>
          </p:nvSpPr>
          <p:spPr>
            <a:xfrm>
              <a:off x="28448000" y="16751300"/>
              <a:ext cx="170192" cy="322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10800" y="1151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A8A9AC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4" name="Shape 8"/>
            <p:cNvSpPr/>
            <p:nvPr/>
          </p:nvSpPr>
          <p:spPr>
            <a:xfrm>
              <a:off x="7937500" y="16751300"/>
              <a:ext cx="170194" cy="322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11832" y="12996"/>
                  </a:lnTo>
                  <a:cubicBezTo>
                    <a:pt x="11832" y="12996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A8A9AC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5" name="Shape 9"/>
            <p:cNvSpPr/>
            <p:nvPr/>
          </p:nvSpPr>
          <p:spPr>
            <a:xfrm>
              <a:off x="7835900" y="2946400"/>
              <a:ext cx="20878159" cy="14637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01" y="0"/>
                  </a:moveTo>
                  <a:lnTo>
                    <a:pt x="799" y="0"/>
                  </a:lnTo>
                  <a:cubicBezTo>
                    <a:pt x="358" y="0"/>
                    <a:pt x="0" y="510"/>
                    <a:pt x="0" y="1140"/>
                  </a:cubicBezTo>
                  <a:lnTo>
                    <a:pt x="0" y="20460"/>
                  </a:lnTo>
                  <a:cubicBezTo>
                    <a:pt x="0" y="21090"/>
                    <a:pt x="358" y="21600"/>
                    <a:pt x="799" y="21600"/>
                  </a:cubicBezTo>
                  <a:lnTo>
                    <a:pt x="20801" y="21600"/>
                  </a:lnTo>
                  <a:cubicBezTo>
                    <a:pt x="21242" y="21600"/>
                    <a:pt x="21600" y="21090"/>
                    <a:pt x="21600" y="20460"/>
                  </a:cubicBezTo>
                  <a:lnTo>
                    <a:pt x="21600" y="1140"/>
                  </a:lnTo>
                  <a:cubicBezTo>
                    <a:pt x="21600" y="510"/>
                    <a:pt x="21242" y="0"/>
                    <a:pt x="20801" y="0"/>
                  </a:cubicBezTo>
                  <a:cubicBezTo>
                    <a:pt x="20801" y="0"/>
                    <a:pt x="20801" y="0"/>
                    <a:pt x="20801" y="0"/>
                  </a:cubicBezTo>
                  <a:close/>
                  <a:moveTo>
                    <a:pt x="20801" y="138"/>
                  </a:moveTo>
                  <a:cubicBezTo>
                    <a:pt x="21188" y="138"/>
                    <a:pt x="21504" y="587"/>
                    <a:pt x="21504" y="1140"/>
                  </a:cubicBezTo>
                  <a:lnTo>
                    <a:pt x="21504" y="20460"/>
                  </a:lnTo>
                  <a:cubicBezTo>
                    <a:pt x="21504" y="21013"/>
                    <a:pt x="21188" y="21462"/>
                    <a:pt x="20801" y="21462"/>
                  </a:cubicBezTo>
                  <a:lnTo>
                    <a:pt x="799" y="21462"/>
                  </a:lnTo>
                  <a:cubicBezTo>
                    <a:pt x="412" y="21462"/>
                    <a:pt x="96" y="21013"/>
                    <a:pt x="96" y="20460"/>
                  </a:cubicBezTo>
                  <a:lnTo>
                    <a:pt x="96" y="1140"/>
                  </a:lnTo>
                  <a:cubicBezTo>
                    <a:pt x="96" y="587"/>
                    <a:pt x="412" y="138"/>
                    <a:pt x="799" y="138"/>
                  </a:cubicBezTo>
                  <a:lnTo>
                    <a:pt x="20801" y="138"/>
                  </a:lnTo>
                </a:path>
              </a:pathLst>
            </a:custGeom>
            <a:gradFill>
              <a:gsLst>
                <a:gs pos="100000">
                  <a:srgbClr val="C7C8CB"/>
                </a:gs>
                <a:gs pos="0">
                  <a:srgbClr val="E9EBF2"/>
                </a:gs>
              </a:gsLst>
              <a:lin ang="3283355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6" name="Shape 10"/>
            <p:cNvSpPr/>
            <p:nvPr/>
          </p:nvSpPr>
          <p:spPr>
            <a:xfrm>
              <a:off x="7899400" y="3009900"/>
              <a:ext cx="20744979" cy="14503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65" y="0"/>
                  </a:moveTo>
                  <a:lnTo>
                    <a:pt x="735" y="0"/>
                  </a:lnTo>
                  <a:cubicBezTo>
                    <a:pt x="330" y="0"/>
                    <a:pt x="0" y="472"/>
                    <a:pt x="0" y="1051"/>
                  </a:cubicBezTo>
                  <a:lnTo>
                    <a:pt x="0" y="20549"/>
                  </a:lnTo>
                  <a:cubicBezTo>
                    <a:pt x="0" y="21128"/>
                    <a:pt x="330" y="21600"/>
                    <a:pt x="735" y="21600"/>
                  </a:cubicBezTo>
                  <a:lnTo>
                    <a:pt x="20865" y="21600"/>
                  </a:lnTo>
                  <a:cubicBezTo>
                    <a:pt x="21270" y="21600"/>
                    <a:pt x="21600" y="21128"/>
                    <a:pt x="21600" y="20549"/>
                  </a:cubicBezTo>
                  <a:lnTo>
                    <a:pt x="21600" y="1051"/>
                  </a:lnTo>
                  <a:cubicBezTo>
                    <a:pt x="21600" y="472"/>
                    <a:pt x="21270" y="0"/>
                    <a:pt x="20865" y="0"/>
                  </a:cubicBezTo>
                  <a:cubicBezTo>
                    <a:pt x="20865" y="0"/>
                    <a:pt x="20865" y="0"/>
                    <a:pt x="20865" y="0"/>
                  </a:cubicBezTo>
                  <a:close/>
                  <a:moveTo>
                    <a:pt x="20865" y="40"/>
                  </a:moveTo>
                  <a:cubicBezTo>
                    <a:pt x="21255" y="40"/>
                    <a:pt x="21572" y="493"/>
                    <a:pt x="21572" y="1051"/>
                  </a:cubicBezTo>
                  <a:lnTo>
                    <a:pt x="21572" y="20549"/>
                  </a:lnTo>
                  <a:cubicBezTo>
                    <a:pt x="21572" y="21107"/>
                    <a:pt x="21255" y="21560"/>
                    <a:pt x="20865" y="21560"/>
                  </a:cubicBezTo>
                  <a:lnTo>
                    <a:pt x="735" y="21560"/>
                  </a:lnTo>
                  <a:cubicBezTo>
                    <a:pt x="345" y="21560"/>
                    <a:pt x="28" y="21107"/>
                    <a:pt x="28" y="20549"/>
                  </a:cubicBezTo>
                  <a:lnTo>
                    <a:pt x="28" y="1051"/>
                  </a:lnTo>
                  <a:cubicBezTo>
                    <a:pt x="28" y="493"/>
                    <a:pt x="345" y="40"/>
                    <a:pt x="735" y="40"/>
                  </a:cubicBezTo>
                  <a:lnTo>
                    <a:pt x="20865" y="40"/>
                  </a:lnTo>
                </a:path>
              </a:pathLst>
            </a:custGeom>
            <a:solidFill>
              <a:srgbClr val="FFFFFF">
                <a:alpha val="25000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7" name="Shape 11"/>
            <p:cNvSpPr/>
            <p:nvPr/>
          </p:nvSpPr>
          <p:spPr>
            <a:xfrm>
              <a:off x="8026400" y="3136900"/>
              <a:ext cx="20505261" cy="139015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83" y="0"/>
                  </a:moveTo>
                  <a:lnTo>
                    <a:pt x="617" y="0"/>
                  </a:lnTo>
                  <a:cubicBezTo>
                    <a:pt x="277" y="0"/>
                    <a:pt x="0" y="408"/>
                    <a:pt x="0" y="910"/>
                  </a:cubicBezTo>
                  <a:lnTo>
                    <a:pt x="0" y="21021"/>
                  </a:lnTo>
                  <a:lnTo>
                    <a:pt x="0" y="21156"/>
                  </a:lnTo>
                  <a:lnTo>
                    <a:pt x="0" y="21186"/>
                  </a:lnTo>
                  <a:cubicBezTo>
                    <a:pt x="0" y="21415"/>
                    <a:pt x="126" y="21600"/>
                    <a:pt x="281" y="21600"/>
                  </a:cubicBezTo>
                  <a:lnTo>
                    <a:pt x="21319" y="21600"/>
                  </a:lnTo>
                  <a:cubicBezTo>
                    <a:pt x="21474" y="21600"/>
                    <a:pt x="21600" y="21415"/>
                    <a:pt x="21600" y="21186"/>
                  </a:cubicBezTo>
                  <a:lnTo>
                    <a:pt x="21600" y="21156"/>
                  </a:lnTo>
                  <a:lnTo>
                    <a:pt x="21600" y="21021"/>
                  </a:lnTo>
                  <a:lnTo>
                    <a:pt x="21600" y="910"/>
                  </a:lnTo>
                  <a:cubicBezTo>
                    <a:pt x="21600" y="408"/>
                    <a:pt x="21323" y="0"/>
                    <a:pt x="20983" y="0"/>
                  </a:cubicBezTo>
                  <a:cubicBezTo>
                    <a:pt x="20983" y="0"/>
                    <a:pt x="20983" y="0"/>
                    <a:pt x="20983" y="0"/>
                  </a:cubicBezTo>
                  <a:close/>
                  <a:moveTo>
                    <a:pt x="20983" y="41"/>
                  </a:moveTo>
                  <a:cubicBezTo>
                    <a:pt x="21308" y="41"/>
                    <a:pt x="21572" y="431"/>
                    <a:pt x="21572" y="910"/>
                  </a:cubicBezTo>
                  <a:lnTo>
                    <a:pt x="21572" y="21021"/>
                  </a:lnTo>
                  <a:lnTo>
                    <a:pt x="21572" y="21156"/>
                  </a:lnTo>
                  <a:lnTo>
                    <a:pt x="21572" y="21186"/>
                  </a:lnTo>
                  <a:cubicBezTo>
                    <a:pt x="21572" y="21392"/>
                    <a:pt x="21459" y="21559"/>
                    <a:pt x="21319" y="21559"/>
                  </a:cubicBezTo>
                  <a:lnTo>
                    <a:pt x="281" y="21559"/>
                  </a:lnTo>
                  <a:cubicBezTo>
                    <a:pt x="141" y="21559"/>
                    <a:pt x="28" y="21392"/>
                    <a:pt x="28" y="21186"/>
                  </a:cubicBezTo>
                  <a:lnTo>
                    <a:pt x="28" y="21156"/>
                  </a:lnTo>
                  <a:lnTo>
                    <a:pt x="28" y="21021"/>
                  </a:lnTo>
                  <a:lnTo>
                    <a:pt x="28" y="910"/>
                  </a:lnTo>
                  <a:cubicBezTo>
                    <a:pt x="28" y="431"/>
                    <a:pt x="292" y="41"/>
                    <a:pt x="617" y="41"/>
                  </a:cubicBezTo>
                  <a:lnTo>
                    <a:pt x="20983" y="41"/>
                  </a:lnTo>
                </a:path>
              </a:pathLst>
            </a:custGeom>
            <a:solidFill>
              <a:srgbClr val="FFFFFF">
                <a:alpha val="50000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0" name="Shape 12"/>
            <p:cNvSpPr/>
            <p:nvPr/>
          </p:nvSpPr>
          <p:spPr>
            <a:xfrm>
              <a:off x="7937500" y="3048000"/>
              <a:ext cx="20691710" cy="14087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91" y="0"/>
                  </a:moveTo>
                  <a:lnTo>
                    <a:pt x="709" y="0"/>
                  </a:lnTo>
                  <a:cubicBezTo>
                    <a:pt x="318" y="0"/>
                    <a:pt x="0" y="467"/>
                    <a:pt x="0" y="1041"/>
                  </a:cubicBezTo>
                  <a:lnTo>
                    <a:pt x="0" y="20885"/>
                  </a:lnTo>
                  <a:lnTo>
                    <a:pt x="0" y="21019"/>
                  </a:lnTo>
                  <a:lnTo>
                    <a:pt x="0" y="21049"/>
                  </a:lnTo>
                  <a:cubicBezTo>
                    <a:pt x="0" y="21353"/>
                    <a:pt x="168" y="21600"/>
                    <a:pt x="375" y="21600"/>
                  </a:cubicBezTo>
                  <a:lnTo>
                    <a:pt x="21225" y="21600"/>
                  </a:lnTo>
                  <a:cubicBezTo>
                    <a:pt x="21432" y="21600"/>
                    <a:pt x="21600" y="21353"/>
                    <a:pt x="21600" y="21049"/>
                  </a:cubicBezTo>
                  <a:lnTo>
                    <a:pt x="21600" y="21019"/>
                  </a:lnTo>
                  <a:lnTo>
                    <a:pt x="21600" y="20885"/>
                  </a:lnTo>
                  <a:lnTo>
                    <a:pt x="21600" y="1041"/>
                  </a:lnTo>
                  <a:cubicBezTo>
                    <a:pt x="21600" y="467"/>
                    <a:pt x="21282" y="0"/>
                    <a:pt x="20891" y="0"/>
                  </a:cubicBezTo>
                  <a:cubicBezTo>
                    <a:pt x="20891" y="0"/>
                    <a:pt x="20891" y="0"/>
                    <a:pt x="20891" y="0"/>
                  </a:cubicBezTo>
                  <a:close/>
                  <a:moveTo>
                    <a:pt x="20891" y="143"/>
                  </a:moveTo>
                  <a:cubicBezTo>
                    <a:pt x="21228" y="143"/>
                    <a:pt x="21503" y="546"/>
                    <a:pt x="21503" y="1041"/>
                  </a:cubicBezTo>
                  <a:lnTo>
                    <a:pt x="21503" y="20885"/>
                  </a:lnTo>
                  <a:lnTo>
                    <a:pt x="21503" y="21019"/>
                  </a:lnTo>
                  <a:lnTo>
                    <a:pt x="21503" y="21049"/>
                  </a:lnTo>
                  <a:cubicBezTo>
                    <a:pt x="21503" y="21274"/>
                    <a:pt x="21378" y="21457"/>
                    <a:pt x="21225" y="21457"/>
                  </a:cubicBezTo>
                  <a:lnTo>
                    <a:pt x="375" y="21457"/>
                  </a:lnTo>
                  <a:cubicBezTo>
                    <a:pt x="222" y="21457"/>
                    <a:pt x="97" y="21274"/>
                    <a:pt x="97" y="21049"/>
                  </a:cubicBezTo>
                  <a:lnTo>
                    <a:pt x="97" y="21019"/>
                  </a:lnTo>
                  <a:lnTo>
                    <a:pt x="97" y="20885"/>
                  </a:lnTo>
                  <a:lnTo>
                    <a:pt x="97" y="1041"/>
                  </a:lnTo>
                  <a:cubicBezTo>
                    <a:pt x="97" y="546"/>
                    <a:pt x="372" y="143"/>
                    <a:pt x="709" y="143"/>
                  </a:cubicBezTo>
                  <a:lnTo>
                    <a:pt x="20891" y="143"/>
                  </a:lnTo>
                </a:path>
              </a:pathLst>
            </a:custGeom>
            <a:gradFill>
              <a:gsLst>
                <a:gs pos="0">
                  <a:srgbClr val="47484B"/>
                </a:gs>
                <a:gs pos="100000">
                  <a:srgbClr val="47484B"/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1" name="Shape 13"/>
            <p:cNvSpPr/>
            <p:nvPr/>
          </p:nvSpPr>
          <p:spPr>
            <a:xfrm>
              <a:off x="27927300" y="3073400"/>
              <a:ext cx="675538" cy="675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0" y="0"/>
                  </a:moveTo>
                  <a:lnTo>
                    <a:pt x="0" y="0"/>
                  </a:lnTo>
                  <a:cubicBezTo>
                    <a:pt x="11911" y="0"/>
                    <a:pt x="21600" y="9690"/>
                    <a:pt x="21600" y="21600"/>
                  </a:cubicBezTo>
                  <a:lnTo>
                    <a:pt x="21600" y="20090"/>
                  </a:lnTo>
                  <a:cubicBezTo>
                    <a:pt x="21600" y="9013"/>
                    <a:pt x="12588" y="0"/>
                    <a:pt x="1510" y="0"/>
                  </a:cubicBezTo>
                  <a:close/>
                </a:path>
              </a:pathLst>
            </a:custGeom>
            <a:gradFill>
              <a:gsLst>
                <a:gs pos="0">
                  <a:srgbClr val="BFBFC0">
                    <a:alpha val="0"/>
                  </a:srgbClr>
                </a:gs>
                <a:gs pos="100000">
                  <a:srgbClr val="BFBFC0">
                    <a:alpha val="0"/>
                  </a:srgbClr>
                </a:gs>
              </a:gsLst>
              <a:lin ang="27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2" name="Shape 14"/>
            <p:cNvSpPr/>
            <p:nvPr/>
          </p:nvSpPr>
          <p:spPr>
            <a:xfrm>
              <a:off x="7962900" y="3073400"/>
              <a:ext cx="675539" cy="675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90" y="0"/>
                  </a:moveTo>
                  <a:lnTo>
                    <a:pt x="21600" y="0"/>
                  </a:lnTo>
                  <a:cubicBezTo>
                    <a:pt x="9689" y="0"/>
                    <a:pt x="0" y="9690"/>
                    <a:pt x="0" y="21600"/>
                  </a:cubicBezTo>
                  <a:lnTo>
                    <a:pt x="0" y="20090"/>
                  </a:lnTo>
                  <a:cubicBezTo>
                    <a:pt x="0" y="9013"/>
                    <a:pt x="9012" y="0"/>
                    <a:pt x="20090" y="0"/>
                  </a:cubicBezTo>
                  <a:close/>
                </a:path>
              </a:pathLst>
            </a:custGeom>
            <a:gradFill>
              <a:gsLst>
                <a:gs pos="0">
                  <a:srgbClr val="BFBFC0">
                    <a:alpha val="0"/>
                  </a:srgbClr>
                </a:gs>
                <a:gs pos="100000">
                  <a:srgbClr val="BFBFC0">
                    <a:alpha val="0"/>
                  </a:srgbClr>
                </a:gs>
              </a:gsLst>
              <a:lin ang="27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3" name="Shape 15"/>
            <p:cNvSpPr/>
            <p:nvPr/>
          </p:nvSpPr>
          <p:spPr>
            <a:xfrm>
              <a:off x="8864600" y="3975100"/>
              <a:ext cx="18826758" cy="11794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69" y="0"/>
                  </a:moveTo>
                  <a:lnTo>
                    <a:pt x="31" y="0"/>
                  </a:lnTo>
                  <a:cubicBezTo>
                    <a:pt x="14" y="0"/>
                    <a:pt x="0" y="22"/>
                    <a:pt x="0" y="49"/>
                  </a:cubicBezTo>
                  <a:lnTo>
                    <a:pt x="0" y="21551"/>
                  </a:lnTo>
                  <a:cubicBezTo>
                    <a:pt x="0" y="21578"/>
                    <a:pt x="14" y="21600"/>
                    <a:pt x="31" y="21600"/>
                  </a:cubicBezTo>
                  <a:lnTo>
                    <a:pt x="21569" y="21600"/>
                  </a:lnTo>
                  <a:cubicBezTo>
                    <a:pt x="21586" y="21600"/>
                    <a:pt x="21600" y="21578"/>
                    <a:pt x="21600" y="21551"/>
                  </a:cubicBezTo>
                  <a:lnTo>
                    <a:pt x="21600" y="49"/>
                  </a:lnTo>
                  <a:cubicBezTo>
                    <a:pt x="21600" y="22"/>
                    <a:pt x="21586" y="0"/>
                    <a:pt x="21569" y="0"/>
                  </a:cubicBezTo>
                  <a:cubicBezTo>
                    <a:pt x="21569" y="0"/>
                    <a:pt x="21569" y="0"/>
                    <a:pt x="21569" y="0"/>
                  </a:cubicBezTo>
                  <a:close/>
                  <a:moveTo>
                    <a:pt x="21569" y="49"/>
                  </a:moveTo>
                  <a:lnTo>
                    <a:pt x="21569" y="49"/>
                  </a:lnTo>
                  <a:lnTo>
                    <a:pt x="21569" y="21551"/>
                  </a:lnTo>
                  <a:lnTo>
                    <a:pt x="31" y="21551"/>
                  </a:lnTo>
                  <a:lnTo>
                    <a:pt x="31" y="49"/>
                  </a:lnTo>
                  <a:lnTo>
                    <a:pt x="21569" y="49"/>
                  </a:lnTo>
                </a:path>
              </a:pathLst>
            </a:custGeom>
            <a:solidFill>
              <a:srgbClr val="7D808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4" name="Shape 16"/>
            <p:cNvSpPr/>
            <p:nvPr/>
          </p:nvSpPr>
          <p:spPr>
            <a:xfrm>
              <a:off x="8813800" y="3924300"/>
              <a:ext cx="18919977" cy="11888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85" y="21467"/>
                  </a:moveTo>
                  <a:cubicBezTo>
                    <a:pt x="21585" y="21527"/>
                    <a:pt x="21554" y="21576"/>
                    <a:pt x="21516" y="21576"/>
                  </a:cubicBezTo>
                  <a:lnTo>
                    <a:pt x="84" y="21576"/>
                  </a:lnTo>
                  <a:cubicBezTo>
                    <a:pt x="46" y="21576"/>
                    <a:pt x="15" y="21527"/>
                    <a:pt x="15" y="21467"/>
                  </a:cubicBezTo>
                  <a:lnTo>
                    <a:pt x="15" y="133"/>
                  </a:lnTo>
                  <a:cubicBezTo>
                    <a:pt x="15" y="73"/>
                    <a:pt x="46" y="24"/>
                    <a:pt x="84" y="24"/>
                  </a:cubicBezTo>
                  <a:lnTo>
                    <a:pt x="21516" y="24"/>
                  </a:lnTo>
                  <a:cubicBezTo>
                    <a:pt x="21554" y="24"/>
                    <a:pt x="21585" y="73"/>
                    <a:pt x="21585" y="133"/>
                  </a:cubicBezTo>
                  <a:cubicBezTo>
                    <a:pt x="21585" y="133"/>
                    <a:pt x="21585" y="21467"/>
                    <a:pt x="21585" y="21467"/>
                  </a:cubicBezTo>
                  <a:close/>
                  <a:moveTo>
                    <a:pt x="21600" y="133"/>
                  </a:moveTo>
                  <a:cubicBezTo>
                    <a:pt x="21600" y="60"/>
                    <a:pt x="21562" y="0"/>
                    <a:pt x="21516" y="0"/>
                  </a:cubicBezTo>
                  <a:lnTo>
                    <a:pt x="84" y="0"/>
                  </a:lnTo>
                  <a:cubicBezTo>
                    <a:pt x="38" y="0"/>
                    <a:pt x="0" y="60"/>
                    <a:pt x="0" y="133"/>
                  </a:cubicBezTo>
                  <a:lnTo>
                    <a:pt x="0" y="21467"/>
                  </a:lnTo>
                  <a:cubicBezTo>
                    <a:pt x="0" y="21540"/>
                    <a:pt x="38" y="21600"/>
                    <a:pt x="84" y="21600"/>
                  </a:cubicBezTo>
                  <a:lnTo>
                    <a:pt x="21516" y="21600"/>
                  </a:lnTo>
                  <a:cubicBezTo>
                    <a:pt x="21562" y="21600"/>
                    <a:pt x="21600" y="21540"/>
                    <a:pt x="21600" y="21467"/>
                  </a:cubicBezTo>
                  <a:cubicBezTo>
                    <a:pt x="21600" y="21467"/>
                    <a:pt x="21600" y="133"/>
                    <a:pt x="21600" y="133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5" name="Shape 17"/>
            <p:cNvSpPr/>
            <p:nvPr/>
          </p:nvSpPr>
          <p:spPr>
            <a:xfrm>
              <a:off x="18148299" y="3454400"/>
              <a:ext cx="258971" cy="258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12953" y="-961"/>
                    <a:pt x="6723" y="-961"/>
                    <a:pt x="2882" y="2882"/>
                  </a:cubicBezTo>
                  <a:cubicBezTo>
                    <a:pt x="-961" y="6723"/>
                    <a:pt x="-961" y="12953"/>
                    <a:pt x="2882" y="16797"/>
                  </a:cubicBezTo>
                  <a:cubicBezTo>
                    <a:pt x="6723" y="20639"/>
                    <a:pt x="12953" y="20638"/>
                    <a:pt x="16796" y="16797"/>
                  </a:cubicBezTo>
                  <a:cubicBezTo>
                    <a:pt x="20637" y="12953"/>
                    <a:pt x="20639" y="6723"/>
                    <a:pt x="16796" y="2882"/>
                  </a:cubicBezTo>
                  <a:close/>
                </a:path>
              </a:pathLst>
            </a:custGeom>
            <a:gradFill>
              <a:gsLst>
                <a:gs pos="27000">
                  <a:srgbClr val="696969"/>
                </a:gs>
                <a:gs pos="73000">
                  <a:srgbClr val="0C0C0C"/>
                </a:gs>
              </a:gsLst>
              <a:lin ang="3260679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6" name="Shape 18"/>
            <p:cNvSpPr/>
            <p:nvPr/>
          </p:nvSpPr>
          <p:spPr>
            <a:xfrm>
              <a:off x="5524500" y="17132300"/>
              <a:ext cx="25520931" cy="4880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70" y="21600"/>
                  </a:moveTo>
                  <a:lnTo>
                    <a:pt x="18030" y="21600"/>
                  </a:lnTo>
                  <a:cubicBezTo>
                    <a:pt x="19340" y="21600"/>
                    <a:pt x="21259" y="12547"/>
                    <a:pt x="21600" y="0"/>
                  </a:cubicBezTo>
                  <a:lnTo>
                    <a:pt x="0" y="0"/>
                  </a:lnTo>
                  <a:cubicBezTo>
                    <a:pt x="341" y="12547"/>
                    <a:pt x="2260" y="21600"/>
                    <a:pt x="3570" y="21600"/>
                  </a:cubicBezTo>
                  <a:close/>
                </a:path>
              </a:pathLst>
            </a:custGeom>
            <a:gradFill>
              <a:gsLst>
                <a:gs pos="0">
                  <a:srgbClr val="A1A2A7">
                    <a:alpha val="0"/>
                  </a:srgbClr>
                </a:gs>
                <a:gs pos="100000">
                  <a:srgbClr val="767778">
                    <a:alpha val="0"/>
                  </a:srgbClr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7" name="Shape 19"/>
            <p:cNvSpPr/>
            <p:nvPr/>
          </p:nvSpPr>
          <p:spPr>
            <a:xfrm>
              <a:off x="5524500" y="17132300"/>
              <a:ext cx="25520931" cy="4880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70" y="21600"/>
                  </a:moveTo>
                  <a:lnTo>
                    <a:pt x="18030" y="21600"/>
                  </a:lnTo>
                  <a:cubicBezTo>
                    <a:pt x="19340" y="21600"/>
                    <a:pt x="21259" y="12547"/>
                    <a:pt x="21600" y="0"/>
                  </a:cubicBezTo>
                  <a:lnTo>
                    <a:pt x="0" y="0"/>
                  </a:lnTo>
                  <a:cubicBezTo>
                    <a:pt x="341" y="12547"/>
                    <a:pt x="2260" y="21600"/>
                    <a:pt x="3570" y="21600"/>
                  </a:cubicBezTo>
                  <a:close/>
                </a:path>
              </a:pathLst>
            </a:custGeom>
            <a:gradFill>
              <a:gsLst>
                <a:gs pos="100000">
                  <a:srgbClr val="78797E"/>
                </a:gs>
                <a:gs pos="0">
                  <a:srgbClr val="BEC1C3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8" name="Shape 20"/>
            <p:cNvSpPr/>
            <p:nvPr/>
          </p:nvSpPr>
          <p:spPr>
            <a:xfrm>
              <a:off x="5486400" y="17068800"/>
              <a:ext cx="25576932" cy="6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11121"/>
                  </a:lnTo>
                  <a:cubicBezTo>
                    <a:pt x="8" y="14649"/>
                    <a:pt x="19" y="18142"/>
                    <a:pt x="31" y="21600"/>
                  </a:cubicBezTo>
                  <a:lnTo>
                    <a:pt x="21584" y="21600"/>
                  </a:lnTo>
                  <a:cubicBezTo>
                    <a:pt x="21590" y="19983"/>
                    <a:pt x="21595" y="18350"/>
                    <a:pt x="21600" y="16717"/>
                  </a:cubicBezTo>
                  <a:cubicBezTo>
                    <a:pt x="21600" y="16717"/>
                    <a:pt x="21600" y="0"/>
                    <a:pt x="21600" y="0"/>
                  </a:cubicBezTo>
                  <a:close/>
                </a:path>
              </a:pathLst>
            </a:custGeom>
            <a:gradFill>
              <a:gsLst>
                <a:gs pos="0">
                  <a:srgbClr val="64696E"/>
                </a:gs>
                <a:gs pos="46000">
                  <a:srgbClr val="96989B"/>
                </a:gs>
                <a:gs pos="86000">
                  <a:srgbClr val="BEC1C3"/>
                </a:gs>
                <a:gs pos="98000">
                  <a:srgbClr val="E9EBF2"/>
                </a:gs>
                <a:gs pos="1000">
                  <a:srgbClr val="E9EBF2"/>
                </a:gs>
                <a:gs pos="10000">
                  <a:srgbClr val="BEC1C3"/>
                </a:gs>
                <a:gs pos="100000">
                  <a:srgbClr val="78797E"/>
                </a:gs>
              </a:gsLst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9" name="Shape 21"/>
            <p:cNvSpPr/>
            <p:nvPr/>
          </p:nvSpPr>
          <p:spPr>
            <a:xfrm>
              <a:off x="5524500" y="17132300"/>
              <a:ext cx="25520930" cy="1480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2607" y="0"/>
                  </a:lnTo>
                  <a:lnTo>
                    <a:pt x="8865" y="0"/>
                  </a:lnTo>
                  <a:lnTo>
                    <a:pt x="0" y="0"/>
                  </a:lnTo>
                  <a:cubicBezTo>
                    <a:pt x="41" y="4919"/>
                    <a:pt x="104" y="9674"/>
                    <a:pt x="185" y="14237"/>
                  </a:cubicBezTo>
                  <a:lnTo>
                    <a:pt x="8866" y="14237"/>
                  </a:lnTo>
                  <a:cubicBezTo>
                    <a:pt x="8936" y="20966"/>
                    <a:pt x="9087" y="21600"/>
                    <a:pt x="9185" y="21600"/>
                  </a:cubicBezTo>
                  <a:lnTo>
                    <a:pt x="10373" y="21600"/>
                  </a:lnTo>
                  <a:lnTo>
                    <a:pt x="10516" y="21600"/>
                  </a:lnTo>
                  <a:lnTo>
                    <a:pt x="12287" y="21600"/>
                  </a:lnTo>
                  <a:cubicBezTo>
                    <a:pt x="12384" y="21600"/>
                    <a:pt x="12535" y="20966"/>
                    <a:pt x="12605" y="14237"/>
                  </a:cubicBezTo>
                  <a:lnTo>
                    <a:pt x="21415" y="14237"/>
                  </a:lnTo>
                  <a:cubicBezTo>
                    <a:pt x="21496" y="9674"/>
                    <a:pt x="21559" y="4919"/>
                    <a:pt x="21600" y="0"/>
                  </a:cubicBezTo>
                  <a:close/>
                </a:path>
              </a:pathLst>
            </a:custGeom>
            <a:gradFill>
              <a:gsLst>
                <a:gs pos="0">
                  <a:srgbClr val="BEC1C3"/>
                </a:gs>
                <a:gs pos="100000">
                  <a:srgbClr val="BEC1C3"/>
                </a:gs>
              </a:gsLst>
              <a:lin ang="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0" name="Shape 22"/>
            <p:cNvSpPr/>
            <p:nvPr/>
          </p:nvSpPr>
          <p:spPr>
            <a:xfrm>
              <a:off x="16078200" y="17068800"/>
              <a:ext cx="4261759" cy="136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0616"/>
                  </a:lnTo>
                  <a:cubicBezTo>
                    <a:pt x="371" y="20916"/>
                    <a:pt x="876" y="21600"/>
                    <a:pt x="1513" y="21600"/>
                  </a:cubicBezTo>
                  <a:cubicBezTo>
                    <a:pt x="2014" y="21600"/>
                    <a:pt x="6673" y="21600"/>
                    <a:pt x="8626" y="21600"/>
                  </a:cubicBezTo>
                  <a:cubicBezTo>
                    <a:pt x="9152" y="21600"/>
                    <a:pt x="9482" y="21600"/>
                    <a:pt x="9482" y="21600"/>
                  </a:cubicBezTo>
                  <a:cubicBezTo>
                    <a:pt x="12053" y="21600"/>
                    <a:pt x="19560" y="21600"/>
                    <a:pt x="20087" y="21600"/>
                  </a:cubicBezTo>
                  <a:cubicBezTo>
                    <a:pt x="20724" y="21600"/>
                    <a:pt x="21229" y="20916"/>
                    <a:pt x="21600" y="10616"/>
                  </a:cubicBez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84000">
                  <a:srgbClr val="EDEEEF"/>
                </a:gs>
                <a:gs pos="10000">
                  <a:srgbClr val="EDEEEF"/>
                </a:gs>
                <a:gs pos="0">
                  <a:srgbClr val="8B8D90"/>
                </a:gs>
                <a:gs pos="96000">
                  <a:srgbClr val="8B8D90"/>
                </a:gs>
              </a:gsLst>
              <a:lin ang="38616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1" name="Shape 23"/>
            <p:cNvSpPr/>
            <p:nvPr/>
          </p:nvSpPr>
          <p:spPr>
            <a:xfrm>
              <a:off x="16040100" y="17170400"/>
              <a:ext cx="4351813" cy="912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96" y="0"/>
                  </a:moveTo>
                  <a:cubicBezTo>
                    <a:pt x="21010" y="14111"/>
                    <a:pt x="20506" y="15298"/>
                    <a:pt x="19895" y="15298"/>
                  </a:cubicBezTo>
                  <a:lnTo>
                    <a:pt x="9509" y="15298"/>
                  </a:lnTo>
                  <a:lnTo>
                    <a:pt x="8671" y="15298"/>
                  </a:lnTo>
                  <a:lnTo>
                    <a:pt x="1705" y="15298"/>
                  </a:lnTo>
                  <a:cubicBezTo>
                    <a:pt x="1094" y="15298"/>
                    <a:pt x="590" y="14111"/>
                    <a:pt x="204" y="0"/>
                  </a:cubicBezTo>
                  <a:lnTo>
                    <a:pt x="0" y="0"/>
                  </a:lnTo>
                  <a:lnTo>
                    <a:pt x="3" y="142"/>
                  </a:lnTo>
                  <a:lnTo>
                    <a:pt x="48" y="2025"/>
                  </a:lnTo>
                  <a:cubicBezTo>
                    <a:pt x="477" y="20160"/>
                    <a:pt x="1028" y="21600"/>
                    <a:pt x="1705" y="21600"/>
                  </a:cubicBezTo>
                  <a:lnTo>
                    <a:pt x="8671" y="21600"/>
                  </a:lnTo>
                  <a:lnTo>
                    <a:pt x="9509" y="21600"/>
                  </a:lnTo>
                  <a:lnTo>
                    <a:pt x="19895" y="21600"/>
                  </a:lnTo>
                  <a:cubicBezTo>
                    <a:pt x="20572" y="21600"/>
                    <a:pt x="21124" y="20160"/>
                    <a:pt x="21552" y="2031"/>
                  </a:cubicBezTo>
                  <a:lnTo>
                    <a:pt x="21597" y="142"/>
                  </a:lnTo>
                  <a:lnTo>
                    <a:pt x="21600" y="0"/>
                  </a:lnTo>
                  <a:cubicBezTo>
                    <a:pt x="21600" y="0"/>
                    <a:pt x="21396" y="0"/>
                    <a:pt x="21396" y="0"/>
                  </a:cubicBezTo>
                  <a:close/>
                </a:path>
              </a:pathLst>
            </a:custGeom>
            <a:gradFill>
              <a:gsLst>
                <a:gs pos="0">
                  <a:srgbClr val="A4A6A9"/>
                </a:gs>
                <a:gs pos="100000">
                  <a:srgbClr val="A4A6A9"/>
                </a:gs>
              </a:gsLst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2" name="Shape 24"/>
            <p:cNvSpPr/>
            <p:nvPr/>
          </p:nvSpPr>
          <p:spPr>
            <a:xfrm>
              <a:off x="13893799" y="17360900"/>
              <a:ext cx="240121" cy="53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7" h="21600" extrusionOk="0">
                  <a:moveTo>
                    <a:pt x="21299" y="10800"/>
                  </a:moveTo>
                  <a:cubicBezTo>
                    <a:pt x="21458" y="16769"/>
                    <a:pt x="20525" y="21600"/>
                    <a:pt x="19220" y="21600"/>
                  </a:cubicBezTo>
                  <a:lnTo>
                    <a:pt x="2668" y="21600"/>
                  </a:lnTo>
                  <a:cubicBezTo>
                    <a:pt x="1364" y="21600"/>
                    <a:pt x="177" y="16769"/>
                    <a:pt x="17" y="10800"/>
                  </a:cubicBezTo>
                  <a:lnTo>
                    <a:pt x="17" y="10800"/>
                  </a:lnTo>
                  <a:cubicBezTo>
                    <a:pt x="-142" y="4831"/>
                    <a:pt x="791" y="0"/>
                    <a:pt x="2096" y="0"/>
                  </a:cubicBezTo>
                  <a:lnTo>
                    <a:pt x="18648" y="0"/>
                  </a:lnTo>
                  <a:cubicBezTo>
                    <a:pt x="19952" y="0"/>
                    <a:pt x="21139" y="4831"/>
                    <a:pt x="21299" y="10800"/>
                  </a:cubicBezTo>
                  <a:cubicBezTo>
                    <a:pt x="21299" y="10800"/>
                    <a:pt x="21299" y="10800"/>
                    <a:pt x="21299" y="10800"/>
                  </a:cubicBezTo>
                  <a:close/>
                </a:path>
              </a:pathLst>
            </a:custGeom>
            <a:gradFill>
              <a:gsLst>
                <a:gs pos="24000">
                  <a:srgbClr val="5F6265"/>
                </a:gs>
                <a:gs pos="78000">
                  <a:srgbClr val="757677"/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3" name="Shape 25"/>
            <p:cNvSpPr/>
            <p:nvPr/>
          </p:nvSpPr>
          <p:spPr>
            <a:xfrm>
              <a:off x="22288499" y="17360900"/>
              <a:ext cx="240120" cy="53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7" h="21600" extrusionOk="0">
                  <a:moveTo>
                    <a:pt x="17" y="10800"/>
                  </a:moveTo>
                  <a:cubicBezTo>
                    <a:pt x="-142" y="16769"/>
                    <a:pt x="791" y="21600"/>
                    <a:pt x="2096" y="21600"/>
                  </a:cubicBezTo>
                  <a:lnTo>
                    <a:pt x="18648" y="21600"/>
                  </a:lnTo>
                  <a:cubicBezTo>
                    <a:pt x="19952" y="21600"/>
                    <a:pt x="21139" y="16769"/>
                    <a:pt x="21299" y="10800"/>
                  </a:cubicBezTo>
                  <a:lnTo>
                    <a:pt x="21299" y="10800"/>
                  </a:lnTo>
                  <a:cubicBezTo>
                    <a:pt x="21458" y="4831"/>
                    <a:pt x="20525" y="0"/>
                    <a:pt x="19220" y="0"/>
                  </a:cubicBezTo>
                  <a:lnTo>
                    <a:pt x="2668" y="0"/>
                  </a:lnTo>
                  <a:cubicBezTo>
                    <a:pt x="1364" y="0"/>
                    <a:pt x="177" y="4831"/>
                    <a:pt x="17" y="10800"/>
                  </a:cubicBezTo>
                  <a:cubicBezTo>
                    <a:pt x="17" y="10800"/>
                    <a:pt x="17" y="10800"/>
                    <a:pt x="17" y="10800"/>
                  </a:cubicBezTo>
                  <a:close/>
                </a:path>
              </a:pathLst>
            </a:custGeom>
            <a:gradFill>
              <a:gsLst>
                <a:gs pos="18000">
                  <a:srgbClr val="5F6265"/>
                </a:gs>
                <a:gs pos="72000">
                  <a:srgbClr val="747576"/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4" name="Shape 26"/>
            <p:cNvSpPr/>
            <p:nvPr/>
          </p:nvSpPr>
          <p:spPr>
            <a:xfrm>
              <a:off x="5588000" y="17132300"/>
              <a:ext cx="25393528" cy="94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852" y="6072"/>
                  </a:moveTo>
                  <a:lnTo>
                    <a:pt x="8913" y="6072"/>
                  </a:lnTo>
                  <a:cubicBezTo>
                    <a:pt x="8980" y="20426"/>
                    <a:pt x="9067" y="21600"/>
                    <a:pt x="9174" y="21600"/>
                  </a:cubicBezTo>
                  <a:lnTo>
                    <a:pt x="10368" y="21600"/>
                  </a:lnTo>
                  <a:lnTo>
                    <a:pt x="10512" y="21600"/>
                  </a:lnTo>
                  <a:lnTo>
                    <a:pt x="12291" y="21600"/>
                  </a:lnTo>
                  <a:cubicBezTo>
                    <a:pt x="12398" y="21600"/>
                    <a:pt x="12486" y="20426"/>
                    <a:pt x="12552" y="6072"/>
                  </a:cubicBezTo>
                  <a:lnTo>
                    <a:pt x="12613" y="6072"/>
                  </a:lnTo>
                  <a:lnTo>
                    <a:pt x="21556" y="6072"/>
                  </a:lnTo>
                  <a:cubicBezTo>
                    <a:pt x="21571" y="4797"/>
                    <a:pt x="21587" y="2882"/>
                    <a:pt x="21600" y="0"/>
                  </a:cubicBezTo>
                  <a:lnTo>
                    <a:pt x="12613" y="0"/>
                  </a:lnTo>
                  <a:lnTo>
                    <a:pt x="12544" y="0"/>
                  </a:lnTo>
                  <a:cubicBezTo>
                    <a:pt x="12482" y="14527"/>
                    <a:pt x="12398" y="15528"/>
                    <a:pt x="12291" y="15528"/>
                  </a:cubicBezTo>
                  <a:cubicBezTo>
                    <a:pt x="12203" y="15528"/>
                    <a:pt x="10943" y="15528"/>
                    <a:pt x="10512" y="15528"/>
                  </a:cubicBezTo>
                  <a:cubicBezTo>
                    <a:pt x="10512" y="15528"/>
                    <a:pt x="10456" y="15528"/>
                    <a:pt x="10368" y="15528"/>
                  </a:cubicBezTo>
                  <a:cubicBezTo>
                    <a:pt x="10040" y="15528"/>
                    <a:pt x="9258" y="15528"/>
                    <a:pt x="9174" y="15528"/>
                  </a:cubicBezTo>
                  <a:cubicBezTo>
                    <a:pt x="9068" y="15528"/>
                    <a:pt x="8984" y="14527"/>
                    <a:pt x="8922" y="0"/>
                  </a:cubicBezTo>
                  <a:lnTo>
                    <a:pt x="8852" y="0"/>
                  </a:lnTo>
                  <a:lnTo>
                    <a:pt x="0" y="0"/>
                  </a:lnTo>
                  <a:cubicBezTo>
                    <a:pt x="0" y="0"/>
                    <a:pt x="16" y="3190"/>
                    <a:pt x="35" y="6072"/>
                  </a:cubicBezTo>
                  <a:cubicBezTo>
                    <a:pt x="35" y="6072"/>
                    <a:pt x="8852" y="6072"/>
                    <a:pt x="8852" y="6072"/>
                  </a:cubicBezTo>
                  <a:close/>
                </a:path>
              </a:pathLst>
            </a:custGeom>
            <a:gradFill>
              <a:gsLst>
                <a:gs pos="6000">
                  <a:srgbClr val="EFF5F1"/>
                </a:gs>
                <a:gs pos="100000">
                  <a:srgbClr val="E9EBF2"/>
                </a:gs>
              </a:gsLst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5" name="Shape 27"/>
            <p:cNvSpPr/>
            <p:nvPr/>
          </p:nvSpPr>
          <p:spPr>
            <a:xfrm>
              <a:off x="18173700" y="3479800"/>
              <a:ext cx="204055" cy="204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3"/>
                  </a:moveTo>
                  <a:cubicBezTo>
                    <a:pt x="21600" y="16765"/>
                    <a:pt x="16776" y="21600"/>
                    <a:pt x="10800" y="21600"/>
                  </a:cubicBezTo>
                  <a:cubicBezTo>
                    <a:pt x="4839" y="21600"/>
                    <a:pt x="0" y="16765"/>
                    <a:pt x="0" y="10803"/>
                  </a:cubicBezTo>
                  <a:cubicBezTo>
                    <a:pt x="0" y="4835"/>
                    <a:pt x="4839" y="0"/>
                    <a:pt x="10800" y="0"/>
                  </a:cubicBezTo>
                  <a:cubicBezTo>
                    <a:pt x="16776" y="0"/>
                    <a:pt x="21600" y="4835"/>
                    <a:pt x="21600" y="10803"/>
                  </a:cubicBezTo>
                  <a:close/>
                </a:path>
              </a:pathLst>
            </a:custGeom>
            <a:gradFill>
              <a:gsLst>
                <a:gs pos="32000">
                  <a:srgbClr val="494949"/>
                </a:gs>
                <a:gs pos="69000">
                  <a:srgbClr val="050505"/>
                </a:gs>
              </a:gsLst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6" name="Shape 28"/>
            <p:cNvSpPr/>
            <p:nvPr/>
          </p:nvSpPr>
          <p:spPr>
            <a:xfrm>
              <a:off x="18249900" y="3556000"/>
              <a:ext cx="50168" cy="50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3"/>
                  </a:moveTo>
                  <a:cubicBezTo>
                    <a:pt x="21600" y="16765"/>
                    <a:pt x="16776" y="21600"/>
                    <a:pt x="10800" y="21600"/>
                  </a:cubicBezTo>
                  <a:cubicBezTo>
                    <a:pt x="4840" y="21600"/>
                    <a:pt x="0" y="16765"/>
                    <a:pt x="0" y="10803"/>
                  </a:cubicBezTo>
                  <a:cubicBezTo>
                    <a:pt x="0" y="4835"/>
                    <a:pt x="4840" y="0"/>
                    <a:pt x="10800" y="0"/>
                  </a:cubicBezTo>
                  <a:cubicBezTo>
                    <a:pt x="16776" y="0"/>
                    <a:pt x="21600" y="4835"/>
                    <a:pt x="21600" y="10803"/>
                  </a:cubicBezTo>
                  <a:close/>
                </a:path>
              </a:pathLst>
            </a:custGeom>
            <a:solidFill>
              <a:srgbClr val="557DB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7" name="Shape 29"/>
            <p:cNvSpPr/>
            <p:nvPr/>
          </p:nvSpPr>
          <p:spPr>
            <a:xfrm>
              <a:off x="17183100" y="3187700"/>
              <a:ext cx="11289657" cy="13794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266"/>
                  </a:moveTo>
                  <a:lnTo>
                    <a:pt x="21600" y="21236"/>
                  </a:lnTo>
                  <a:lnTo>
                    <a:pt x="21600" y="21100"/>
                  </a:lnTo>
                  <a:lnTo>
                    <a:pt x="21600" y="834"/>
                  </a:lnTo>
                  <a:cubicBezTo>
                    <a:pt x="21600" y="374"/>
                    <a:pt x="21143" y="0"/>
                    <a:pt x="20581" y="0"/>
                  </a:cubicBezTo>
                  <a:lnTo>
                    <a:pt x="14299" y="0"/>
                  </a:lnTo>
                  <a:lnTo>
                    <a:pt x="0" y="21600"/>
                  </a:lnTo>
                  <a:lnTo>
                    <a:pt x="21192" y="21600"/>
                  </a:lnTo>
                  <a:cubicBezTo>
                    <a:pt x="21417" y="21600"/>
                    <a:pt x="21600" y="21450"/>
                    <a:pt x="21600" y="2126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6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6"/>
          </p:nvPr>
        </p:nvSpPr>
        <p:spPr>
          <a:xfrm>
            <a:off x="3826687" y="2648378"/>
            <a:ext cx="4338210" cy="2716882"/>
          </a:xfrm>
          <a:prstGeom prst="rect">
            <a:avLst/>
          </a:prstGeom>
        </p:spPr>
      </p:sp>
      <p:sp>
        <p:nvSpPr>
          <p:cNvPr id="39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40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41" name="Rectángulo redondeado 40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8527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Mobil</a:t>
            </a:r>
            <a:r>
              <a:rPr lang="es-ES_tradnl" dirty="0"/>
              <a:t> </a:t>
            </a:r>
            <a:r>
              <a:rPr lang="es-ES_tradnl" dirty="0" err="1"/>
              <a:t>mockup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8" name="Group 6"/>
          <p:cNvGrpSpPr/>
          <p:nvPr userDrawn="1"/>
        </p:nvGrpSpPr>
        <p:grpSpPr>
          <a:xfrm>
            <a:off x="5937599" y="1625595"/>
            <a:ext cx="8559328" cy="4910632"/>
            <a:chOff x="5486400" y="2946400"/>
            <a:chExt cx="25576932" cy="14673922"/>
          </a:xfrm>
        </p:grpSpPr>
        <p:sp>
          <p:nvSpPr>
            <p:cNvPr id="12" name="Shape 6"/>
            <p:cNvSpPr/>
            <p:nvPr/>
          </p:nvSpPr>
          <p:spPr>
            <a:xfrm>
              <a:off x="8026399" y="3136900"/>
              <a:ext cx="20505266" cy="13901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03" y="1320"/>
                  </a:moveTo>
                  <a:lnTo>
                    <a:pt x="20703" y="19605"/>
                  </a:lnTo>
                  <a:lnTo>
                    <a:pt x="895" y="19605"/>
                  </a:lnTo>
                  <a:lnTo>
                    <a:pt x="895" y="1320"/>
                  </a:lnTo>
                  <a:lnTo>
                    <a:pt x="20703" y="1320"/>
                  </a:lnTo>
                  <a:cubicBezTo>
                    <a:pt x="20703" y="1320"/>
                    <a:pt x="20703" y="1320"/>
                    <a:pt x="20703" y="1320"/>
                  </a:cubicBezTo>
                  <a:close/>
                  <a:moveTo>
                    <a:pt x="20983" y="0"/>
                  </a:moveTo>
                  <a:lnTo>
                    <a:pt x="617" y="0"/>
                  </a:lnTo>
                  <a:cubicBezTo>
                    <a:pt x="277" y="0"/>
                    <a:pt x="0" y="408"/>
                    <a:pt x="0" y="910"/>
                  </a:cubicBezTo>
                  <a:lnTo>
                    <a:pt x="0" y="21021"/>
                  </a:lnTo>
                  <a:lnTo>
                    <a:pt x="0" y="21156"/>
                  </a:lnTo>
                  <a:lnTo>
                    <a:pt x="0" y="21186"/>
                  </a:lnTo>
                  <a:cubicBezTo>
                    <a:pt x="0" y="21415"/>
                    <a:pt x="126" y="21600"/>
                    <a:pt x="281" y="21600"/>
                  </a:cubicBezTo>
                  <a:lnTo>
                    <a:pt x="21319" y="21600"/>
                  </a:lnTo>
                  <a:cubicBezTo>
                    <a:pt x="21474" y="21600"/>
                    <a:pt x="21600" y="21415"/>
                    <a:pt x="21600" y="21186"/>
                  </a:cubicBezTo>
                  <a:lnTo>
                    <a:pt x="21600" y="21156"/>
                  </a:lnTo>
                  <a:lnTo>
                    <a:pt x="21600" y="21021"/>
                  </a:lnTo>
                  <a:lnTo>
                    <a:pt x="21600" y="910"/>
                  </a:lnTo>
                  <a:cubicBezTo>
                    <a:pt x="21600" y="408"/>
                    <a:pt x="21323" y="0"/>
                    <a:pt x="20983" y="0"/>
                  </a:cubicBezTo>
                  <a:close/>
                </a:path>
              </a:pathLst>
            </a:custGeom>
            <a:gradFill>
              <a:gsLst>
                <a:gs pos="0">
                  <a:srgbClr val="E8E7E8"/>
                </a:gs>
                <a:gs pos="95000">
                  <a:srgbClr val="AFB2B4"/>
                </a:gs>
              </a:gsLst>
              <a:lin ang="2043523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3" name="Shape 7"/>
            <p:cNvSpPr/>
            <p:nvPr/>
          </p:nvSpPr>
          <p:spPr>
            <a:xfrm>
              <a:off x="28448000" y="16751300"/>
              <a:ext cx="170192" cy="322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10800" y="1151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A8A9AC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4" name="Shape 8"/>
            <p:cNvSpPr/>
            <p:nvPr/>
          </p:nvSpPr>
          <p:spPr>
            <a:xfrm>
              <a:off x="7937500" y="16751300"/>
              <a:ext cx="170194" cy="322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11832" y="12996"/>
                  </a:lnTo>
                  <a:cubicBezTo>
                    <a:pt x="11832" y="12996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A8A9AC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5" name="Shape 9"/>
            <p:cNvSpPr/>
            <p:nvPr/>
          </p:nvSpPr>
          <p:spPr>
            <a:xfrm>
              <a:off x="7835900" y="2946400"/>
              <a:ext cx="20878159" cy="14637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01" y="0"/>
                  </a:moveTo>
                  <a:lnTo>
                    <a:pt x="799" y="0"/>
                  </a:lnTo>
                  <a:cubicBezTo>
                    <a:pt x="358" y="0"/>
                    <a:pt x="0" y="510"/>
                    <a:pt x="0" y="1140"/>
                  </a:cubicBezTo>
                  <a:lnTo>
                    <a:pt x="0" y="20460"/>
                  </a:lnTo>
                  <a:cubicBezTo>
                    <a:pt x="0" y="21090"/>
                    <a:pt x="358" y="21600"/>
                    <a:pt x="799" y="21600"/>
                  </a:cubicBezTo>
                  <a:lnTo>
                    <a:pt x="20801" y="21600"/>
                  </a:lnTo>
                  <a:cubicBezTo>
                    <a:pt x="21242" y="21600"/>
                    <a:pt x="21600" y="21090"/>
                    <a:pt x="21600" y="20460"/>
                  </a:cubicBezTo>
                  <a:lnTo>
                    <a:pt x="21600" y="1140"/>
                  </a:lnTo>
                  <a:cubicBezTo>
                    <a:pt x="21600" y="510"/>
                    <a:pt x="21242" y="0"/>
                    <a:pt x="20801" y="0"/>
                  </a:cubicBezTo>
                  <a:cubicBezTo>
                    <a:pt x="20801" y="0"/>
                    <a:pt x="20801" y="0"/>
                    <a:pt x="20801" y="0"/>
                  </a:cubicBezTo>
                  <a:close/>
                  <a:moveTo>
                    <a:pt x="20801" y="138"/>
                  </a:moveTo>
                  <a:cubicBezTo>
                    <a:pt x="21188" y="138"/>
                    <a:pt x="21504" y="587"/>
                    <a:pt x="21504" y="1140"/>
                  </a:cubicBezTo>
                  <a:lnTo>
                    <a:pt x="21504" y="20460"/>
                  </a:lnTo>
                  <a:cubicBezTo>
                    <a:pt x="21504" y="21013"/>
                    <a:pt x="21188" y="21462"/>
                    <a:pt x="20801" y="21462"/>
                  </a:cubicBezTo>
                  <a:lnTo>
                    <a:pt x="799" y="21462"/>
                  </a:lnTo>
                  <a:cubicBezTo>
                    <a:pt x="412" y="21462"/>
                    <a:pt x="96" y="21013"/>
                    <a:pt x="96" y="20460"/>
                  </a:cubicBezTo>
                  <a:lnTo>
                    <a:pt x="96" y="1140"/>
                  </a:lnTo>
                  <a:cubicBezTo>
                    <a:pt x="96" y="587"/>
                    <a:pt x="412" y="138"/>
                    <a:pt x="799" y="138"/>
                  </a:cubicBezTo>
                  <a:lnTo>
                    <a:pt x="20801" y="138"/>
                  </a:lnTo>
                </a:path>
              </a:pathLst>
            </a:custGeom>
            <a:gradFill>
              <a:gsLst>
                <a:gs pos="100000">
                  <a:srgbClr val="C7C8CB"/>
                </a:gs>
                <a:gs pos="0">
                  <a:srgbClr val="E9EBF2"/>
                </a:gs>
              </a:gsLst>
              <a:lin ang="3283355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6" name="Shape 10"/>
            <p:cNvSpPr/>
            <p:nvPr/>
          </p:nvSpPr>
          <p:spPr>
            <a:xfrm>
              <a:off x="7899400" y="3009900"/>
              <a:ext cx="20744979" cy="14503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65" y="0"/>
                  </a:moveTo>
                  <a:lnTo>
                    <a:pt x="735" y="0"/>
                  </a:lnTo>
                  <a:cubicBezTo>
                    <a:pt x="330" y="0"/>
                    <a:pt x="0" y="472"/>
                    <a:pt x="0" y="1051"/>
                  </a:cubicBezTo>
                  <a:lnTo>
                    <a:pt x="0" y="20549"/>
                  </a:lnTo>
                  <a:cubicBezTo>
                    <a:pt x="0" y="21128"/>
                    <a:pt x="330" y="21600"/>
                    <a:pt x="735" y="21600"/>
                  </a:cubicBezTo>
                  <a:lnTo>
                    <a:pt x="20865" y="21600"/>
                  </a:lnTo>
                  <a:cubicBezTo>
                    <a:pt x="21270" y="21600"/>
                    <a:pt x="21600" y="21128"/>
                    <a:pt x="21600" y="20549"/>
                  </a:cubicBezTo>
                  <a:lnTo>
                    <a:pt x="21600" y="1051"/>
                  </a:lnTo>
                  <a:cubicBezTo>
                    <a:pt x="21600" y="472"/>
                    <a:pt x="21270" y="0"/>
                    <a:pt x="20865" y="0"/>
                  </a:cubicBezTo>
                  <a:cubicBezTo>
                    <a:pt x="20865" y="0"/>
                    <a:pt x="20865" y="0"/>
                    <a:pt x="20865" y="0"/>
                  </a:cubicBezTo>
                  <a:close/>
                  <a:moveTo>
                    <a:pt x="20865" y="40"/>
                  </a:moveTo>
                  <a:cubicBezTo>
                    <a:pt x="21255" y="40"/>
                    <a:pt x="21572" y="493"/>
                    <a:pt x="21572" y="1051"/>
                  </a:cubicBezTo>
                  <a:lnTo>
                    <a:pt x="21572" y="20549"/>
                  </a:lnTo>
                  <a:cubicBezTo>
                    <a:pt x="21572" y="21107"/>
                    <a:pt x="21255" y="21560"/>
                    <a:pt x="20865" y="21560"/>
                  </a:cubicBezTo>
                  <a:lnTo>
                    <a:pt x="735" y="21560"/>
                  </a:lnTo>
                  <a:cubicBezTo>
                    <a:pt x="345" y="21560"/>
                    <a:pt x="28" y="21107"/>
                    <a:pt x="28" y="20549"/>
                  </a:cubicBezTo>
                  <a:lnTo>
                    <a:pt x="28" y="1051"/>
                  </a:lnTo>
                  <a:cubicBezTo>
                    <a:pt x="28" y="493"/>
                    <a:pt x="345" y="40"/>
                    <a:pt x="735" y="40"/>
                  </a:cubicBezTo>
                  <a:lnTo>
                    <a:pt x="20865" y="40"/>
                  </a:lnTo>
                </a:path>
              </a:pathLst>
            </a:custGeom>
            <a:solidFill>
              <a:srgbClr val="FFFFFF">
                <a:alpha val="25000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17" name="Shape 11"/>
            <p:cNvSpPr/>
            <p:nvPr/>
          </p:nvSpPr>
          <p:spPr>
            <a:xfrm>
              <a:off x="8026400" y="3136900"/>
              <a:ext cx="20505261" cy="139015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83" y="0"/>
                  </a:moveTo>
                  <a:lnTo>
                    <a:pt x="617" y="0"/>
                  </a:lnTo>
                  <a:cubicBezTo>
                    <a:pt x="277" y="0"/>
                    <a:pt x="0" y="408"/>
                    <a:pt x="0" y="910"/>
                  </a:cubicBezTo>
                  <a:lnTo>
                    <a:pt x="0" y="21021"/>
                  </a:lnTo>
                  <a:lnTo>
                    <a:pt x="0" y="21156"/>
                  </a:lnTo>
                  <a:lnTo>
                    <a:pt x="0" y="21186"/>
                  </a:lnTo>
                  <a:cubicBezTo>
                    <a:pt x="0" y="21415"/>
                    <a:pt x="126" y="21600"/>
                    <a:pt x="281" y="21600"/>
                  </a:cubicBezTo>
                  <a:lnTo>
                    <a:pt x="21319" y="21600"/>
                  </a:lnTo>
                  <a:cubicBezTo>
                    <a:pt x="21474" y="21600"/>
                    <a:pt x="21600" y="21415"/>
                    <a:pt x="21600" y="21186"/>
                  </a:cubicBezTo>
                  <a:lnTo>
                    <a:pt x="21600" y="21156"/>
                  </a:lnTo>
                  <a:lnTo>
                    <a:pt x="21600" y="21021"/>
                  </a:lnTo>
                  <a:lnTo>
                    <a:pt x="21600" y="910"/>
                  </a:lnTo>
                  <a:cubicBezTo>
                    <a:pt x="21600" y="408"/>
                    <a:pt x="21323" y="0"/>
                    <a:pt x="20983" y="0"/>
                  </a:cubicBezTo>
                  <a:cubicBezTo>
                    <a:pt x="20983" y="0"/>
                    <a:pt x="20983" y="0"/>
                    <a:pt x="20983" y="0"/>
                  </a:cubicBezTo>
                  <a:close/>
                  <a:moveTo>
                    <a:pt x="20983" y="41"/>
                  </a:moveTo>
                  <a:cubicBezTo>
                    <a:pt x="21308" y="41"/>
                    <a:pt x="21572" y="431"/>
                    <a:pt x="21572" y="910"/>
                  </a:cubicBezTo>
                  <a:lnTo>
                    <a:pt x="21572" y="21021"/>
                  </a:lnTo>
                  <a:lnTo>
                    <a:pt x="21572" y="21156"/>
                  </a:lnTo>
                  <a:lnTo>
                    <a:pt x="21572" y="21186"/>
                  </a:lnTo>
                  <a:cubicBezTo>
                    <a:pt x="21572" y="21392"/>
                    <a:pt x="21459" y="21559"/>
                    <a:pt x="21319" y="21559"/>
                  </a:cubicBezTo>
                  <a:lnTo>
                    <a:pt x="281" y="21559"/>
                  </a:lnTo>
                  <a:cubicBezTo>
                    <a:pt x="141" y="21559"/>
                    <a:pt x="28" y="21392"/>
                    <a:pt x="28" y="21186"/>
                  </a:cubicBezTo>
                  <a:lnTo>
                    <a:pt x="28" y="21156"/>
                  </a:lnTo>
                  <a:lnTo>
                    <a:pt x="28" y="21021"/>
                  </a:lnTo>
                  <a:lnTo>
                    <a:pt x="28" y="910"/>
                  </a:lnTo>
                  <a:cubicBezTo>
                    <a:pt x="28" y="431"/>
                    <a:pt x="292" y="41"/>
                    <a:pt x="617" y="41"/>
                  </a:cubicBezTo>
                  <a:lnTo>
                    <a:pt x="20983" y="41"/>
                  </a:lnTo>
                </a:path>
              </a:pathLst>
            </a:custGeom>
            <a:solidFill>
              <a:srgbClr val="FFFFFF">
                <a:alpha val="50000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0" name="Shape 12"/>
            <p:cNvSpPr/>
            <p:nvPr/>
          </p:nvSpPr>
          <p:spPr>
            <a:xfrm>
              <a:off x="7937500" y="3048000"/>
              <a:ext cx="20691710" cy="14087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91" y="0"/>
                  </a:moveTo>
                  <a:lnTo>
                    <a:pt x="709" y="0"/>
                  </a:lnTo>
                  <a:cubicBezTo>
                    <a:pt x="318" y="0"/>
                    <a:pt x="0" y="467"/>
                    <a:pt x="0" y="1041"/>
                  </a:cubicBezTo>
                  <a:lnTo>
                    <a:pt x="0" y="20885"/>
                  </a:lnTo>
                  <a:lnTo>
                    <a:pt x="0" y="21019"/>
                  </a:lnTo>
                  <a:lnTo>
                    <a:pt x="0" y="21049"/>
                  </a:lnTo>
                  <a:cubicBezTo>
                    <a:pt x="0" y="21353"/>
                    <a:pt x="168" y="21600"/>
                    <a:pt x="375" y="21600"/>
                  </a:cubicBezTo>
                  <a:lnTo>
                    <a:pt x="21225" y="21600"/>
                  </a:lnTo>
                  <a:cubicBezTo>
                    <a:pt x="21432" y="21600"/>
                    <a:pt x="21600" y="21353"/>
                    <a:pt x="21600" y="21049"/>
                  </a:cubicBezTo>
                  <a:lnTo>
                    <a:pt x="21600" y="21019"/>
                  </a:lnTo>
                  <a:lnTo>
                    <a:pt x="21600" y="20885"/>
                  </a:lnTo>
                  <a:lnTo>
                    <a:pt x="21600" y="1041"/>
                  </a:lnTo>
                  <a:cubicBezTo>
                    <a:pt x="21600" y="467"/>
                    <a:pt x="21282" y="0"/>
                    <a:pt x="20891" y="0"/>
                  </a:cubicBezTo>
                  <a:cubicBezTo>
                    <a:pt x="20891" y="0"/>
                    <a:pt x="20891" y="0"/>
                    <a:pt x="20891" y="0"/>
                  </a:cubicBezTo>
                  <a:close/>
                  <a:moveTo>
                    <a:pt x="20891" y="143"/>
                  </a:moveTo>
                  <a:cubicBezTo>
                    <a:pt x="21228" y="143"/>
                    <a:pt x="21503" y="546"/>
                    <a:pt x="21503" y="1041"/>
                  </a:cubicBezTo>
                  <a:lnTo>
                    <a:pt x="21503" y="20885"/>
                  </a:lnTo>
                  <a:lnTo>
                    <a:pt x="21503" y="21019"/>
                  </a:lnTo>
                  <a:lnTo>
                    <a:pt x="21503" y="21049"/>
                  </a:lnTo>
                  <a:cubicBezTo>
                    <a:pt x="21503" y="21274"/>
                    <a:pt x="21378" y="21457"/>
                    <a:pt x="21225" y="21457"/>
                  </a:cubicBezTo>
                  <a:lnTo>
                    <a:pt x="375" y="21457"/>
                  </a:lnTo>
                  <a:cubicBezTo>
                    <a:pt x="222" y="21457"/>
                    <a:pt x="97" y="21274"/>
                    <a:pt x="97" y="21049"/>
                  </a:cubicBezTo>
                  <a:lnTo>
                    <a:pt x="97" y="21019"/>
                  </a:lnTo>
                  <a:lnTo>
                    <a:pt x="97" y="20885"/>
                  </a:lnTo>
                  <a:lnTo>
                    <a:pt x="97" y="1041"/>
                  </a:lnTo>
                  <a:cubicBezTo>
                    <a:pt x="97" y="546"/>
                    <a:pt x="372" y="143"/>
                    <a:pt x="709" y="143"/>
                  </a:cubicBezTo>
                  <a:lnTo>
                    <a:pt x="20891" y="143"/>
                  </a:lnTo>
                </a:path>
              </a:pathLst>
            </a:custGeom>
            <a:gradFill>
              <a:gsLst>
                <a:gs pos="0">
                  <a:srgbClr val="47484B"/>
                </a:gs>
                <a:gs pos="100000">
                  <a:srgbClr val="47484B"/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1" name="Shape 13"/>
            <p:cNvSpPr/>
            <p:nvPr/>
          </p:nvSpPr>
          <p:spPr>
            <a:xfrm>
              <a:off x="27927300" y="3073400"/>
              <a:ext cx="675538" cy="675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0" y="0"/>
                  </a:moveTo>
                  <a:lnTo>
                    <a:pt x="0" y="0"/>
                  </a:lnTo>
                  <a:cubicBezTo>
                    <a:pt x="11911" y="0"/>
                    <a:pt x="21600" y="9690"/>
                    <a:pt x="21600" y="21600"/>
                  </a:cubicBezTo>
                  <a:lnTo>
                    <a:pt x="21600" y="20090"/>
                  </a:lnTo>
                  <a:cubicBezTo>
                    <a:pt x="21600" y="9013"/>
                    <a:pt x="12588" y="0"/>
                    <a:pt x="1510" y="0"/>
                  </a:cubicBezTo>
                  <a:close/>
                </a:path>
              </a:pathLst>
            </a:custGeom>
            <a:gradFill>
              <a:gsLst>
                <a:gs pos="0">
                  <a:srgbClr val="BFBFC0">
                    <a:alpha val="0"/>
                  </a:srgbClr>
                </a:gs>
                <a:gs pos="100000">
                  <a:srgbClr val="BFBFC0">
                    <a:alpha val="0"/>
                  </a:srgbClr>
                </a:gs>
              </a:gsLst>
              <a:lin ang="27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2" name="Shape 14"/>
            <p:cNvSpPr/>
            <p:nvPr/>
          </p:nvSpPr>
          <p:spPr>
            <a:xfrm>
              <a:off x="7962900" y="3073400"/>
              <a:ext cx="675539" cy="675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90" y="0"/>
                  </a:moveTo>
                  <a:lnTo>
                    <a:pt x="21600" y="0"/>
                  </a:lnTo>
                  <a:cubicBezTo>
                    <a:pt x="9689" y="0"/>
                    <a:pt x="0" y="9690"/>
                    <a:pt x="0" y="21600"/>
                  </a:cubicBezTo>
                  <a:lnTo>
                    <a:pt x="0" y="20090"/>
                  </a:lnTo>
                  <a:cubicBezTo>
                    <a:pt x="0" y="9013"/>
                    <a:pt x="9012" y="0"/>
                    <a:pt x="20090" y="0"/>
                  </a:cubicBezTo>
                  <a:close/>
                </a:path>
              </a:pathLst>
            </a:custGeom>
            <a:gradFill>
              <a:gsLst>
                <a:gs pos="0">
                  <a:srgbClr val="BFBFC0">
                    <a:alpha val="0"/>
                  </a:srgbClr>
                </a:gs>
                <a:gs pos="100000">
                  <a:srgbClr val="BFBFC0">
                    <a:alpha val="0"/>
                  </a:srgbClr>
                </a:gs>
              </a:gsLst>
              <a:lin ang="27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3" name="Shape 15"/>
            <p:cNvSpPr/>
            <p:nvPr/>
          </p:nvSpPr>
          <p:spPr>
            <a:xfrm>
              <a:off x="8864600" y="3975100"/>
              <a:ext cx="18826758" cy="11794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69" y="0"/>
                  </a:moveTo>
                  <a:lnTo>
                    <a:pt x="31" y="0"/>
                  </a:lnTo>
                  <a:cubicBezTo>
                    <a:pt x="14" y="0"/>
                    <a:pt x="0" y="22"/>
                    <a:pt x="0" y="49"/>
                  </a:cubicBezTo>
                  <a:lnTo>
                    <a:pt x="0" y="21551"/>
                  </a:lnTo>
                  <a:cubicBezTo>
                    <a:pt x="0" y="21578"/>
                    <a:pt x="14" y="21600"/>
                    <a:pt x="31" y="21600"/>
                  </a:cubicBezTo>
                  <a:lnTo>
                    <a:pt x="21569" y="21600"/>
                  </a:lnTo>
                  <a:cubicBezTo>
                    <a:pt x="21586" y="21600"/>
                    <a:pt x="21600" y="21578"/>
                    <a:pt x="21600" y="21551"/>
                  </a:cubicBezTo>
                  <a:lnTo>
                    <a:pt x="21600" y="49"/>
                  </a:lnTo>
                  <a:cubicBezTo>
                    <a:pt x="21600" y="22"/>
                    <a:pt x="21586" y="0"/>
                    <a:pt x="21569" y="0"/>
                  </a:cubicBezTo>
                  <a:cubicBezTo>
                    <a:pt x="21569" y="0"/>
                    <a:pt x="21569" y="0"/>
                    <a:pt x="21569" y="0"/>
                  </a:cubicBezTo>
                  <a:close/>
                  <a:moveTo>
                    <a:pt x="21569" y="49"/>
                  </a:moveTo>
                  <a:lnTo>
                    <a:pt x="21569" y="49"/>
                  </a:lnTo>
                  <a:lnTo>
                    <a:pt x="21569" y="21551"/>
                  </a:lnTo>
                  <a:lnTo>
                    <a:pt x="31" y="21551"/>
                  </a:lnTo>
                  <a:lnTo>
                    <a:pt x="31" y="49"/>
                  </a:lnTo>
                  <a:lnTo>
                    <a:pt x="21569" y="49"/>
                  </a:lnTo>
                </a:path>
              </a:pathLst>
            </a:custGeom>
            <a:solidFill>
              <a:srgbClr val="7D808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4" name="Shape 16"/>
            <p:cNvSpPr/>
            <p:nvPr/>
          </p:nvSpPr>
          <p:spPr>
            <a:xfrm>
              <a:off x="8813800" y="3924300"/>
              <a:ext cx="18919977" cy="11888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85" y="21467"/>
                  </a:moveTo>
                  <a:cubicBezTo>
                    <a:pt x="21585" y="21527"/>
                    <a:pt x="21554" y="21576"/>
                    <a:pt x="21516" y="21576"/>
                  </a:cubicBezTo>
                  <a:lnTo>
                    <a:pt x="84" y="21576"/>
                  </a:lnTo>
                  <a:cubicBezTo>
                    <a:pt x="46" y="21576"/>
                    <a:pt x="15" y="21527"/>
                    <a:pt x="15" y="21467"/>
                  </a:cubicBezTo>
                  <a:lnTo>
                    <a:pt x="15" y="133"/>
                  </a:lnTo>
                  <a:cubicBezTo>
                    <a:pt x="15" y="73"/>
                    <a:pt x="46" y="24"/>
                    <a:pt x="84" y="24"/>
                  </a:cubicBezTo>
                  <a:lnTo>
                    <a:pt x="21516" y="24"/>
                  </a:lnTo>
                  <a:cubicBezTo>
                    <a:pt x="21554" y="24"/>
                    <a:pt x="21585" y="73"/>
                    <a:pt x="21585" y="133"/>
                  </a:cubicBezTo>
                  <a:cubicBezTo>
                    <a:pt x="21585" y="133"/>
                    <a:pt x="21585" y="21467"/>
                    <a:pt x="21585" y="21467"/>
                  </a:cubicBezTo>
                  <a:close/>
                  <a:moveTo>
                    <a:pt x="21600" y="133"/>
                  </a:moveTo>
                  <a:cubicBezTo>
                    <a:pt x="21600" y="60"/>
                    <a:pt x="21562" y="0"/>
                    <a:pt x="21516" y="0"/>
                  </a:cubicBezTo>
                  <a:lnTo>
                    <a:pt x="84" y="0"/>
                  </a:lnTo>
                  <a:cubicBezTo>
                    <a:pt x="38" y="0"/>
                    <a:pt x="0" y="60"/>
                    <a:pt x="0" y="133"/>
                  </a:cubicBezTo>
                  <a:lnTo>
                    <a:pt x="0" y="21467"/>
                  </a:lnTo>
                  <a:cubicBezTo>
                    <a:pt x="0" y="21540"/>
                    <a:pt x="38" y="21600"/>
                    <a:pt x="84" y="21600"/>
                  </a:cubicBezTo>
                  <a:lnTo>
                    <a:pt x="21516" y="21600"/>
                  </a:lnTo>
                  <a:cubicBezTo>
                    <a:pt x="21562" y="21600"/>
                    <a:pt x="21600" y="21540"/>
                    <a:pt x="21600" y="21467"/>
                  </a:cubicBezTo>
                  <a:cubicBezTo>
                    <a:pt x="21600" y="21467"/>
                    <a:pt x="21600" y="133"/>
                    <a:pt x="21600" y="133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5" name="Shape 17"/>
            <p:cNvSpPr/>
            <p:nvPr/>
          </p:nvSpPr>
          <p:spPr>
            <a:xfrm>
              <a:off x="18148299" y="3454400"/>
              <a:ext cx="258971" cy="258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12953" y="-961"/>
                    <a:pt x="6723" y="-961"/>
                    <a:pt x="2882" y="2882"/>
                  </a:cubicBezTo>
                  <a:cubicBezTo>
                    <a:pt x="-961" y="6723"/>
                    <a:pt x="-961" y="12953"/>
                    <a:pt x="2882" y="16797"/>
                  </a:cubicBezTo>
                  <a:cubicBezTo>
                    <a:pt x="6723" y="20639"/>
                    <a:pt x="12953" y="20638"/>
                    <a:pt x="16796" y="16797"/>
                  </a:cubicBezTo>
                  <a:cubicBezTo>
                    <a:pt x="20637" y="12953"/>
                    <a:pt x="20639" y="6723"/>
                    <a:pt x="16796" y="2882"/>
                  </a:cubicBezTo>
                  <a:close/>
                </a:path>
              </a:pathLst>
            </a:custGeom>
            <a:gradFill>
              <a:gsLst>
                <a:gs pos="27000">
                  <a:srgbClr val="696969"/>
                </a:gs>
                <a:gs pos="73000">
                  <a:srgbClr val="0C0C0C"/>
                </a:gs>
              </a:gsLst>
              <a:lin ang="3260679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6" name="Shape 18"/>
            <p:cNvSpPr/>
            <p:nvPr/>
          </p:nvSpPr>
          <p:spPr>
            <a:xfrm>
              <a:off x="5524500" y="17132300"/>
              <a:ext cx="25520931" cy="4880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70" y="21600"/>
                  </a:moveTo>
                  <a:lnTo>
                    <a:pt x="18030" y="21600"/>
                  </a:lnTo>
                  <a:cubicBezTo>
                    <a:pt x="19340" y="21600"/>
                    <a:pt x="21259" y="12547"/>
                    <a:pt x="21600" y="0"/>
                  </a:cubicBezTo>
                  <a:lnTo>
                    <a:pt x="0" y="0"/>
                  </a:lnTo>
                  <a:cubicBezTo>
                    <a:pt x="341" y="12547"/>
                    <a:pt x="2260" y="21600"/>
                    <a:pt x="3570" y="21600"/>
                  </a:cubicBezTo>
                  <a:close/>
                </a:path>
              </a:pathLst>
            </a:custGeom>
            <a:gradFill>
              <a:gsLst>
                <a:gs pos="0">
                  <a:srgbClr val="A1A2A7">
                    <a:alpha val="0"/>
                  </a:srgbClr>
                </a:gs>
                <a:gs pos="100000">
                  <a:srgbClr val="767778">
                    <a:alpha val="0"/>
                  </a:srgbClr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7" name="Shape 19"/>
            <p:cNvSpPr/>
            <p:nvPr/>
          </p:nvSpPr>
          <p:spPr>
            <a:xfrm>
              <a:off x="5524500" y="17132300"/>
              <a:ext cx="25520931" cy="4880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70" y="21600"/>
                  </a:moveTo>
                  <a:lnTo>
                    <a:pt x="18030" y="21600"/>
                  </a:lnTo>
                  <a:cubicBezTo>
                    <a:pt x="19340" y="21600"/>
                    <a:pt x="21259" y="12547"/>
                    <a:pt x="21600" y="0"/>
                  </a:cubicBezTo>
                  <a:lnTo>
                    <a:pt x="0" y="0"/>
                  </a:lnTo>
                  <a:cubicBezTo>
                    <a:pt x="341" y="12547"/>
                    <a:pt x="2260" y="21600"/>
                    <a:pt x="3570" y="21600"/>
                  </a:cubicBezTo>
                  <a:close/>
                </a:path>
              </a:pathLst>
            </a:custGeom>
            <a:gradFill>
              <a:gsLst>
                <a:gs pos="100000">
                  <a:srgbClr val="78797E"/>
                </a:gs>
                <a:gs pos="0">
                  <a:srgbClr val="BEC1C3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8" name="Shape 20"/>
            <p:cNvSpPr/>
            <p:nvPr/>
          </p:nvSpPr>
          <p:spPr>
            <a:xfrm>
              <a:off x="5486400" y="17068800"/>
              <a:ext cx="25576932" cy="6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11121"/>
                  </a:lnTo>
                  <a:cubicBezTo>
                    <a:pt x="8" y="14649"/>
                    <a:pt x="19" y="18142"/>
                    <a:pt x="31" y="21600"/>
                  </a:cubicBezTo>
                  <a:lnTo>
                    <a:pt x="21584" y="21600"/>
                  </a:lnTo>
                  <a:cubicBezTo>
                    <a:pt x="21590" y="19983"/>
                    <a:pt x="21595" y="18350"/>
                    <a:pt x="21600" y="16717"/>
                  </a:cubicBezTo>
                  <a:cubicBezTo>
                    <a:pt x="21600" y="16717"/>
                    <a:pt x="21600" y="0"/>
                    <a:pt x="21600" y="0"/>
                  </a:cubicBezTo>
                  <a:close/>
                </a:path>
              </a:pathLst>
            </a:custGeom>
            <a:gradFill>
              <a:gsLst>
                <a:gs pos="0">
                  <a:srgbClr val="64696E"/>
                </a:gs>
                <a:gs pos="46000">
                  <a:srgbClr val="96989B"/>
                </a:gs>
                <a:gs pos="86000">
                  <a:srgbClr val="BEC1C3"/>
                </a:gs>
                <a:gs pos="98000">
                  <a:srgbClr val="E9EBF2"/>
                </a:gs>
                <a:gs pos="1000">
                  <a:srgbClr val="E9EBF2"/>
                </a:gs>
                <a:gs pos="10000">
                  <a:srgbClr val="BEC1C3"/>
                </a:gs>
                <a:gs pos="100000">
                  <a:srgbClr val="78797E"/>
                </a:gs>
              </a:gsLst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29" name="Shape 21"/>
            <p:cNvSpPr/>
            <p:nvPr/>
          </p:nvSpPr>
          <p:spPr>
            <a:xfrm>
              <a:off x="5524500" y="17132300"/>
              <a:ext cx="25520930" cy="1480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2607" y="0"/>
                  </a:lnTo>
                  <a:lnTo>
                    <a:pt x="8865" y="0"/>
                  </a:lnTo>
                  <a:lnTo>
                    <a:pt x="0" y="0"/>
                  </a:lnTo>
                  <a:cubicBezTo>
                    <a:pt x="41" y="4919"/>
                    <a:pt x="104" y="9674"/>
                    <a:pt x="185" y="14237"/>
                  </a:cubicBezTo>
                  <a:lnTo>
                    <a:pt x="8866" y="14237"/>
                  </a:lnTo>
                  <a:cubicBezTo>
                    <a:pt x="8936" y="20966"/>
                    <a:pt x="9087" y="21600"/>
                    <a:pt x="9185" y="21600"/>
                  </a:cubicBezTo>
                  <a:lnTo>
                    <a:pt x="10373" y="21600"/>
                  </a:lnTo>
                  <a:lnTo>
                    <a:pt x="10516" y="21600"/>
                  </a:lnTo>
                  <a:lnTo>
                    <a:pt x="12287" y="21600"/>
                  </a:lnTo>
                  <a:cubicBezTo>
                    <a:pt x="12384" y="21600"/>
                    <a:pt x="12535" y="20966"/>
                    <a:pt x="12605" y="14237"/>
                  </a:cubicBezTo>
                  <a:lnTo>
                    <a:pt x="21415" y="14237"/>
                  </a:lnTo>
                  <a:cubicBezTo>
                    <a:pt x="21496" y="9674"/>
                    <a:pt x="21559" y="4919"/>
                    <a:pt x="21600" y="0"/>
                  </a:cubicBezTo>
                  <a:close/>
                </a:path>
              </a:pathLst>
            </a:custGeom>
            <a:gradFill>
              <a:gsLst>
                <a:gs pos="0">
                  <a:srgbClr val="BEC1C3"/>
                </a:gs>
                <a:gs pos="100000">
                  <a:srgbClr val="BEC1C3"/>
                </a:gs>
              </a:gsLst>
              <a:lin ang="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0" name="Shape 22"/>
            <p:cNvSpPr/>
            <p:nvPr/>
          </p:nvSpPr>
          <p:spPr>
            <a:xfrm>
              <a:off x="16078200" y="17068800"/>
              <a:ext cx="4261759" cy="136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0616"/>
                  </a:lnTo>
                  <a:cubicBezTo>
                    <a:pt x="371" y="20916"/>
                    <a:pt x="876" y="21600"/>
                    <a:pt x="1513" y="21600"/>
                  </a:cubicBezTo>
                  <a:cubicBezTo>
                    <a:pt x="2014" y="21600"/>
                    <a:pt x="6673" y="21600"/>
                    <a:pt x="8626" y="21600"/>
                  </a:cubicBezTo>
                  <a:cubicBezTo>
                    <a:pt x="9152" y="21600"/>
                    <a:pt x="9482" y="21600"/>
                    <a:pt x="9482" y="21600"/>
                  </a:cubicBezTo>
                  <a:cubicBezTo>
                    <a:pt x="12053" y="21600"/>
                    <a:pt x="19560" y="21600"/>
                    <a:pt x="20087" y="21600"/>
                  </a:cubicBezTo>
                  <a:cubicBezTo>
                    <a:pt x="20724" y="21600"/>
                    <a:pt x="21229" y="20916"/>
                    <a:pt x="21600" y="10616"/>
                  </a:cubicBez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84000">
                  <a:srgbClr val="EDEEEF"/>
                </a:gs>
                <a:gs pos="10000">
                  <a:srgbClr val="EDEEEF"/>
                </a:gs>
                <a:gs pos="0">
                  <a:srgbClr val="8B8D90"/>
                </a:gs>
                <a:gs pos="96000">
                  <a:srgbClr val="8B8D90"/>
                </a:gs>
              </a:gsLst>
              <a:lin ang="38616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1" name="Shape 23"/>
            <p:cNvSpPr/>
            <p:nvPr/>
          </p:nvSpPr>
          <p:spPr>
            <a:xfrm>
              <a:off x="16040100" y="17170400"/>
              <a:ext cx="4351813" cy="912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96" y="0"/>
                  </a:moveTo>
                  <a:cubicBezTo>
                    <a:pt x="21010" y="14111"/>
                    <a:pt x="20506" y="15298"/>
                    <a:pt x="19895" y="15298"/>
                  </a:cubicBezTo>
                  <a:lnTo>
                    <a:pt x="9509" y="15298"/>
                  </a:lnTo>
                  <a:lnTo>
                    <a:pt x="8671" y="15298"/>
                  </a:lnTo>
                  <a:lnTo>
                    <a:pt x="1705" y="15298"/>
                  </a:lnTo>
                  <a:cubicBezTo>
                    <a:pt x="1094" y="15298"/>
                    <a:pt x="590" y="14111"/>
                    <a:pt x="204" y="0"/>
                  </a:cubicBezTo>
                  <a:lnTo>
                    <a:pt x="0" y="0"/>
                  </a:lnTo>
                  <a:lnTo>
                    <a:pt x="3" y="142"/>
                  </a:lnTo>
                  <a:lnTo>
                    <a:pt x="48" y="2025"/>
                  </a:lnTo>
                  <a:cubicBezTo>
                    <a:pt x="477" y="20160"/>
                    <a:pt x="1028" y="21600"/>
                    <a:pt x="1705" y="21600"/>
                  </a:cubicBezTo>
                  <a:lnTo>
                    <a:pt x="8671" y="21600"/>
                  </a:lnTo>
                  <a:lnTo>
                    <a:pt x="9509" y="21600"/>
                  </a:lnTo>
                  <a:lnTo>
                    <a:pt x="19895" y="21600"/>
                  </a:lnTo>
                  <a:cubicBezTo>
                    <a:pt x="20572" y="21600"/>
                    <a:pt x="21124" y="20160"/>
                    <a:pt x="21552" y="2031"/>
                  </a:cubicBezTo>
                  <a:lnTo>
                    <a:pt x="21597" y="142"/>
                  </a:lnTo>
                  <a:lnTo>
                    <a:pt x="21600" y="0"/>
                  </a:lnTo>
                  <a:cubicBezTo>
                    <a:pt x="21600" y="0"/>
                    <a:pt x="21396" y="0"/>
                    <a:pt x="21396" y="0"/>
                  </a:cubicBezTo>
                  <a:close/>
                </a:path>
              </a:pathLst>
            </a:custGeom>
            <a:gradFill>
              <a:gsLst>
                <a:gs pos="0">
                  <a:srgbClr val="A4A6A9"/>
                </a:gs>
                <a:gs pos="100000">
                  <a:srgbClr val="A4A6A9"/>
                </a:gs>
              </a:gsLst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2" name="Shape 24"/>
            <p:cNvSpPr/>
            <p:nvPr/>
          </p:nvSpPr>
          <p:spPr>
            <a:xfrm>
              <a:off x="13893799" y="17360900"/>
              <a:ext cx="240121" cy="53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7" h="21600" extrusionOk="0">
                  <a:moveTo>
                    <a:pt x="21299" y="10800"/>
                  </a:moveTo>
                  <a:cubicBezTo>
                    <a:pt x="21458" y="16769"/>
                    <a:pt x="20525" y="21600"/>
                    <a:pt x="19220" y="21600"/>
                  </a:cubicBezTo>
                  <a:lnTo>
                    <a:pt x="2668" y="21600"/>
                  </a:lnTo>
                  <a:cubicBezTo>
                    <a:pt x="1364" y="21600"/>
                    <a:pt x="177" y="16769"/>
                    <a:pt x="17" y="10800"/>
                  </a:cubicBezTo>
                  <a:lnTo>
                    <a:pt x="17" y="10800"/>
                  </a:lnTo>
                  <a:cubicBezTo>
                    <a:pt x="-142" y="4831"/>
                    <a:pt x="791" y="0"/>
                    <a:pt x="2096" y="0"/>
                  </a:cubicBezTo>
                  <a:lnTo>
                    <a:pt x="18648" y="0"/>
                  </a:lnTo>
                  <a:cubicBezTo>
                    <a:pt x="19952" y="0"/>
                    <a:pt x="21139" y="4831"/>
                    <a:pt x="21299" y="10800"/>
                  </a:cubicBezTo>
                  <a:cubicBezTo>
                    <a:pt x="21299" y="10800"/>
                    <a:pt x="21299" y="10800"/>
                    <a:pt x="21299" y="10800"/>
                  </a:cubicBezTo>
                  <a:close/>
                </a:path>
              </a:pathLst>
            </a:custGeom>
            <a:gradFill>
              <a:gsLst>
                <a:gs pos="24000">
                  <a:srgbClr val="5F6265"/>
                </a:gs>
                <a:gs pos="78000">
                  <a:srgbClr val="757677"/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3" name="Shape 25"/>
            <p:cNvSpPr/>
            <p:nvPr/>
          </p:nvSpPr>
          <p:spPr>
            <a:xfrm>
              <a:off x="22288499" y="17360900"/>
              <a:ext cx="240120" cy="53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7" h="21600" extrusionOk="0">
                  <a:moveTo>
                    <a:pt x="17" y="10800"/>
                  </a:moveTo>
                  <a:cubicBezTo>
                    <a:pt x="-142" y="16769"/>
                    <a:pt x="791" y="21600"/>
                    <a:pt x="2096" y="21600"/>
                  </a:cubicBezTo>
                  <a:lnTo>
                    <a:pt x="18648" y="21600"/>
                  </a:lnTo>
                  <a:cubicBezTo>
                    <a:pt x="19952" y="21600"/>
                    <a:pt x="21139" y="16769"/>
                    <a:pt x="21299" y="10800"/>
                  </a:cubicBezTo>
                  <a:lnTo>
                    <a:pt x="21299" y="10800"/>
                  </a:lnTo>
                  <a:cubicBezTo>
                    <a:pt x="21458" y="4831"/>
                    <a:pt x="20525" y="0"/>
                    <a:pt x="19220" y="0"/>
                  </a:cubicBezTo>
                  <a:lnTo>
                    <a:pt x="2668" y="0"/>
                  </a:lnTo>
                  <a:cubicBezTo>
                    <a:pt x="1364" y="0"/>
                    <a:pt x="177" y="4831"/>
                    <a:pt x="17" y="10800"/>
                  </a:cubicBezTo>
                  <a:cubicBezTo>
                    <a:pt x="17" y="10800"/>
                    <a:pt x="17" y="10800"/>
                    <a:pt x="17" y="10800"/>
                  </a:cubicBezTo>
                  <a:close/>
                </a:path>
              </a:pathLst>
            </a:custGeom>
            <a:gradFill>
              <a:gsLst>
                <a:gs pos="18000">
                  <a:srgbClr val="5F6265"/>
                </a:gs>
                <a:gs pos="72000">
                  <a:srgbClr val="747576"/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4" name="Shape 26"/>
            <p:cNvSpPr/>
            <p:nvPr/>
          </p:nvSpPr>
          <p:spPr>
            <a:xfrm>
              <a:off x="5588000" y="17132300"/>
              <a:ext cx="25393528" cy="94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852" y="6072"/>
                  </a:moveTo>
                  <a:lnTo>
                    <a:pt x="8913" y="6072"/>
                  </a:lnTo>
                  <a:cubicBezTo>
                    <a:pt x="8980" y="20426"/>
                    <a:pt x="9067" y="21600"/>
                    <a:pt x="9174" y="21600"/>
                  </a:cubicBezTo>
                  <a:lnTo>
                    <a:pt x="10368" y="21600"/>
                  </a:lnTo>
                  <a:lnTo>
                    <a:pt x="10512" y="21600"/>
                  </a:lnTo>
                  <a:lnTo>
                    <a:pt x="12291" y="21600"/>
                  </a:lnTo>
                  <a:cubicBezTo>
                    <a:pt x="12398" y="21600"/>
                    <a:pt x="12486" y="20426"/>
                    <a:pt x="12552" y="6072"/>
                  </a:cubicBezTo>
                  <a:lnTo>
                    <a:pt x="12613" y="6072"/>
                  </a:lnTo>
                  <a:lnTo>
                    <a:pt x="21556" y="6072"/>
                  </a:lnTo>
                  <a:cubicBezTo>
                    <a:pt x="21571" y="4797"/>
                    <a:pt x="21587" y="2882"/>
                    <a:pt x="21600" y="0"/>
                  </a:cubicBezTo>
                  <a:lnTo>
                    <a:pt x="12613" y="0"/>
                  </a:lnTo>
                  <a:lnTo>
                    <a:pt x="12544" y="0"/>
                  </a:lnTo>
                  <a:cubicBezTo>
                    <a:pt x="12482" y="14527"/>
                    <a:pt x="12398" y="15528"/>
                    <a:pt x="12291" y="15528"/>
                  </a:cubicBezTo>
                  <a:cubicBezTo>
                    <a:pt x="12203" y="15528"/>
                    <a:pt x="10943" y="15528"/>
                    <a:pt x="10512" y="15528"/>
                  </a:cubicBezTo>
                  <a:cubicBezTo>
                    <a:pt x="10512" y="15528"/>
                    <a:pt x="10456" y="15528"/>
                    <a:pt x="10368" y="15528"/>
                  </a:cubicBezTo>
                  <a:cubicBezTo>
                    <a:pt x="10040" y="15528"/>
                    <a:pt x="9258" y="15528"/>
                    <a:pt x="9174" y="15528"/>
                  </a:cubicBezTo>
                  <a:cubicBezTo>
                    <a:pt x="9068" y="15528"/>
                    <a:pt x="8984" y="14527"/>
                    <a:pt x="8922" y="0"/>
                  </a:cubicBezTo>
                  <a:lnTo>
                    <a:pt x="8852" y="0"/>
                  </a:lnTo>
                  <a:lnTo>
                    <a:pt x="0" y="0"/>
                  </a:lnTo>
                  <a:cubicBezTo>
                    <a:pt x="0" y="0"/>
                    <a:pt x="16" y="3190"/>
                    <a:pt x="35" y="6072"/>
                  </a:cubicBezTo>
                  <a:cubicBezTo>
                    <a:pt x="35" y="6072"/>
                    <a:pt x="8852" y="6072"/>
                    <a:pt x="8852" y="6072"/>
                  </a:cubicBezTo>
                  <a:close/>
                </a:path>
              </a:pathLst>
            </a:custGeom>
            <a:gradFill>
              <a:gsLst>
                <a:gs pos="6000">
                  <a:srgbClr val="EFF5F1"/>
                </a:gs>
                <a:gs pos="100000">
                  <a:srgbClr val="E9EBF2"/>
                </a:gs>
              </a:gsLst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5" name="Shape 27"/>
            <p:cNvSpPr/>
            <p:nvPr/>
          </p:nvSpPr>
          <p:spPr>
            <a:xfrm>
              <a:off x="18173700" y="3479800"/>
              <a:ext cx="204055" cy="204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3"/>
                  </a:moveTo>
                  <a:cubicBezTo>
                    <a:pt x="21600" y="16765"/>
                    <a:pt x="16776" y="21600"/>
                    <a:pt x="10800" y="21600"/>
                  </a:cubicBezTo>
                  <a:cubicBezTo>
                    <a:pt x="4839" y="21600"/>
                    <a:pt x="0" y="16765"/>
                    <a:pt x="0" y="10803"/>
                  </a:cubicBezTo>
                  <a:cubicBezTo>
                    <a:pt x="0" y="4835"/>
                    <a:pt x="4839" y="0"/>
                    <a:pt x="10800" y="0"/>
                  </a:cubicBezTo>
                  <a:cubicBezTo>
                    <a:pt x="16776" y="0"/>
                    <a:pt x="21600" y="4835"/>
                    <a:pt x="21600" y="10803"/>
                  </a:cubicBezTo>
                  <a:close/>
                </a:path>
              </a:pathLst>
            </a:custGeom>
            <a:gradFill>
              <a:gsLst>
                <a:gs pos="32000">
                  <a:srgbClr val="494949"/>
                </a:gs>
                <a:gs pos="69000">
                  <a:srgbClr val="050505"/>
                </a:gs>
              </a:gsLst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6" name="Shape 28"/>
            <p:cNvSpPr/>
            <p:nvPr/>
          </p:nvSpPr>
          <p:spPr>
            <a:xfrm>
              <a:off x="18249900" y="3556000"/>
              <a:ext cx="50168" cy="50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3"/>
                  </a:moveTo>
                  <a:cubicBezTo>
                    <a:pt x="21600" y="16765"/>
                    <a:pt x="16776" y="21600"/>
                    <a:pt x="10800" y="21600"/>
                  </a:cubicBezTo>
                  <a:cubicBezTo>
                    <a:pt x="4840" y="21600"/>
                    <a:pt x="0" y="16765"/>
                    <a:pt x="0" y="10803"/>
                  </a:cubicBezTo>
                  <a:cubicBezTo>
                    <a:pt x="0" y="4835"/>
                    <a:pt x="4840" y="0"/>
                    <a:pt x="10800" y="0"/>
                  </a:cubicBezTo>
                  <a:cubicBezTo>
                    <a:pt x="16776" y="0"/>
                    <a:pt x="21600" y="4835"/>
                    <a:pt x="21600" y="10803"/>
                  </a:cubicBezTo>
                  <a:close/>
                </a:path>
              </a:pathLst>
            </a:custGeom>
            <a:solidFill>
              <a:srgbClr val="557DB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  <p:sp>
          <p:nvSpPr>
            <p:cNvPr id="37" name="Shape 29"/>
            <p:cNvSpPr/>
            <p:nvPr/>
          </p:nvSpPr>
          <p:spPr>
            <a:xfrm>
              <a:off x="17183100" y="3187700"/>
              <a:ext cx="11289656" cy="13794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266"/>
                  </a:moveTo>
                  <a:lnTo>
                    <a:pt x="21600" y="21236"/>
                  </a:lnTo>
                  <a:lnTo>
                    <a:pt x="21600" y="21100"/>
                  </a:lnTo>
                  <a:lnTo>
                    <a:pt x="21600" y="834"/>
                  </a:lnTo>
                  <a:cubicBezTo>
                    <a:pt x="21600" y="374"/>
                    <a:pt x="21143" y="0"/>
                    <a:pt x="20581" y="0"/>
                  </a:cubicBezTo>
                  <a:lnTo>
                    <a:pt x="14299" y="0"/>
                  </a:lnTo>
                  <a:lnTo>
                    <a:pt x="0" y="21600"/>
                  </a:lnTo>
                  <a:lnTo>
                    <a:pt x="21192" y="21600"/>
                  </a:lnTo>
                  <a:cubicBezTo>
                    <a:pt x="21417" y="21600"/>
                    <a:pt x="21600" y="21450"/>
                    <a:pt x="21600" y="2126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6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54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500"/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6"/>
          </p:nvPr>
        </p:nvSpPr>
        <p:spPr>
          <a:xfrm>
            <a:off x="7075946" y="1976870"/>
            <a:ext cx="6323632" cy="3960288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83810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Video </a:t>
            </a:r>
            <a:r>
              <a:rPr lang="es-ES_tradnl" dirty="0" err="1"/>
              <a:t>slide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Media Placeholder 2"/>
          <p:cNvSpPr>
            <a:spLocks noGrp="1"/>
          </p:cNvSpPr>
          <p:nvPr>
            <p:ph type="media" sz="quarter" idx="14" hasCustomPrompt="1"/>
          </p:nvPr>
        </p:nvSpPr>
        <p:spPr>
          <a:xfrm>
            <a:off x="1779621" y="1590806"/>
            <a:ext cx="8616982" cy="497615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2500">
                <a:latin typeface="Lato Regular"/>
                <a:cs typeface="Lato Regular"/>
              </a:defRPr>
            </a:lvl1pPr>
          </a:lstStyle>
          <a:p>
            <a:r>
              <a:rPr lang="en-US" dirty="0"/>
              <a:t>Drag your video here</a:t>
            </a:r>
          </a:p>
        </p:txBody>
      </p:sp>
    </p:spTree>
    <p:extLst>
      <p:ext uri="{BB962C8B-B14F-4D97-AF65-F5344CB8AC3E}">
        <p14:creationId xmlns:p14="http://schemas.microsoft.com/office/powerpoint/2010/main" val="1174817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animBg="1"/>
      <p:bldP spid="13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926927" y="1828800"/>
            <a:ext cx="4997885" cy="3920645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2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926927" y="5946621"/>
            <a:ext cx="499788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5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6275539" y="1828800"/>
            <a:ext cx="4997885" cy="3920645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6" name="Marcador de texto 2"/>
          <p:cNvSpPr>
            <a:spLocks noGrp="1"/>
          </p:cNvSpPr>
          <p:nvPr>
            <p:ph type="body" sz="quarter" idx="23" hasCustomPrompt="1"/>
          </p:nvPr>
        </p:nvSpPr>
        <p:spPr>
          <a:xfrm>
            <a:off x="6275539" y="5946621"/>
            <a:ext cx="499788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7" name="Rectángulo redondeado 16"/>
          <p:cNvSpPr/>
          <p:nvPr userDrawn="1"/>
        </p:nvSpPr>
        <p:spPr>
          <a:xfrm flipV="1">
            <a:off x="926926" y="5749445"/>
            <a:ext cx="499788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redondeado 17"/>
          <p:cNvSpPr/>
          <p:nvPr userDrawn="1"/>
        </p:nvSpPr>
        <p:spPr>
          <a:xfrm flipV="1">
            <a:off x="6275538" y="5749445"/>
            <a:ext cx="499788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6907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00"/>
                            </p:stCondLst>
                            <p:childTnLst>
                              <p:par>
                                <p:cTn id="26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animBg="1"/>
      <p:bldP spid="8" grpId="0"/>
      <p:bldP spid="12" grpId="0" build="p"/>
      <p:bldP spid="15" grpId="0"/>
      <p:bldP spid="16" grpId="0" build="p"/>
      <p:bldP spid="17" grpId="0" animBg="1"/>
      <p:bldP spid="18" grpId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926927" y="1828799"/>
            <a:ext cx="4997885" cy="309392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5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6275539" y="1828799"/>
            <a:ext cx="4997885" cy="309392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1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26927" y="5433056"/>
            <a:ext cx="4997885" cy="855009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s-ES_tradnl" sz="1000" b="0" i="0" smtClean="0">
                <a:solidFill>
                  <a:schemeClr val="bg1">
                    <a:lumMod val="85000"/>
                  </a:schemeClr>
                </a:solidFill>
                <a:effectLst/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fermentum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fermentum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endParaRPr lang="es-ES_tradnl" dirty="0"/>
          </a:p>
          <a:p>
            <a:pPr lvl="0"/>
            <a:endParaRPr lang="es-ES_tradnl" dirty="0"/>
          </a:p>
        </p:txBody>
      </p:sp>
      <p:sp>
        <p:nvSpPr>
          <p:cNvPr id="13" name="Marcador de texto 2"/>
          <p:cNvSpPr>
            <a:spLocks noGrp="1"/>
          </p:cNvSpPr>
          <p:nvPr>
            <p:ph type="body" sz="quarter" idx="24" hasCustomPrompt="1"/>
          </p:nvPr>
        </p:nvSpPr>
        <p:spPr>
          <a:xfrm>
            <a:off x="6275539" y="5433056"/>
            <a:ext cx="4997885" cy="855009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s-ES_tradnl" sz="1000" b="0" i="0">
                <a:solidFill>
                  <a:schemeClr val="bg1">
                    <a:lumMod val="85000"/>
                  </a:schemeClr>
                </a:solidFill>
                <a:effectLst/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fermentum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fermentum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endParaRPr lang="es-ES_tradnl" dirty="0"/>
          </a:p>
          <a:p>
            <a:pPr lvl="0"/>
            <a:endParaRPr lang="es-ES_tradnl" dirty="0"/>
          </a:p>
        </p:txBody>
      </p:sp>
      <p:sp>
        <p:nvSpPr>
          <p:cNvPr id="20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926927" y="5118284"/>
            <a:ext cx="499788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1" name="Marcador de texto 2"/>
          <p:cNvSpPr>
            <a:spLocks noGrp="1"/>
          </p:cNvSpPr>
          <p:nvPr>
            <p:ph type="body" sz="quarter" idx="23" hasCustomPrompt="1"/>
          </p:nvPr>
        </p:nvSpPr>
        <p:spPr>
          <a:xfrm>
            <a:off x="6275539" y="5118284"/>
            <a:ext cx="499788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2" name="Rectángulo redondeado 21"/>
          <p:cNvSpPr/>
          <p:nvPr userDrawn="1"/>
        </p:nvSpPr>
        <p:spPr>
          <a:xfrm flipV="1">
            <a:off x="926926" y="4921108"/>
            <a:ext cx="499788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Rectángulo redondeado 22"/>
          <p:cNvSpPr/>
          <p:nvPr userDrawn="1"/>
        </p:nvSpPr>
        <p:spPr>
          <a:xfrm flipV="1">
            <a:off x="6275538" y="4921108"/>
            <a:ext cx="499788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4967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00"/>
                            </p:stCondLst>
                            <p:childTnLst>
                              <p:par>
                                <p:cTn id="26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animBg="1"/>
      <p:bldP spid="8" grpId="0"/>
      <p:bldP spid="15" grpId="0"/>
      <p:bldP spid="11" grpId="0" build="p">
        <p:tmplLst>
          <p:tmpl lvl="1">
            <p:tnLst>
              <p:par>
                <p:cTn presetID="22" presetClass="entr" presetSubtype="4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/>
      <p:bldP spid="20" grpId="0" build="p"/>
      <p:bldP spid="21" grpId="0" build="p"/>
      <p:bldP spid="22" grpId="0" animBg="1"/>
      <p:bldP spid="23" grpId="0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926928" y="1828799"/>
            <a:ext cx="3369500" cy="309392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0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26928" y="5433056"/>
            <a:ext cx="3369500" cy="855009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s-ES_tradnl" sz="1000" b="0" i="0" smtClean="0">
                <a:solidFill>
                  <a:schemeClr val="bg1">
                    <a:lumMod val="85000"/>
                  </a:schemeClr>
                </a:solidFill>
                <a:effectLst/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me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21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926928" y="5118284"/>
            <a:ext cx="3369500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2" name="Rectángulo redondeado 21"/>
          <p:cNvSpPr/>
          <p:nvPr userDrawn="1"/>
        </p:nvSpPr>
        <p:spPr>
          <a:xfrm flipV="1">
            <a:off x="926927" y="4921107"/>
            <a:ext cx="3369500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4471794" y="1828799"/>
            <a:ext cx="3369500" cy="309392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4" name="Marcador de texto 2"/>
          <p:cNvSpPr>
            <a:spLocks noGrp="1"/>
          </p:cNvSpPr>
          <p:nvPr>
            <p:ph type="body" sz="quarter" idx="23" hasCustomPrompt="1"/>
          </p:nvPr>
        </p:nvSpPr>
        <p:spPr>
          <a:xfrm>
            <a:off x="4471794" y="5433056"/>
            <a:ext cx="3369500" cy="855009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s-ES_tradnl" sz="1000" b="0" i="0" smtClean="0">
                <a:solidFill>
                  <a:schemeClr val="bg1">
                    <a:lumMod val="85000"/>
                  </a:schemeClr>
                </a:solidFill>
                <a:effectLst/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me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25" name="Marcador de texto 2"/>
          <p:cNvSpPr>
            <a:spLocks noGrp="1"/>
          </p:cNvSpPr>
          <p:nvPr>
            <p:ph type="body" sz="quarter" idx="24" hasCustomPrompt="1"/>
          </p:nvPr>
        </p:nvSpPr>
        <p:spPr>
          <a:xfrm>
            <a:off x="4471794" y="5118284"/>
            <a:ext cx="3369500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6" name="Rectángulo redondeado 25"/>
          <p:cNvSpPr/>
          <p:nvPr userDrawn="1"/>
        </p:nvSpPr>
        <p:spPr>
          <a:xfrm flipV="1">
            <a:off x="4471793" y="4921107"/>
            <a:ext cx="3369500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7" name="Marcador de imagen 24"/>
          <p:cNvSpPr>
            <a:spLocks noGrp="1"/>
          </p:cNvSpPr>
          <p:nvPr>
            <p:ph type="pic" sz="quarter" idx="25"/>
          </p:nvPr>
        </p:nvSpPr>
        <p:spPr>
          <a:xfrm>
            <a:off x="8016660" y="1828799"/>
            <a:ext cx="3369500" cy="309392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8" name="Marcador de texto 2"/>
          <p:cNvSpPr>
            <a:spLocks noGrp="1"/>
          </p:cNvSpPr>
          <p:nvPr>
            <p:ph type="body" sz="quarter" idx="26" hasCustomPrompt="1"/>
          </p:nvPr>
        </p:nvSpPr>
        <p:spPr>
          <a:xfrm>
            <a:off x="8016660" y="5433056"/>
            <a:ext cx="3369500" cy="855009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s-ES_tradnl" sz="1000" b="0" i="0" smtClean="0">
                <a:solidFill>
                  <a:schemeClr val="bg1">
                    <a:lumMod val="85000"/>
                  </a:schemeClr>
                </a:solidFill>
                <a:effectLst/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me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27" hasCustomPrompt="1"/>
          </p:nvPr>
        </p:nvSpPr>
        <p:spPr>
          <a:xfrm>
            <a:off x="8016660" y="5118284"/>
            <a:ext cx="3369500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30" name="Rectángulo redondeado 29"/>
          <p:cNvSpPr/>
          <p:nvPr userDrawn="1"/>
        </p:nvSpPr>
        <p:spPr>
          <a:xfrm flipV="1">
            <a:off x="8016659" y="4921107"/>
            <a:ext cx="3369500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7419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00"/>
                            </p:stCondLst>
                            <p:childTnLst>
                              <p:par>
                                <p:cTn id="35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00"/>
                            </p:stCondLst>
                            <p:childTnLst>
                              <p:par>
                                <p:cTn id="3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700"/>
                            </p:stCondLst>
                            <p:childTnLst>
                              <p:par>
                                <p:cTn id="51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700"/>
                            </p:stCondLst>
                            <p:childTnLst>
                              <p:par>
                                <p:cTn id="5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animBg="1"/>
      <p:bldP spid="19" grpId="0"/>
      <p:bldP spid="20" grpId="0" build="p">
        <p:tmplLst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23" grpId="0"/>
      <p:bldP spid="24" grpId="0" build="p">
        <p:tmplLst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  <p:bldP spid="27" grpId="0"/>
      <p:bldP spid="28" grpId="0" build="p">
        <p:tmplLst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926928" y="1590806"/>
            <a:ext cx="3369500" cy="422127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1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926928" y="6007631"/>
            <a:ext cx="3369500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2" name="Rectángulo redondeado 21"/>
          <p:cNvSpPr/>
          <p:nvPr userDrawn="1"/>
        </p:nvSpPr>
        <p:spPr>
          <a:xfrm flipV="1">
            <a:off x="926927" y="5810454"/>
            <a:ext cx="3369500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4471794" y="1590806"/>
            <a:ext cx="3369500" cy="422127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5" name="Marcador de texto 2"/>
          <p:cNvSpPr>
            <a:spLocks noGrp="1"/>
          </p:cNvSpPr>
          <p:nvPr>
            <p:ph type="body" sz="quarter" idx="24" hasCustomPrompt="1"/>
          </p:nvPr>
        </p:nvSpPr>
        <p:spPr>
          <a:xfrm>
            <a:off x="4471794" y="6007631"/>
            <a:ext cx="3369500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6" name="Rectángulo redondeado 25"/>
          <p:cNvSpPr/>
          <p:nvPr userDrawn="1"/>
        </p:nvSpPr>
        <p:spPr>
          <a:xfrm flipV="1">
            <a:off x="4471793" y="5810454"/>
            <a:ext cx="3369500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7" name="Marcador de imagen 24"/>
          <p:cNvSpPr>
            <a:spLocks noGrp="1"/>
          </p:cNvSpPr>
          <p:nvPr>
            <p:ph type="pic" sz="quarter" idx="25"/>
          </p:nvPr>
        </p:nvSpPr>
        <p:spPr>
          <a:xfrm>
            <a:off x="8016660" y="1590806"/>
            <a:ext cx="3369500" cy="422127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27" hasCustomPrompt="1"/>
          </p:nvPr>
        </p:nvSpPr>
        <p:spPr>
          <a:xfrm>
            <a:off x="8016660" y="6007631"/>
            <a:ext cx="3369500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30" name="Rectángulo redondeado 29"/>
          <p:cNvSpPr/>
          <p:nvPr userDrawn="1"/>
        </p:nvSpPr>
        <p:spPr>
          <a:xfrm flipV="1">
            <a:off x="8016659" y="5810454"/>
            <a:ext cx="3369500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9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00"/>
                            </p:stCondLst>
                            <p:childTnLst>
                              <p:par>
                                <p:cTn id="36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00"/>
                            </p:stCondLst>
                            <p:childTnLst>
                              <p:par>
                                <p:cTn id="45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00"/>
                            </p:stCondLst>
                            <p:childTnLst>
                              <p:par>
                                <p:cTn id="4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animBg="1"/>
      <p:bldP spid="19" grpId="0"/>
      <p:bldP spid="21" grpId="0" build="p"/>
      <p:bldP spid="22" grpId="0" animBg="1"/>
      <p:bldP spid="23" grpId="0"/>
      <p:bldP spid="25" grpId="0" build="p"/>
      <p:bldP spid="26" grpId="0" animBg="1"/>
      <p:bldP spid="27" grpId="0"/>
      <p:bldP spid="29" grpId="0" build="p"/>
      <p:bldP spid="30" grpId="0" animBg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1027135" y="1853853"/>
            <a:ext cx="2342365" cy="3983274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1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1027135" y="6032682"/>
            <a:ext cx="234236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22" name="Rectángulo redondeado 21"/>
          <p:cNvSpPr/>
          <p:nvPr userDrawn="1"/>
        </p:nvSpPr>
        <p:spPr>
          <a:xfrm flipV="1">
            <a:off x="1027134" y="5835503"/>
            <a:ext cx="234236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5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3582444" y="1853853"/>
            <a:ext cx="2342365" cy="3983274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6" name="Marcador de texto 2"/>
          <p:cNvSpPr>
            <a:spLocks noGrp="1"/>
          </p:cNvSpPr>
          <p:nvPr>
            <p:ph type="body" sz="quarter" idx="23" hasCustomPrompt="1"/>
          </p:nvPr>
        </p:nvSpPr>
        <p:spPr>
          <a:xfrm>
            <a:off x="3582444" y="6032682"/>
            <a:ext cx="234236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37" name="Rectángulo redondeado 36"/>
          <p:cNvSpPr/>
          <p:nvPr userDrawn="1"/>
        </p:nvSpPr>
        <p:spPr>
          <a:xfrm flipV="1">
            <a:off x="3582443" y="5835503"/>
            <a:ext cx="234236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8" name="Marcador de imagen 24"/>
          <p:cNvSpPr>
            <a:spLocks noGrp="1"/>
          </p:cNvSpPr>
          <p:nvPr>
            <p:ph type="pic" sz="quarter" idx="24"/>
          </p:nvPr>
        </p:nvSpPr>
        <p:spPr>
          <a:xfrm>
            <a:off x="6150280" y="1853853"/>
            <a:ext cx="2342365" cy="3983274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9" name="Marcador de texto 2"/>
          <p:cNvSpPr>
            <a:spLocks noGrp="1"/>
          </p:cNvSpPr>
          <p:nvPr>
            <p:ph type="body" sz="quarter" idx="25" hasCustomPrompt="1"/>
          </p:nvPr>
        </p:nvSpPr>
        <p:spPr>
          <a:xfrm>
            <a:off x="6150280" y="6032682"/>
            <a:ext cx="234236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40" name="Rectángulo redondeado 39"/>
          <p:cNvSpPr/>
          <p:nvPr userDrawn="1"/>
        </p:nvSpPr>
        <p:spPr>
          <a:xfrm flipV="1">
            <a:off x="6150279" y="5835503"/>
            <a:ext cx="234236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1" name="Marcador de imagen 24"/>
          <p:cNvSpPr>
            <a:spLocks noGrp="1"/>
          </p:cNvSpPr>
          <p:nvPr>
            <p:ph type="pic" sz="quarter" idx="26"/>
          </p:nvPr>
        </p:nvSpPr>
        <p:spPr>
          <a:xfrm>
            <a:off x="8718116" y="1853853"/>
            <a:ext cx="2342365" cy="3983274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42" name="Marcador de texto 2"/>
          <p:cNvSpPr>
            <a:spLocks noGrp="1"/>
          </p:cNvSpPr>
          <p:nvPr>
            <p:ph type="body" sz="quarter" idx="27" hasCustomPrompt="1"/>
          </p:nvPr>
        </p:nvSpPr>
        <p:spPr>
          <a:xfrm>
            <a:off x="8718116" y="6032682"/>
            <a:ext cx="234236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43" name="Rectángulo redondeado 42"/>
          <p:cNvSpPr/>
          <p:nvPr userDrawn="1"/>
        </p:nvSpPr>
        <p:spPr>
          <a:xfrm flipV="1">
            <a:off x="8718115" y="5835503"/>
            <a:ext cx="234236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4950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7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700"/>
                            </p:stCondLst>
                            <p:childTnLst>
                              <p:par>
                                <p:cTn id="5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animBg="1"/>
      <p:bldP spid="19" grpId="0"/>
      <p:bldP spid="2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35" grpId="0"/>
      <p:bldP spid="3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animBg="1"/>
      <p:bldP spid="38" grpId="0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/>
      <p:bldP spid="4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animBg="1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926927" y="1716066"/>
            <a:ext cx="4997885" cy="1691012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5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6275539" y="1716066"/>
            <a:ext cx="4997885" cy="1691012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926927" y="3602635"/>
            <a:ext cx="499788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Marcador de texto 2"/>
          <p:cNvSpPr>
            <a:spLocks noGrp="1"/>
          </p:cNvSpPr>
          <p:nvPr>
            <p:ph type="body" sz="quarter" idx="23" hasCustomPrompt="1"/>
          </p:nvPr>
        </p:nvSpPr>
        <p:spPr>
          <a:xfrm>
            <a:off x="6275539" y="3602635"/>
            <a:ext cx="499788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4" name="Rectángulo redondeado 23"/>
          <p:cNvSpPr/>
          <p:nvPr userDrawn="1"/>
        </p:nvSpPr>
        <p:spPr>
          <a:xfrm flipV="1">
            <a:off x="926926" y="3405459"/>
            <a:ext cx="499788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8" name="Rectángulo redondeado 27"/>
          <p:cNvSpPr/>
          <p:nvPr userDrawn="1"/>
        </p:nvSpPr>
        <p:spPr>
          <a:xfrm flipV="1">
            <a:off x="6275538" y="3405459"/>
            <a:ext cx="499788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1" name="Marcador de imagen 24"/>
          <p:cNvSpPr>
            <a:spLocks noGrp="1"/>
          </p:cNvSpPr>
          <p:nvPr>
            <p:ph type="pic" sz="quarter" idx="24"/>
          </p:nvPr>
        </p:nvSpPr>
        <p:spPr>
          <a:xfrm>
            <a:off x="926927" y="4070959"/>
            <a:ext cx="4997885" cy="1691012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2" name="Marcador de imagen 24"/>
          <p:cNvSpPr>
            <a:spLocks noGrp="1"/>
          </p:cNvSpPr>
          <p:nvPr>
            <p:ph type="pic" sz="quarter" idx="25"/>
          </p:nvPr>
        </p:nvSpPr>
        <p:spPr>
          <a:xfrm>
            <a:off x="6275539" y="4070959"/>
            <a:ext cx="4997885" cy="1691012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3" name="Marcador de texto 2"/>
          <p:cNvSpPr>
            <a:spLocks noGrp="1"/>
          </p:cNvSpPr>
          <p:nvPr>
            <p:ph type="body" sz="quarter" idx="26" hasCustomPrompt="1"/>
          </p:nvPr>
        </p:nvSpPr>
        <p:spPr>
          <a:xfrm>
            <a:off x="926927" y="5957528"/>
            <a:ext cx="499788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34" name="Marcador de texto 2"/>
          <p:cNvSpPr>
            <a:spLocks noGrp="1"/>
          </p:cNvSpPr>
          <p:nvPr>
            <p:ph type="body" sz="quarter" idx="27" hasCustomPrompt="1"/>
          </p:nvPr>
        </p:nvSpPr>
        <p:spPr>
          <a:xfrm>
            <a:off x="6275539" y="5957528"/>
            <a:ext cx="4997885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35" name="Rectángulo redondeado 34"/>
          <p:cNvSpPr/>
          <p:nvPr userDrawn="1"/>
        </p:nvSpPr>
        <p:spPr>
          <a:xfrm flipV="1">
            <a:off x="926926" y="5760352"/>
            <a:ext cx="499788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6" name="Rectángulo redondeado 35"/>
          <p:cNvSpPr/>
          <p:nvPr userDrawn="1"/>
        </p:nvSpPr>
        <p:spPr>
          <a:xfrm flipV="1">
            <a:off x="6275538" y="5760352"/>
            <a:ext cx="4997885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7169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00"/>
                            </p:stCondLst>
                            <p:childTnLst>
                              <p:par>
                                <p:cTn id="36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00"/>
                            </p:stCondLst>
                            <p:childTnLst>
                              <p:par>
                                <p:cTn id="45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00"/>
                            </p:stCondLst>
                            <p:childTnLst>
                              <p:par>
                                <p:cTn id="4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200"/>
                            </p:stCondLst>
                            <p:childTnLst>
                              <p:par>
                                <p:cTn id="58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200"/>
                            </p:stCondLst>
                            <p:childTnLst>
                              <p:par>
                                <p:cTn id="62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animBg="1"/>
      <p:bldP spid="14" grpId="0"/>
      <p:bldP spid="15" grpId="0"/>
      <p:bldP spid="1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8" grpId="0" animBg="1"/>
      <p:bldP spid="31" grpId="0"/>
      <p:bldP spid="32" grpId="0"/>
      <p:bldP spid="3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/>
      <p:bldP spid="35" grpId="0" animBg="1"/>
      <p:bldP spid="36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/>
          <a:p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958136" y="1568007"/>
            <a:ext cx="5678641" cy="827957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A</a:t>
            </a:r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958136" y="2274060"/>
            <a:ext cx="5678641" cy="82795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 b="0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X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958136" y="2974694"/>
            <a:ext cx="5678641" cy="82795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56436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926927" y="1853853"/>
            <a:ext cx="2078511" cy="3983274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1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926927" y="6032682"/>
            <a:ext cx="2078511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22" name="Rectángulo redondeado 21"/>
          <p:cNvSpPr/>
          <p:nvPr userDrawn="1"/>
        </p:nvSpPr>
        <p:spPr>
          <a:xfrm flipV="1">
            <a:off x="926926" y="5835500"/>
            <a:ext cx="2078511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3006248" y="1853853"/>
            <a:ext cx="2078511" cy="3983274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23" hasCustomPrompt="1"/>
          </p:nvPr>
        </p:nvSpPr>
        <p:spPr>
          <a:xfrm>
            <a:off x="3006248" y="6032682"/>
            <a:ext cx="2078511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3006247" y="5835500"/>
            <a:ext cx="2078511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Marcador de imagen 24"/>
          <p:cNvSpPr>
            <a:spLocks noGrp="1"/>
          </p:cNvSpPr>
          <p:nvPr>
            <p:ph type="pic" sz="quarter" idx="24"/>
          </p:nvPr>
        </p:nvSpPr>
        <p:spPr>
          <a:xfrm>
            <a:off x="5075409" y="1853853"/>
            <a:ext cx="2078511" cy="3983274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4" name="Marcador de texto 2"/>
          <p:cNvSpPr>
            <a:spLocks noGrp="1"/>
          </p:cNvSpPr>
          <p:nvPr>
            <p:ph type="body" sz="quarter" idx="25" hasCustomPrompt="1"/>
          </p:nvPr>
        </p:nvSpPr>
        <p:spPr>
          <a:xfrm>
            <a:off x="5075409" y="6032682"/>
            <a:ext cx="2078511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25" name="Rectángulo redondeado 24"/>
          <p:cNvSpPr/>
          <p:nvPr userDrawn="1"/>
        </p:nvSpPr>
        <p:spPr>
          <a:xfrm flipV="1">
            <a:off x="5075408" y="5835500"/>
            <a:ext cx="2078511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6" name="Marcador de imagen 24"/>
          <p:cNvSpPr>
            <a:spLocks noGrp="1"/>
          </p:cNvSpPr>
          <p:nvPr>
            <p:ph type="pic" sz="quarter" idx="26"/>
          </p:nvPr>
        </p:nvSpPr>
        <p:spPr>
          <a:xfrm>
            <a:off x="7155537" y="1853853"/>
            <a:ext cx="2078511" cy="3983274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7" name="Marcador de texto 2"/>
          <p:cNvSpPr>
            <a:spLocks noGrp="1"/>
          </p:cNvSpPr>
          <p:nvPr>
            <p:ph type="body" sz="quarter" idx="27" hasCustomPrompt="1"/>
          </p:nvPr>
        </p:nvSpPr>
        <p:spPr>
          <a:xfrm>
            <a:off x="7155537" y="6032682"/>
            <a:ext cx="2078511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28" name="Rectángulo redondeado 27"/>
          <p:cNvSpPr/>
          <p:nvPr userDrawn="1"/>
        </p:nvSpPr>
        <p:spPr>
          <a:xfrm flipV="1">
            <a:off x="7155536" y="5835500"/>
            <a:ext cx="2078511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9" name="Marcador de imagen 24"/>
          <p:cNvSpPr>
            <a:spLocks noGrp="1"/>
          </p:cNvSpPr>
          <p:nvPr>
            <p:ph type="pic" sz="quarter" idx="28"/>
          </p:nvPr>
        </p:nvSpPr>
        <p:spPr>
          <a:xfrm>
            <a:off x="9234858" y="1853853"/>
            <a:ext cx="2078511" cy="3983274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29" hasCustomPrompt="1"/>
          </p:nvPr>
        </p:nvSpPr>
        <p:spPr>
          <a:xfrm>
            <a:off x="9234858" y="6032682"/>
            <a:ext cx="2078511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31" name="Rectángulo redondeado 30"/>
          <p:cNvSpPr/>
          <p:nvPr userDrawn="1"/>
        </p:nvSpPr>
        <p:spPr>
          <a:xfrm flipV="1">
            <a:off x="9234857" y="5835500"/>
            <a:ext cx="2078511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51910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00"/>
                            </p:stCondLst>
                            <p:childTnLst>
                              <p:par>
                                <p:cTn id="36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200"/>
                            </p:stCondLst>
                            <p:childTnLst>
                              <p:par>
                                <p:cTn id="48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00"/>
                            </p:stCondLst>
                            <p:childTnLst>
                              <p:par>
                                <p:cTn id="57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700"/>
                            </p:stCondLst>
                            <p:childTnLst>
                              <p:par>
                                <p:cTn id="61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200"/>
                            </p:stCondLst>
                            <p:childTnLst>
                              <p:par>
                                <p:cTn id="70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200"/>
                            </p:stCondLst>
                            <p:childTnLst>
                              <p:par>
                                <p:cTn id="74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animBg="1"/>
      <p:bldP spid="19" grpId="0"/>
      <p:bldP spid="2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17" grpId="0"/>
      <p:bldP spid="1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3" grpId="0"/>
      <p:bldP spid="2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6" grpId="0"/>
      <p:bldP spid="2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9" grpId="0"/>
      <p:bldP spid="30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animBg="1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1139869" y="1653436"/>
            <a:ext cx="2266403" cy="1703538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1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1139869" y="3552529"/>
            <a:ext cx="2266403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22" name="Rectángulo redondeado 21"/>
          <p:cNvSpPr/>
          <p:nvPr userDrawn="1"/>
        </p:nvSpPr>
        <p:spPr>
          <a:xfrm flipV="1">
            <a:off x="1139868" y="3355346"/>
            <a:ext cx="2266403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3657600" y="1653436"/>
            <a:ext cx="2266403" cy="1703538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23" hasCustomPrompt="1"/>
          </p:nvPr>
        </p:nvSpPr>
        <p:spPr>
          <a:xfrm>
            <a:off x="3657600" y="3552529"/>
            <a:ext cx="2266403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3657599" y="3355346"/>
            <a:ext cx="2266403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Marcador de imagen 24"/>
          <p:cNvSpPr>
            <a:spLocks noGrp="1"/>
          </p:cNvSpPr>
          <p:nvPr>
            <p:ph type="pic" sz="quarter" idx="24"/>
          </p:nvPr>
        </p:nvSpPr>
        <p:spPr>
          <a:xfrm>
            <a:off x="6162805" y="1653436"/>
            <a:ext cx="2266403" cy="1703538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4" name="Marcador de texto 2"/>
          <p:cNvSpPr>
            <a:spLocks noGrp="1"/>
          </p:cNvSpPr>
          <p:nvPr>
            <p:ph type="body" sz="quarter" idx="25" hasCustomPrompt="1"/>
          </p:nvPr>
        </p:nvSpPr>
        <p:spPr>
          <a:xfrm>
            <a:off x="6162805" y="3552529"/>
            <a:ext cx="2266403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25" name="Rectángulo redondeado 24"/>
          <p:cNvSpPr/>
          <p:nvPr userDrawn="1"/>
        </p:nvSpPr>
        <p:spPr>
          <a:xfrm flipV="1">
            <a:off x="6162804" y="3355346"/>
            <a:ext cx="2266403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6" name="Marcador de imagen 24"/>
          <p:cNvSpPr>
            <a:spLocks noGrp="1"/>
          </p:cNvSpPr>
          <p:nvPr>
            <p:ph type="pic" sz="quarter" idx="26"/>
          </p:nvPr>
        </p:nvSpPr>
        <p:spPr>
          <a:xfrm>
            <a:off x="8681343" y="1653436"/>
            <a:ext cx="2266403" cy="1703538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7" name="Marcador de texto 2"/>
          <p:cNvSpPr>
            <a:spLocks noGrp="1"/>
          </p:cNvSpPr>
          <p:nvPr>
            <p:ph type="body" sz="quarter" idx="27" hasCustomPrompt="1"/>
          </p:nvPr>
        </p:nvSpPr>
        <p:spPr>
          <a:xfrm>
            <a:off x="8681343" y="3552529"/>
            <a:ext cx="2266403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28" name="Rectángulo redondeado 27"/>
          <p:cNvSpPr/>
          <p:nvPr userDrawn="1"/>
        </p:nvSpPr>
        <p:spPr>
          <a:xfrm flipV="1">
            <a:off x="8681342" y="3355346"/>
            <a:ext cx="2266403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2" name="Marcador de imagen 24"/>
          <p:cNvSpPr>
            <a:spLocks noGrp="1"/>
          </p:cNvSpPr>
          <p:nvPr>
            <p:ph type="pic" sz="quarter" idx="28"/>
          </p:nvPr>
        </p:nvSpPr>
        <p:spPr>
          <a:xfrm>
            <a:off x="1139869" y="4045907"/>
            <a:ext cx="2266403" cy="1703538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3" name="Marcador de texto 2"/>
          <p:cNvSpPr>
            <a:spLocks noGrp="1"/>
          </p:cNvSpPr>
          <p:nvPr>
            <p:ph type="body" sz="quarter" idx="29" hasCustomPrompt="1"/>
          </p:nvPr>
        </p:nvSpPr>
        <p:spPr>
          <a:xfrm>
            <a:off x="1139869" y="5945000"/>
            <a:ext cx="2266403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34" name="Rectángulo redondeado 33"/>
          <p:cNvSpPr/>
          <p:nvPr userDrawn="1"/>
        </p:nvSpPr>
        <p:spPr>
          <a:xfrm flipV="1">
            <a:off x="1139868" y="5747817"/>
            <a:ext cx="2266403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5" name="Marcador de imagen 24"/>
          <p:cNvSpPr>
            <a:spLocks noGrp="1"/>
          </p:cNvSpPr>
          <p:nvPr>
            <p:ph type="pic" sz="quarter" idx="30"/>
          </p:nvPr>
        </p:nvSpPr>
        <p:spPr>
          <a:xfrm>
            <a:off x="3657600" y="4045907"/>
            <a:ext cx="2266403" cy="1703538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6" name="Marcador de texto 2"/>
          <p:cNvSpPr>
            <a:spLocks noGrp="1"/>
          </p:cNvSpPr>
          <p:nvPr>
            <p:ph type="body" sz="quarter" idx="31" hasCustomPrompt="1"/>
          </p:nvPr>
        </p:nvSpPr>
        <p:spPr>
          <a:xfrm>
            <a:off x="3657600" y="5945000"/>
            <a:ext cx="2266403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37" name="Rectángulo redondeado 36"/>
          <p:cNvSpPr/>
          <p:nvPr userDrawn="1"/>
        </p:nvSpPr>
        <p:spPr>
          <a:xfrm flipV="1">
            <a:off x="3657599" y="5747817"/>
            <a:ext cx="2266403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8" name="Marcador de imagen 24"/>
          <p:cNvSpPr>
            <a:spLocks noGrp="1"/>
          </p:cNvSpPr>
          <p:nvPr>
            <p:ph type="pic" sz="quarter" idx="32"/>
          </p:nvPr>
        </p:nvSpPr>
        <p:spPr>
          <a:xfrm>
            <a:off x="6162805" y="4045907"/>
            <a:ext cx="2266403" cy="1703538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9" name="Marcador de texto 2"/>
          <p:cNvSpPr>
            <a:spLocks noGrp="1"/>
          </p:cNvSpPr>
          <p:nvPr>
            <p:ph type="body" sz="quarter" idx="33" hasCustomPrompt="1"/>
          </p:nvPr>
        </p:nvSpPr>
        <p:spPr>
          <a:xfrm>
            <a:off x="6162805" y="5945000"/>
            <a:ext cx="2266403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40" name="Rectángulo redondeado 39"/>
          <p:cNvSpPr/>
          <p:nvPr userDrawn="1"/>
        </p:nvSpPr>
        <p:spPr>
          <a:xfrm flipV="1">
            <a:off x="6162804" y="5747817"/>
            <a:ext cx="2266403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1" name="Marcador de imagen 24"/>
          <p:cNvSpPr>
            <a:spLocks noGrp="1"/>
          </p:cNvSpPr>
          <p:nvPr>
            <p:ph type="pic" sz="quarter" idx="34"/>
          </p:nvPr>
        </p:nvSpPr>
        <p:spPr>
          <a:xfrm>
            <a:off x="8681343" y="4045907"/>
            <a:ext cx="2266403" cy="1703538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42" name="Marcador de texto 2"/>
          <p:cNvSpPr>
            <a:spLocks noGrp="1"/>
          </p:cNvSpPr>
          <p:nvPr>
            <p:ph type="body" sz="quarter" idx="35" hasCustomPrompt="1"/>
          </p:nvPr>
        </p:nvSpPr>
        <p:spPr>
          <a:xfrm>
            <a:off x="8681343" y="5945000"/>
            <a:ext cx="2266403" cy="31639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</a:t>
            </a:r>
          </a:p>
        </p:txBody>
      </p:sp>
      <p:sp>
        <p:nvSpPr>
          <p:cNvPr id="43" name="Rectángulo redondeado 42"/>
          <p:cNvSpPr/>
          <p:nvPr userDrawn="1"/>
        </p:nvSpPr>
        <p:spPr>
          <a:xfrm flipV="1">
            <a:off x="8681342" y="5747817"/>
            <a:ext cx="2266403" cy="11273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258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00"/>
                            </p:stCondLst>
                            <p:childTnLst>
                              <p:par>
                                <p:cTn id="36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00"/>
                            </p:stCondLst>
                            <p:childTnLst>
                              <p:par>
                                <p:cTn id="45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00"/>
                            </p:stCondLst>
                            <p:childTnLst>
                              <p:par>
                                <p:cTn id="4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200"/>
                            </p:stCondLst>
                            <p:childTnLst>
                              <p:par>
                                <p:cTn id="58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200"/>
                            </p:stCondLst>
                            <p:childTnLst>
                              <p:par>
                                <p:cTn id="62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700"/>
                            </p:stCondLst>
                            <p:childTnLst>
                              <p:par>
                                <p:cTn id="71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700"/>
                            </p:stCondLst>
                            <p:childTnLst>
                              <p:par>
                                <p:cTn id="7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200"/>
                            </p:stCondLst>
                            <p:childTnLst>
                              <p:par>
                                <p:cTn id="84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8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200"/>
                            </p:stCondLst>
                            <p:childTnLst>
                              <p:par>
                                <p:cTn id="88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9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700"/>
                            </p:stCondLst>
                            <p:childTnLst>
                              <p:par>
                                <p:cTn id="97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9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700"/>
                            </p:stCondLst>
                            <p:childTnLst>
                              <p:par>
                                <p:cTn id="101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1200"/>
                            </p:stCondLst>
                            <p:childTnLst>
                              <p:par>
                                <p:cTn id="110" presetID="2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2200"/>
                            </p:stCondLst>
                            <p:childTnLst>
                              <p:par>
                                <p:cTn id="114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  <p:bldP spid="10" grpId="0" animBg="1"/>
      <p:bldP spid="19" grpId="0"/>
      <p:bldP spid="2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17" grpId="0"/>
      <p:bldP spid="1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3" grpId="0"/>
      <p:bldP spid="2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6" grpId="0"/>
      <p:bldP spid="2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32" grpId="0"/>
      <p:bldP spid="3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/>
      <p:bldP spid="3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animBg="1"/>
      <p:bldP spid="38" grpId="0"/>
      <p:bldP spid="3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/>
      <p:bldP spid="4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animBg="1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redondeado 21"/>
          <p:cNvSpPr/>
          <p:nvPr userDrawn="1"/>
        </p:nvSpPr>
        <p:spPr>
          <a:xfrm flipV="1">
            <a:off x="926926" y="4058430"/>
            <a:ext cx="2078511" cy="244094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3006247" y="4058430"/>
            <a:ext cx="2078511" cy="2440946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5" name="Rectángulo redondeado 24"/>
          <p:cNvSpPr/>
          <p:nvPr userDrawn="1"/>
        </p:nvSpPr>
        <p:spPr>
          <a:xfrm flipV="1">
            <a:off x="5085568" y="4058430"/>
            <a:ext cx="2078511" cy="2440946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8" name="Rectángulo redondeado 27"/>
          <p:cNvSpPr/>
          <p:nvPr userDrawn="1"/>
        </p:nvSpPr>
        <p:spPr>
          <a:xfrm flipV="1">
            <a:off x="7156552" y="4058430"/>
            <a:ext cx="2078511" cy="2440946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1" name="Rectángulo redondeado 30"/>
          <p:cNvSpPr/>
          <p:nvPr userDrawn="1"/>
        </p:nvSpPr>
        <p:spPr>
          <a:xfrm flipV="1">
            <a:off x="9235873" y="4058430"/>
            <a:ext cx="2078511" cy="2440946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926927" y="1728591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7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3006248" y="1728591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3" name="Marcador de imagen 24"/>
          <p:cNvSpPr>
            <a:spLocks noGrp="1"/>
          </p:cNvSpPr>
          <p:nvPr>
            <p:ph type="pic" sz="quarter" idx="24"/>
          </p:nvPr>
        </p:nvSpPr>
        <p:spPr>
          <a:xfrm>
            <a:off x="5085569" y="1728591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6" name="Marcador de imagen 24"/>
          <p:cNvSpPr>
            <a:spLocks noGrp="1"/>
          </p:cNvSpPr>
          <p:nvPr>
            <p:ph type="pic" sz="quarter" idx="26"/>
          </p:nvPr>
        </p:nvSpPr>
        <p:spPr>
          <a:xfrm>
            <a:off x="7156553" y="1728591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9" name="Marcador de imagen 24"/>
          <p:cNvSpPr>
            <a:spLocks noGrp="1"/>
          </p:cNvSpPr>
          <p:nvPr>
            <p:ph type="pic" sz="quarter" idx="28"/>
          </p:nvPr>
        </p:nvSpPr>
        <p:spPr>
          <a:xfrm>
            <a:off x="9235874" y="1728591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9855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00"/>
                            </p:stCondLst>
                            <p:childTnLst>
                              <p:par>
                                <p:cTn id="30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00"/>
                            </p:stCondLst>
                            <p:childTnLst>
                              <p:par>
                                <p:cTn id="41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00"/>
                            </p:stCondLst>
                            <p:childTnLst>
                              <p:par>
                                <p:cTn id="52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2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700"/>
                            </p:stCondLst>
                            <p:childTnLst>
                              <p:par>
                                <p:cTn id="63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700"/>
                            </p:stCondLst>
                            <p:childTnLst>
                              <p:par>
                                <p:cTn id="7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 animBg="1"/>
      <p:bldP spid="25" grpId="0" animBg="1"/>
      <p:bldP spid="28" grpId="0" animBg="1"/>
      <p:bldP spid="31" grpId="0" animBg="1"/>
      <p:bldP spid="7" grpId="0" build="p"/>
      <p:bldP spid="9" grpId="0" build="p"/>
      <p:bldP spid="10" grpId="0" animBg="1"/>
      <p:bldP spid="19" grpId="0"/>
      <p:bldP spid="17" grpId="0"/>
      <p:bldP spid="23" grpId="0"/>
      <p:bldP spid="26" grpId="0"/>
      <p:bldP spid="29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redondeado 21"/>
          <p:cNvSpPr/>
          <p:nvPr userDrawn="1"/>
        </p:nvSpPr>
        <p:spPr>
          <a:xfrm flipV="1">
            <a:off x="926926" y="4058430"/>
            <a:ext cx="2078511" cy="2329839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3006247" y="1728590"/>
            <a:ext cx="2078511" cy="2336975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5" name="Rectángulo redondeado 24"/>
          <p:cNvSpPr/>
          <p:nvPr userDrawn="1"/>
        </p:nvSpPr>
        <p:spPr>
          <a:xfrm flipV="1">
            <a:off x="5085568" y="4058430"/>
            <a:ext cx="2078511" cy="2329839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8" name="Rectángulo redondeado 27"/>
          <p:cNvSpPr/>
          <p:nvPr userDrawn="1"/>
        </p:nvSpPr>
        <p:spPr>
          <a:xfrm flipV="1">
            <a:off x="7156552" y="1728590"/>
            <a:ext cx="2078511" cy="2336975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1" name="Rectángulo redondeado 30"/>
          <p:cNvSpPr/>
          <p:nvPr userDrawn="1"/>
        </p:nvSpPr>
        <p:spPr>
          <a:xfrm flipV="1">
            <a:off x="9235873" y="4058430"/>
            <a:ext cx="2078511" cy="2329839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926927" y="1728591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7" name="Marcador de imagen 24"/>
          <p:cNvSpPr>
            <a:spLocks noGrp="1"/>
          </p:cNvSpPr>
          <p:nvPr>
            <p:ph type="pic" sz="quarter" idx="22"/>
          </p:nvPr>
        </p:nvSpPr>
        <p:spPr>
          <a:xfrm>
            <a:off x="3006248" y="4058430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3" name="Marcador de imagen 24"/>
          <p:cNvSpPr>
            <a:spLocks noGrp="1"/>
          </p:cNvSpPr>
          <p:nvPr>
            <p:ph type="pic" sz="quarter" idx="24"/>
          </p:nvPr>
        </p:nvSpPr>
        <p:spPr>
          <a:xfrm>
            <a:off x="5085569" y="1728591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6" name="Marcador de imagen 24"/>
          <p:cNvSpPr>
            <a:spLocks noGrp="1"/>
          </p:cNvSpPr>
          <p:nvPr>
            <p:ph type="pic" sz="quarter" idx="26"/>
          </p:nvPr>
        </p:nvSpPr>
        <p:spPr>
          <a:xfrm>
            <a:off x="7156553" y="4058430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29" name="Marcador de imagen 24"/>
          <p:cNvSpPr>
            <a:spLocks noGrp="1"/>
          </p:cNvSpPr>
          <p:nvPr>
            <p:ph type="pic" sz="quarter" idx="28"/>
          </p:nvPr>
        </p:nvSpPr>
        <p:spPr>
          <a:xfrm>
            <a:off x="9235874" y="1728591"/>
            <a:ext cx="2078511" cy="2329839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5233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00"/>
                            </p:stCondLst>
                            <p:childTnLst>
                              <p:par>
                                <p:cTn id="30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00"/>
                            </p:stCondLst>
                            <p:childTnLst>
                              <p:par>
                                <p:cTn id="41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00"/>
                            </p:stCondLst>
                            <p:childTnLst>
                              <p:par>
                                <p:cTn id="52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2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700"/>
                            </p:stCondLst>
                            <p:childTnLst>
                              <p:par>
                                <p:cTn id="63" presetID="3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700"/>
                            </p:stCondLst>
                            <p:childTnLst>
                              <p:par>
                                <p:cTn id="7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 animBg="1"/>
      <p:bldP spid="25" grpId="0" animBg="1"/>
      <p:bldP spid="28" grpId="0" animBg="1"/>
      <p:bldP spid="31" grpId="0" animBg="1"/>
      <p:bldP spid="7" grpId="0" build="p"/>
      <p:bldP spid="9" grpId="0" build="p"/>
      <p:bldP spid="10" grpId="0" animBg="1"/>
      <p:bldP spid="19" grpId="0"/>
      <p:bldP spid="17" grpId="0"/>
      <p:bldP spid="23" grpId="0"/>
      <p:bldP spid="26" grpId="0"/>
      <p:bldP spid="29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441916" y="3663736"/>
            <a:ext cx="412514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4441916" y="3368946"/>
            <a:ext cx="412514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1359279" y="2325511"/>
            <a:ext cx="1682046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4" name="Marcador de imagen 24"/>
          <p:cNvSpPr>
            <a:spLocks noGrp="1"/>
          </p:cNvSpPr>
          <p:nvPr>
            <p:ph type="pic" sz="quarter" idx="21"/>
          </p:nvPr>
        </p:nvSpPr>
        <p:spPr>
          <a:xfrm>
            <a:off x="859973" y="2068286"/>
            <a:ext cx="8011885" cy="3897085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22"/>
          </p:nvPr>
        </p:nvSpPr>
        <p:spPr>
          <a:xfrm>
            <a:off x="9436481" y="2325511"/>
            <a:ext cx="1682046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5659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imagen 24"/>
          <p:cNvSpPr>
            <a:spLocks noGrp="1"/>
          </p:cNvSpPr>
          <p:nvPr>
            <p:ph type="pic" sz="quarter" idx="21"/>
          </p:nvPr>
        </p:nvSpPr>
        <p:spPr>
          <a:xfrm>
            <a:off x="1" y="2068286"/>
            <a:ext cx="12192000" cy="3897085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169773" y="3663736"/>
            <a:ext cx="412514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4169773" y="3368946"/>
            <a:ext cx="412514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1359279" y="2325511"/>
            <a:ext cx="1682046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22"/>
          </p:nvPr>
        </p:nvSpPr>
        <p:spPr>
          <a:xfrm>
            <a:off x="9055479" y="2325511"/>
            <a:ext cx="1682046" cy="1682046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5892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4959221" y="2578266"/>
            <a:ext cx="2263214" cy="2263214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8" name="Marcador de imagen 17"/>
          <p:cNvSpPr>
            <a:spLocks noGrp="1"/>
          </p:cNvSpPr>
          <p:nvPr>
            <p:ph type="pic" sz="quarter" idx="21"/>
          </p:nvPr>
        </p:nvSpPr>
        <p:spPr>
          <a:xfrm>
            <a:off x="-13252" y="1"/>
            <a:ext cx="5554641" cy="6919527"/>
          </a:xfrm>
          <a:custGeom>
            <a:avLst/>
            <a:gdLst>
              <a:gd name="connsiteX0" fmla="*/ 13253 w 5554641"/>
              <a:gd name="connsiteY0" fmla="*/ 0 h 6919527"/>
              <a:gd name="connsiteX1" fmla="*/ 5362680 w 5554641"/>
              <a:gd name="connsiteY1" fmla="*/ 2670992 h 6919527"/>
              <a:gd name="connsiteX2" fmla="*/ 5291548 w 5554641"/>
              <a:gd name="connsiteY2" fmla="*/ 2724183 h 6919527"/>
              <a:gd name="connsiteX3" fmla="*/ 4826700 w 5554641"/>
              <a:gd name="connsiteY3" fmla="*/ 3709872 h 6919527"/>
              <a:gd name="connsiteX4" fmla="*/ 5495206 w 5554641"/>
              <a:gd name="connsiteY4" fmla="*/ 4833080 h 6919527"/>
              <a:gd name="connsiteX5" fmla="*/ 5554641 w 5554641"/>
              <a:gd name="connsiteY5" fmla="*/ 4861712 h 6919527"/>
              <a:gd name="connsiteX6" fmla="*/ 0 w 5554641"/>
              <a:gd name="connsiteY6" fmla="*/ 6919527 h 6919527"/>
              <a:gd name="connsiteX7" fmla="*/ 13253 w 5554641"/>
              <a:gd name="connsiteY7" fmla="*/ 0 h 6919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54641" h="6919527">
                <a:moveTo>
                  <a:pt x="13253" y="0"/>
                </a:moveTo>
                <a:lnTo>
                  <a:pt x="5362680" y="2670992"/>
                </a:lnTo>
                <a:lnTo>
                  <a:pt x="5291548" y="2724183"/>
                </a:lnTo>
                <a:cubicBezTo>
                  <a:pt x="5007654" y="2958473"/>
                  <a:pt x="4826700" y="3313041"/>
                  <a:pt x="4826700" y="3709872"/>
                </a:cubicBezTo>
                <a:cubicBezTo>
                  <a:pt x="4826700" y="4194888"/>
                  <a:pt x="5097014" y="4616769"/>
                  <a:pt x="5495206" y="4833080"/>
                </a:cubicBezTo>
                <a:lnTo>
                  <a:pt x="5554641" y="4861712"/>
                </a:lnTo>
                <a:lnTo>
                  <a:pt x="0" y="6919527"/>
                </a:lnTo>
                <a:cubicBezTo>
                  <a:pt x="4418" y="4613018"/>
                  <a:pt x="8835" y="2306509"/>
                  <a:pt x="1325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22"/>
          </p:nvPr>
        </p:nvSpPr>
        <p:spPr>
          <a:xfrm>
            <a:off x="6650195" y="1"/>
            <a:ext cx="5541806" cy="6857999"/>
          </a:xfrm>
          <a:custGeom>
            <a:avLst/>
            <a:gdLst>
              <a:gd name="connsiteX0" fmla="*/ 5541806 w 5541806"/>
              <a:gd name="connsiteY0" fmla="*/ 0 h 6857999"/>
              <a:gd name="connsiteX1" fmla="*/ 5541806 w 5541806"/>
              <a:gd name="connsiteY1" fmla="*/ 6857999 h 6857999"/>
              <a:gd name="connsiteX2" fmla="*/ 0 w 5541806"/>
              <a:gd name="connsiteY2" fmla="*/ 4856930 h 6857999"/>
              <a:gd name="connsiteX3" fmla="*/ 49509 w 5541806"/>
              <a:gd name="connsiteY3" fmla="*/ 4833080 h 6857999"/>
              <a:gd name="connsiteX4" fmla="*/ 718014 w 5541806"/>
              <a:gd name="connsiteY4" fmla="*/ 3709872 h 6857999"/>
              <a:gd name="connsiteX5" fmla="*/ 343878 w 5541806"/>
              <a:gd name="connsiteY5" fmla="*/ 2806627 h 6857999"/>
              <a:gd name="connsiteX6" fmla="*/ 258111 w 5541806"/>
              <a:gd name="connsiteY6" fmla="*/ 272867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41806" h="6857999">
                <a:moveTo>
                  <a:pt x="5541806" y="0"/>
                </a:moveTo>
                <a:lnTo>
                  <a:pt x="5541806" y="6857999"/>
                </a:lnTo>
                <a:lnTo>
                  <a:pt x="0" y="4856930"/>
                </a:lnTo>
                <a:lnTo>
                  <a:pt x="49509" y="4833080"/>
                </a:lnTo>
                <a:cubicBezTo>
                  <a:pt x="447701" y="4616769"/>
                  <a:pt x="718014" y="4194888"/>
                  <a:pt x="718014" y="3709872"/>
                </a:cubicBezTo>
                <a:cubicBezTo>
                  <a:pt x="718014" y="3357133"/>
                  <a:pt x="575039" y="3037788"/>
                  <a:pt x="343878" y="2806627"/>
                </a:cubicBezTo>
                <a:lnTo>
                  <a:pt x="258111" y="272867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9164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imagen 12"/>
          <p:cNvSpPr>
            <a:spLocks noGrp="1"/>
          </p:cNvSpPr>
          <p:nvPr>
            <p:ph type="pic" sz="quarter" idx="21"/>
          </p:nvPr>
        </p:nvSpPr>
        <p:spPr>
          <a:xfrm>
            <a:off x="1" y="1761330"/>
            <a:ext cx="12192000" cy="3897085"/>
          </a:xfrm>
          <a:custGeom>
            <a:avLst/>
            <a:gdLst>
              <a:gd name="connsiteX0" fmla="*/ 2479610 w 12192000"/>
              <a:gd name="connsiteY0" fmla="*/ 671162 h 3897085"/>
              <a:gd name="connsiteX1" fmla="*/ 1202229 w 12192000"/>
              <a:gd name="connsiteY1" fmla="*/ 1948543 h 3897085"/>
              <a:gd name="connsiteX2" fmla="*/ 2479610 w 12192000"/>
              <a:gd name="connsiteY2" fmla="*/ 3225924 h 3897085"/>
              <a:gd name="connsiteX3" fmla="*/ 3756991 w 12192000"/>
              <a:gd name="connsiteY3" fmla="*/ 1948543 h 3897085"/>
              <a:gd name="connsiteX4" fmla="*/ 2479610 w 12192000"/>
              <a:gd name="connsiteY4" fmla="*/ 671162 h 3897085"/>
              <a:gd name="connsiteX5" fmla="*/ 0 w 12192000"/>
              <a:gd name="connsiteY5" fmla="*/ 0 h 3897085"/>
              <a:gd name="connsiteX6" fmla="*/ 12192000 w 12192000"/>
              <a:gd name="connsiteY6" fmla="*/ 0 h 3897085"/>
              <a:gd name="connsiteX7" fmla="*/ 12192000 w 12192000"/>
              <a:gd name="connsiteY7" fmla="*/ 3897085 h 3897085"/>
              <a:gd name="connsiteX8" fmla="*/ 0 w 12192000"/>
              <a:gd name="connsiteY8" fmla="*/ 3897085 h 389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3897085">
                <a:moveTo>
                  <a:pt x="2479610" y="671162"/>
                </a:moveTo>
                <a:cubicBezTo>
                  <a:pt x="1774132" y="671162"/>
                  <a:pt x="1202229" y="1243065"/>
                  <a:pt x="1202229" y="1948543"/>
                </a:cubicBezTo>
                <a:cubicBezTo>
                  <a:pt x="1202229" y="2654021"/>
                  <a:pt x="1774132" y="3225924"/>
                  <a:pt x="2479610" y="3225924"/>
                </a:cubicBezTo>
                <a:cubicBezTo>
                  <a:pt x="3185088" y="3225924"/>
                  <a:pt x="3756991" y="2654021"/>
                  <a:pt x="3756991" y="1948543"/>
                </a:cubicBezTo>
                <a:cubicBezTo>
                  <a:pt x="3756991" y="1243065"/>
                  <a:pt x="3185088" y="671162"/>
                  <a:pt x="2479610" y="67116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897085"/>
                </a:lnTo>
                <a:lnTo>
                  <a:pt x="0" y="389708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1348004" y="2578266"/>
            <a:ext cx="2263214" cy="2263214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489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imagen 11"/>
          <p:cNvSpPr>
            <a:spLocks noGrp="1"/>
          </p:cNvSpPr>
          <p:nvPr>
            <p:ph type="pic" sz="quarter" idx="21"/>
          </p:nvPr>
        </p:nvSpPr>
        <p:spPr>
          <a:xfrm>
            <a:off x="6232040" y="-40966"/>
            <a:ext cx="5986465" cy="6931833"/>
          </a:xfrm>
          <a:custGeom>
            <a:avLst/>
            <a:gdLst>
              <a:gd name="connsiteX0" fmla="*/ 5986465 w 5986465"/>
              <a:gd name="connsiteY0" fmla="*/ 0 h 6931833"/>
              <a:gd name="connsiteX1" fmla="*/ 5973214 w 5986465"/>
              <a:gd name="connsiteY1" fmla="*/ 6931833 h 6931833"/>
              <a:gd name="connsiteX2" fmla="*/ 146123 w 5986465"/>
              <a:gd name="connsiteY2" fmla="*/ 4989470 h 6931833"/>
              <a:gd name="connsiteX3" fmla="*/ 218764 w 5986465"/>
              <a:gd name="connsiteY3" fmla="*/ 4970792 h 6931833"/>
              <a:gd name="connsiteX4" fmla="*/ 1116291 w 5986465"/>
              <a:gd name="connsiteY4" fmla="*/ 3750839 h 6931833"/>
              <a:gd name="connsiteX5" fmla="*/ 96347 w 5986465"/>
              <a:gd name="connsiteY5" fmla="*/ 2499410 h 6931833"/>
              <a:gd name="connsiteX6" fmla="*/ 0 w 5986465"/>
              <a:gd name="connsiteY6" fmla="*/ 2484706 h 6931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86465" h="6931833">
                <a:moveTo>
                  <a:pt x="5986465" y="0"/>
                </a:moveTo>
                <a:lnTo>
                  <a:pt x="5973214" y="6931833"/>
                </a:lnTo>
                <a:lnTo>
                  <a:pt x="146123" y="4989470"/>
                </a:lnTo>
                <a:lnTo>
                  <a:pt x="218764" y="4970792"/>
                </a:lnTo>
                <a:cubicBezTo>
                  <a:pt x="738746" y="4809061"/>
                  <a:pt x="1116291" y="4324040"/>
                  <a:pt x="1116291" y="3750839"/>
                </a:cubicBezTo>
                <a:cubicBezTo>
                  <a:pt x="1116291" y="3133546"/>
                  <a:pt x="678428" y="2618521"/>
                  <a:pt x="96347" y="2499410"/>
                </a:cubicBezTo>
                <a:lnTo>
                  <a:pt x="0" y="248470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4939343" y="2578266"/>
            <a:ext cx="2263214" cy="2263214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22"/>
          </p:nvPr>
        </p:nvSpPr>
        <p:spPr>
          <a:xfrm>
            <a:off x="-26503" y="467317"/>
            <a:ext cx="5922963" cy="4013674"/>
          </a:xfrm>
          <a:custGeom>
            <a:avLst/>
            <a:gdLst>
              <a:gd name="connsiteX0" fmla="*/ 13252 w 5922963"/>
              <a:gd name="connsiteY0" fmla="*/ 0 h 4013674"/>
              <a:gd name="connsiteX1" fmla="*/ 5922963 w 5922963"/>
              <a:gd name="connsiteY1" fmla="*/ 1978468 h 4013674"/>
              <a:gd name="connsiteX2" fmla="*/ 5840017 w 5922963"/>
              <a:gd name="connsiteY2" fmla="*/ 1991127 h 4013674"/>
              <a:gd name="connsiteX3" fmla="*/ 4820073 w 5922963"/>
              <a:gd name="connsiteY3" fmla="*/ 3242556 h 4013674"/>
              <a:gd name="connsiteX4" fmla="*/ 5038230 w 5922963"/>
              <a:gd name="connsiteY4" fmla="*/ 3956752 h 4013674"/>
              <a:gd name="connsiteX5" fmla="*/ 5080796 w 5922963"/>
              <a:gd name="connsiteY5" fmla="*/ 4013674 h 4013674"/>
              <a:gd name="connsiteX6" fmla="*/ 0 w 5922963"/>
              <a:gd name="connsiteY6" fmla="*/ 2320076 h 4013674"/>
              <a:gd name="connsiteX7" fmla="*/ 13252 w 5922963"/>
              <a:gd name="connsiteY7" fmla="*/ 0 h 4013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2963" h="4013674">
                <a:moveTo>
                  <a:pt x="13252" y="0"/>
                </a:moveTo>
                <a:lnTo>
                  <a:pt x="5922963" y="1978468"/>
                </a:lnTo>
                <a:lnTo>
                  <a:pt x="5840017" y="1991127"/>
                </a:lnTo>
                <a:cubicBezTo>
                  <a:pt x="5257936" y="2110238"/>
                  <a:pt x="4820073" y="2625263"/>
                  <a:pt x="4820073" y="3242556"/>
                </a:cubicBezTo>
                <a:cubicBezTo>
                  <a:pt x="4820073" y="3507110"/>
                  <a:pt x="4900497" y="3752881"/>
                  <a:pt x="5038230" y="3956752"/>
                </a:cubicBezTo>
                <a:lnTo>
                  <a:pt x="5080796" y="4013674"/>
                </a:lnTo>
                <a:lnTo>
                  <a:pt x="0" y="2320076"/>
                </a:lnTo>
                <a:cubicBezTo>
                  <a:pt x="4417" y="1546717"/>
                  <a:pt x="8835" y="773359"/>
                  <a:pt x="1325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15" name="Marcador de imagen 24"/>
          <p:cNvSpPr>
            <a:spLocks noGrp="1"/>
          </p:cNvSpPr>
          <p:nvPr>
            <p:ph type="pic" sz="quarter" idx="23"/>
          </p:nvPr>
        </p:nvSpPr>
        <p:spPr>
          <a:xfrm>
            <a:off x="-26504" y="3210517"/>
            <a:ext cx="10986052" cy="3671798"/>
          </a:xfrm>
          <a:custGeom>
            <a:avLst/>
            <a:gdLst>
              <a:gd name="connsiteX0" fmla="*/ 0 w 12192000"/>
              <a:gd name="connsiteY0" fmla="*/ 0 h 3897085"/>
              <a:gd name="connsiteX1" fmla="*/ 12192000 w 12192000"/>
              <a:gd name="connsiteY1" fmla="*/ 0 h 3897085"/>
              <a:gd name="connsiteX2" fmla="*/ 12192000 w 12192000"/>
              <a:gd name="connsiteY2" fmla="*/ 3897085 h 3897085"/>
              <a:gd name="connsiteX3" fmla="*/ 0 w 12192000"/>
              <a:gd name="connsiteY3" fmla="*/ 3897085 h 3897085"/>
              <a:gd name="connsiteX4" fmla="*/ 0 w 12192000"/>
              <a:gd name="connsiteY4" fmla="*/ 0 h 3897085"/>
              <a:gd name="connsiteX0" fmla="*/ 0 w 12218504"/>
              <a:gd name="connsiteY0" fmla="*/ 1802296 h 5699381"/>
              <a:gd name="connsiteX1" fmla="*/ 12218504 w 12218504"/>
              <a:gd name="connsiteY1" fmla="*/ 0 h 5699381"/>
              <a:gd name="connsiteX2" fmla="*/ 12192000 w 12218504"/>
              <a:gd name="connsiteY2" fmla="*/ 5699381 h 5699381"/>
              <a:gd name="connsiteX3" fmla="*/ 0 w 12218504"/>
              <a:gd name="connsiteY3" fmla="*/ 5699381 h 5699381"/>
              <a:gd name="connsiteX4" fmla="*/ 0 w 12218504"/>
              <a:gd name="connsiteY4" fmla="*/ 1802296 h 5699381"/>
              <a:gd name="connsiteX0" fmla="*/ 6042991 w 12218504"/>
              <a:gd name="connsiteY0" fmla="*/ 2478157 h 5699381"/>
              <a:gd name="connsiteX1" fmla="*/ 12218504 w 12218504"/>
              <a:gd name="connsiteY1" fmla="*/ 0 h 5699381"/>
              <a:gd name="connsiteX2" fmla="*/ 12192000 w 12218504"/>
              <a:gd name="connsiteY2" fmla="*/ 5699381 h 5699381"/>
              <a:gd name="connsiteX3" fmla="*/ 0 w 12218504"/>
              <a:gd name="connsiteY3" fmla="*/ 5699381 h 5699381"/>
              <a:gd name="connsiteX4" fmla="*/ 6042991 w 12218504"/>
              <a:gd name="connsiteY4" fmla="*/ 2478157 h 5699381"/>
              <a:gd name="connsiteX0" fmla="*/ 6042991 w 12218504"/>
              <a:gd name="connsiteY0" fmla="*/ 2478157 h 6931833"/>
              <a:gd name="connsiteX1" fmla="*/ 12218504 w 12218504"/>
              <a:gd name="connsiteY1" fmla="*/ 0 h 6931833"/>
              <a:gd name="connsiteX2" fmla="*/ 12205253 w 12218504"/>
              <a:gd name="connsiteY2" fmla="*/ 6931833 h 6931833"/>
              <a:gd name="connsiteX3" fmla="*/ 0 w 12218504"/>
              <a:gd name="connsiteY3" fmla="*/ 5699381 h 6931833"/>
              <a:gd name="connsiteX4" fmla="*/ 6042991 w 12218504"/>
              <a:gd name="connsiteY4" fmla="*/ 2478157 h 6931833"/>
              <a:gd name="connsiteX0" fmla="*/ 0 w 6175513"/>
              <a:gd name="connsiteY0" fmla="*/ 2478157 h 6931833"/>
              <a:gd name="connsiteX1" fmla="*/ 6175513 w 6175513"/>
              <a:gd name="connsiteY1" fmla="*/ 0 h 6931833"/>
              <a:gd name="connsiteX2" fmla="*/ 6162262 w 6175513"/>
              <a:gd name="connsiteY2" fmla="*/ 6931833 h 6931833"/>
              <a:gd name="connsiteX3" fmla="*/ 0 w 6175513"/>
              <a:gd name="connsiteY3" fmla="*/ 4877746 h 6931833"/>
              <a:gd name="connsiteX4" fmla="*/ 0 w 6175513"/>
              <a:gd name="connsiteY4" fmla="*/ 2478157 h 6931833"/>
              <a:gd name="connsiteX0" fmla="*/ 13252 w 6175513"/>
              <a:gd name="connsiteY0" fmla="*/ 2557670 h 6931833"/>
              <a:gd name="connsiteX1" fmla="*/ 6175513 w 6175513"/>
              <a:gd name="connsiteY1" fmla="*/ 0 h 6931833"/>
              <a:gd name="connsiteX2" fmla="*/ 6162262 w 6175513"/>
              <a:gd name="connsiteY2" fmla="*/ 6931833 h 6931833"/>
              <a:gd name="connsiteX3" fmla="*/ 0 w 6175513"/>
              <a:gd name="connsiteY3" fmla="*/ 4877746 h 6931833"/>
              <a:gd name="connsiteX4" fmla="*/ 13252 w 6175513"/>
              <a:gd name="connsiteY4" fmla="*/ 2557670 h 6931833"/>
              <a:gd name="connsiteX0" fmla="*/ 13252 w 6162262"/>
              <a:gd name="connsiteY0" fmla="*/ 0 h 4374163"/>
              <a:gd name="connsiteX1" fmla="*/ 6109252 w 6162262"/>
              <a:gd name="connsiteY1" fmla="*/ 2040834 h 4374163"/>
              <a:gd name="connsiteX2" fmla="*/ 6162262 w 6162262"/>
              <a:gd name="connsiteY2" fmla="*/ 4374163 h 4374163"/>
              <a:gd name="connsiteX3" fmla="*/ 0 w 6162262"/>
              <a:gd name="connsiteY3" fmla="*/ 2320076 h 4374163"/>
              <a:gd name="connsiteX4" fmla="*/ 13252 w 6162262"/>
              <a:gd name="connsiteY4" fmla="*/ 0 h 4374163"/>
              <a:gd name="connsiteX0" fmla="*/ 13252 w 10986052"/>
              <a:gd name="connsiteY0" fmla="*/ 0 h 4374163"/>
              <a:gd name="connsiteX1" fmla="*/ 10986052 w 10986052"/>
              <a:gd name="connsiteY1" fmla="*/ 3657599 h 4374163"/>
              <a:gd name="connsiteX2" fmla="*/ 6162262 w 10986052"/>
              <a:gd name="connsiteY2" fmla="*/ 4374163 h 4374163"/>
              <a:gd name="connsiteX3" fmla="*/ 0 w 10986052"/>
              <a:gd name="connsiteY3" fmla="*/ 2320076 h 4374163"/>
              <a:gd name="connsiteX4" fmla="*/ 13252 w 10986052"/>
              <a:gd name="connsiteY4" fmla="*/ 0 h 4374163"/>
              <a:gd name="connsiteX0" fmla="*/ 13252 w 10986052"/>
              <a:gd name="connsiteY0" fmla="*/ 0 h 3671798"/>
              <a:gd name="connsiteX1" fmla="*/ 10986052 w 10986052"/>
              <a:gd name="connsiteY1" fmla="*/ 3657599 h 3671798"/>
              <a:gd name="connsiteX2" fmla="*/ 4081671 w 10986052"/>
              <a:gd name="connsiteY2" fmla="*/ 3671798 h 3671798"/>
              <a:gd name="connsiteX3" fmla="*/ 0 w 10986052"/>
              <a:gd name="connsiteY3" fmla="*/ 2320076 h 3671798"/>
              <a:gd name="connsiteX4" fmla="*/ 13252 w 10986052"/>
              <a:gd name="connsiteY4" fmla="*/ 0 h 3671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86052" h="3671798">
                <a:moveTo>
                  <a:pt x="13252" y="0"/>
                </a:moveTo>
                <a:lnTo>
                  <a:pt x="10986052" y="3657599"/>
                </a:lnTo>
                <a:lnTo>
                  <a:pt x="4081671" y="3671798"/>
                </a:lnTo>
                <a:lnTo>
                  <a:pt x="0" y="2320076"/>
                </a:lnTo>
                <a:cubicBezTo>
                  <a:pt x="4417" y="1546717"/>
                  <a:pt x="8835" y="773359"/>
                  <a:pt x="13252" y="0"/>
                </a:cubicBezTo>
                <a:close/>
              </a:path>
            </a:pathLst>
          </a:cu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8668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Paralelogramo 1"/>
          <p:cNvSpPr/>
          <p:nvPr userDrawn="1"/>
        </p:nvSpPr>
        <p:spPr>
          <a:xfrm>
            <a:off x="609601" y="2226364"/>
            <a:ext cx="11198086" cy="3379305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Marcador de imagen 18"/>
          <p:cNvSpPr>
            <a:spLocks noGrp="1"/>
          </p:cNvSpPr>
          <p:nvPr>
            <p:ph type="pic" sz="quarter" idx="21"/>
          </p:nvPr>
        </p:nvSpPr>
        <p:spPr>
          <a:xfrm>
            <a:off x="2491187" y="1783358"/>
            <a:ext cx="6848466" cy="4212308"/>
          </a:xfrm>
          <a:custGeom>
            <a:avLst/>
            <a:gdLst>
              <a:gd name="connsiteX0" fmla="*/ 1053077 w 6848466"/>
              <a:gd name="connsiteY0" fmla="*/ 0 h 4212308"/>
              <a:gd name="connsiteX1" fmla="*/ 6848466 w 6848466"/>
              <a:gd name="connsiteY1" fmla="*/ 0 h 4212308"/>
              <a:gd name="connsiteX2" fmla="*/ 5795389 w 6848466"/>
              <a:gd name="connsiteY2" fmla="*/ 4212308 h 4212308"/>
              <a:gd name="connsiteX3" fmla="*/ 0 w 6848466"/>
              <a:gd name="connsiteY3" fmla="*/ 4212308 h 421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8466" h="4212308">
                <a:moveTo>
                  <a:pt x="1053077" y="0"/>
                </a:moveTo>
                <a:lnTo>
                  <a:pt x="6848466" y="0"/>
                </a:lnTo>
                <a:lnTo>
                  <a:pt x="5795389" y="4212308"/>
                </a:lnTo>
                <a:lnTo>
                  <a:pt x="0" y="421230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9605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958136" y="1568007"/>
            <a:ext cx="5678641" cy="827957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PUT YOUR</a:t>
            </a:r>
          </a:p>
        </p:txBody>
      </p:sp>
      <p:sp>
        <p:nvSpPr>
          <p:cNvPr id="10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58136" y="3790339"/>
            <a:ext cx="3879335" cy="70792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500" b="1" i="0" cap="all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1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958136" y="2274060"/>
            <a:ext cx="5678641" cy="82795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 b="0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IN</a:t>
            </a:r>
          </a:p>
        </p:txBody>
      </p:sp>
      <p:sp>
        <p:nvSpPr>
          <p:cNvPr id="12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958136" y="2974694"/>
            <a:ext cx="5678641" cy="82795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THIS PLACE</a:t>
            </a:r>
          </a:p>
        </p:txBody>
      </p:sp>
    </p:spTree>
    <p:extLst>
      <p:ext uri="{BB962C8B-B14F-4D97-AF65-F5344CB8AC3E}">
        <p14:creationId xmlns:p14="http://schemas.microsoft.com/office/powerpoint/2010/main" val="65812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Paralelogramo 1"/>
          <p:cNvSpPr/>
          <p:nvPr userDrawn="1"/>
        </p:nvSpPr>
        <p:spPr>
          <a:xfrm>
            <a:off x="609601" y="2226364"/>
            <a:ext cx="11198086" cy="3379305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Marcador de imagen 11"/>
          <p:cNvSpPr>
            <a:spLocks noGrp="1"/>
          </p:cNvSpPr>
          <p:nvPr>
            <p:ph type="pic" sz="quarter" idx="21"/>
          </p:nvPr>
        </p:nvSpPr>
        <p:spPr>
          <a:xfrm>
            <a:off x="4664543" y="1783358"/>
            <a:ext cx="6848466" cy="4212308"/>
          </a:xfrm>
          <a:custGeom>
            <a:avLst/>
            <a:gdLst>
              <a:gd name="connsiteX0" fmla="*/ 1455552 w 6848466"/>
              <a:gd name="connsiteY0" fmla="*/ 0 h 4212308"/>
              <a:gd name="connsiteX1" fmla="*/ 6848466 w 6848466"/>
              <a:gd name="connsiteY1" fmla="*/ 0 h 4212308"/>
              <a:gd name="connsiteX2" fmla="*/ 5795389 w 6848466"/>
              <a:gd name="connsiteY2" fmla="*/ 4212308 h 4212308"/>
              <a:gd name="connsiteX3" fmla="*/ 389332 w 6848466"/>
              <a:gd name="connsiteY3" fmla="*/ 4212308 h 4212308"/>
              <a:gd name="connsiteX4" fmla="*/ 1053077 w 6848466"/>
              <a:gd name="connsiteY4" fmla="*/ 0 h 4212308"/>
              <a:gd name="connsiteX5" fmla="*/ 1310305 w 6848466"/>
              <a:gd name="connsiteY5" fmla="*/ 0 h 4212308"/>
              <a:gd name="connsiteX6" fmla="*/ 244085 w 6848466"/>
              <a:gd name="connsiteY6" fmla="*/ 4212308 h 4212308"/>
              <a:gd name="connsiteX7" fmla="*/ 0 w 6848466"/>
              <a:gd name="connsiteY7" fmla="*/ 4212308 h 421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8466" h="4212308">
                <a:moveTo>
                  <a:pt x="1455552" y="0"/>
                </a:moveTo>
                <a:lnTo>
                  <a:pt x="6848466" y="0"/>
                </a:lnTo>
                <a:lnTo>
                  <a:pt x="5795389" y="4212308"/>
                </a:lnTo>
                <a:lnTo>
                  <a:pt x="389332" y="4212308"/>
                </a:lnTo>
                <a:close/>
                <a:moveTo>
                  <a:pt x="1053077" y="0"/>
                </a:moveTo>
                <a:lnTo>
                  <a:pt x="1310305" y="0"/>
                </a:lnTo>
                <a:lnTo>
                  <a:pt x="244085" y="4212308"/>
                </a:lnTo>
                <a:lnTo>
                  <a:pt x="0" y="421230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12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6168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6470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914400" y="618911"/>
            <a:ext cx="10363200" cy="817561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algn="l">
              <a:defRPr sz="4400">
                <a:solidFill>
                  <a:schemeClr val="accent1"/>
                </a:solidFill>
                <a:latin typeface="Lemon/Milk"/>
                <a:cs typeface="Lemon/Milk"/>
              </a:defRPr>
            </a:lvl1pPr>
          </a:lstStyle>
          <a:p>
            <a:r>
              <a:rPr lang="en-US" dirty="0"/>
              <a:t>title example here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1329518"/>
            <a:ext cx="10363200" cy="198541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 algn="l">
              <a:buNone/>
              <a:defRPr sz="1200">
                <a:solidFill>
                  <a:schemeClr val="tx1">
                    <a:alpha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40634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1"/>
          <p:cNvSpPr>
            <a:spLocks noGrp="1"/>
          </p:cNvSpPr>
          <p:nvPr>
            <p:ph type="body" sz="quarter" idx="13" hasCustomPrompt="1"/>
          </p:nvPr>
        </p:nvSpPr>
        <p:spPr>
          <a:xfrm>
            <a:off x="20105" y="1857644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0" name="Marcador de texto 11"/>
          <p:cNvSpPr>
            <a:spLocks noGrp="1"/>
          </p:cNvSpPr>
          <p:nvPr>
            <p:ph type="body" sz="quarter" idx="14" hasCustomPrompt="1"/>
          </p:nvPr>
        </p:nvSpPr>
        <p:spPr>
          <a:xfrm>
            <a:off x="20105" y="233787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1" name="Marcador de texto 11"/>
          <p:cNvSpPr>
            <a:spLocks noGrp="1"/>
          </p:cNvSpPr>
          <p:nvPr>
            <p:ph type="body" sz="quarter" idx="15" hasCustomPrompt="1"/>
          </p:nvPr>
        </p:nvSpPr>
        <p:spPr>
          <a:xfrm>
            <a:off x="20105" y="2852080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20105" y="3353582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3" name="Marcador de texto 11"/>
          <p:cNvSpPr>
            <a:spLocks noGrp="1"/>
          </p:cNvSpPr>
          <p:nvPr>
            <p:ph type="body" sz="quarter" idx="17" hasCustomPrompt="1"/>
          </p:nvPr>
        </p:nvSpPr>
        <p:spPr>
          <a:xfrm>
            <a:off x="20105" y="385714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8" hasCustomPrompt="1"/>
          </p:nvPr>
        </p:nvSpPr>
        <p:spPr>
          <a:xfrm>
            <a:off x="20105" y="4318185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8706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1"/>
          <p:cNvSpPr>
            <a:spLocks noGrp="1"/>
          </p:cNvSpPr>
          <p:nvPr>
            <p:ph type="body" sz="quarter" idx="13" hasCustomPrompt="1"/>
          </p:nvPr>
        </p:nvSpPr>
        <p:spPr>
          <a:xfrm>
            <a:off x="20105" y="1857644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0" name="Marcador de texto 11"/>
          <p:cNvSpPr>
            <a:spLocks noGrp="1"/>
          </p:cNvSpPr>
          <p:nvPr>
            <p:ph type="body" sz="quarter" idx="14" hasCustomPrompt="1"/>
          </p:nvPr>
        </p:nvSpPr>
        <p:spPr>
          <a:xfrm>
            <a:off x="20105" y="233787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1" name="Marcador de texto 11"/>
          <p:cNvSpPr>
            <a:spLocks noGrp="1"/>
          </p:cNvSpPr>
          <p:nvPr>
            <p:ph type="body" sz="quarter" idx="15" hasCustomPrompt="1"/>
          </p:nvPr>
        </p:nvSpPr>
        <p:spPr>
          <a:xfrm>
            <a:off x="20105" y="2852080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20105" y="3353582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3" name="Marcador de texto 11"/>
          <p:cNvSpPr>
            <a:spLocks noGrp="1"/>
          </p:cNvSpPr>
          <p:nvPr>
            <p:ph type="body" sz="quarter" idx="17" hasCustomPrompt="1"/>
          </p:nvPr>
        </p:nvSpPr>
        <p:spPr>
          <a:xfrm>
            <a:off x="20105" y="385714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8" hasCustomPrompt="1"/>
          </p:nvPr>
        </p:nvSpPr>
        <p:spPr>
          <a:xfrm>
            <a:off x="20105" y="4318185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874644" y="2009166"/>
            <a:ext cx="5685182" cy="2750796"/>
          </a:xfrm>
          <a:prstGeom prst="rect">
            <a:avLst/>
          </a:prstGeom>
        </p:spPr>
        <p:txBody>
          <a:bodyPr/>
          <a:lstStyle>
            <a:lvl1pPr algn="l">
              <a:lnSpc>
                <a:spcPct val="70000"/>
              </a:lnSpc>
              <a:spcBef>
                <a:spcPts val="500"/>
              </a:spcBef>
              <a:spcAft>
                <a:spcPts val="500"/>
              </a:spcAft>
              <a:defRPr sz="12000">
                <a:solidFill>
                  <a:schemeClr val="bg1">
                    <a:lumMod val="6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</a:lstStyle>
          <a:p>
            <a:r>
              <a:rPr lang="es-ES_tradnl" dirty="0"/>
              <a:t>ABOUT</a:t>
            </a:r>
          </a:p>
          <a:p>
            <a:r>
              <a:rPr lang="es-ES_tradnl" dirty="0">
                <a:solidFill>
                  <a:schemeClr val="accent4"/>
                </a:solidFill>
              </a:rPr>
              <a:t>US</a:t>
            </a:r>
          </a:p>
        </p:txBody>
      </p:sp>
    </p:spTree>
    <p:extLst>
      <p:ext uri="{BB962C8B-B14F-4D97-AF65-F5344CB8AC3E}">
        <p14:creationId xmlns:p14="http://schemas.microsoft.com/office/powerpoint/2010/main" val="1786718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9348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/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958136" y="1209187"/>
            <a:ext cx="5678641" cy="2463161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Example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58136" y="3790339"/>
            <a:ext cx="3879335" cy="70792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500" b="1" i="0" cap="all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112096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958136" y="1209187"/>
            <a:ext cx="5678641" cy="2463161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6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Example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58136" y="3790339"/>
            <a:ext cx="3879335" cy="70792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500" b="1" i="0" cap="all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3" hasCustomPrompt="1"/>
          </p:nvPr>
        </p:nvSpPr>
        <p:spPr>
          <a:xfrm>
            <a:off x="20105" y="1857644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5" name="Marcador de texto 11"/>
          <p:cNvSpPr>
            <a:spLocks noGrp="1"/>
          </p:cNvSpPr>
          <p:nvPr>
            <p:ph type="body" sz="quarter" idx="14" hasCustomPrompt="1"/>
          </p:nvPr>
        </p:nvSpPr>
        <p:spPr>
          <a:xfrm>
            <a:off x="20105" y="233787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6" name="Marcador de texto 11"/>
          <p:cNvSpPr>
            <a:spLocks noGrp="1"/>
          </p:cNvSpPr>
          <p:nvPr>
            <p:ph type="body" sz="quarter" idx="15" hasCustomPrompt="1"/>
          </p:nvPr>
        </p:nvSpPr>
        <p:spPr>
          <a:xfrm>
            <a:off x="20105" y="2852080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7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20105" y="3353582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8" name="Marcador de texto 11"/>
          <p:cNvSpPr>
            <a:spLocks noGrp="1"/>
          </p:cNvSpPr>
          <p:nvPr>
            <p:ph type="body" sz="quarter" idx="17" hasCustomPrompt="1"/>
          </p:nvPr>
        </p:nvSpPr>
        <p:spPr>
          <a:xfrm>
            <a:off x="20105" y="385714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9" name="Marcador de texto 11"/>
          <p:cNvSpPr>
            <a:spLocks noGrp="1"/>
          </p:cNvSpPr>
          <p:nvPr>
            <p:ph type="body" sz="quarter" idx="18" hasCustomPrompt="1"/>
          </p:nvPr>
        </p:nvSpPr>
        <p:spPr>
          <a:xfrm>
            <a:off x="20105" y="4318185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2958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imagen 21"/>
          <p:cNvSpPr>
            <a:spLocks noGrp="1"/>
          </p:cNvSpPr>
          <p:nvPr>
            <p:ph type="pic" sz="quarter" idx="19"/>
          </p:nvPr>
        </p:nvSpPr>
        <p:spPr>
          <a:xfrm>
            <a:off x="-10932" y="1297026"/>
            <a:ext cx="12202931" cy="3742555"/>
          </a:xfrm>
          <a:custGeom>
            <a:avLst/>
            <a:gdLst>
              <a:gd name="connsiteX0" fmla="*/ 0 w 12202931"/>
              <a:gd name="connsiteY0" fmla="*/ 0 h 3742555"/>
              <a:gd name="connsiteX1" fmla="*/ 5846092 w 12202931"/>
              <a:gd name="connsiteY1" fmla="*/ 0 h 3742555"/>
              <a:gd name="connsiteX2" fmla="*/ 6084354 w 12202931"/>
              <a:gd name="connsiteY2" fmla="*/ 238263 h 3742555"/>
              <a:gd name="connsiteX3" fmla="*/ 6322617 w 12202931"/>
              <a:gd name="connsiteY3" fmla="*/ 0 h 3742555"/>
              <a:gd name="connsiteX4" fmla="*/ 12202931 w 12202931"/>
              <a:gd name="connsiteY4" fmla="*/ 0 h 3742555"/>
              <a:gd name="connsiteX5" fmla="*/ 12202931 w 12202931"/>
              <a:gd name="connsiteY5" fmla="*/ 3742555 h 3742555"/>
              <a:gd name="connsiteX6" fmla="*/ 6332710 w 12202931"/>
              <a:gd name="connsiteY6" fmla="*/ 3742555 h 3742555"/>
              <a:gd name="connsiteX7" fmla="*/ 6084354 w 12202931"/>
              <a:gd name="connsiteY7" fmla="*/ 3494199 h 3742555"/>
              <a:gd name="connsiteX8" fmla="*/ 5835998 w 12202931"/>
              <a:gd name="connsiteY8" fmla="*/ 3742555 h 3742555"/>
              <a:gd name="connsiteX9" fmla="*/ 0 w 12202931"/>
              <a:gd name="connsiteY9" fmla="*/ 3742555 h 374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2931" h="3742555">
                <a:moveTo>
                  <a:pt x="0" y="0"/>
                </a:moveTo>
                <a:lnTo>
                  <a:pt x="5846092" y="0"/>
                </a:lnTo>
                <a:lnTo>
                  <a:pt x="6084354" y="238263"/>
                </a:lnTo>
                <a:lnTo>
                  <a:pt x="6322617" y="0"/>
                </a:lnTo>
                <a:lnTo>
                  <a:pt x="12202931" y="0"/>
                </a:lnTo>
                <a:lnTo>
                  <a:pt x="12202931" y="3742555"/>
                </a:lnTo>
                <a:lnTo>
                  <a:pt x="6332710" y="3742555"/>
                </a:lnTo>
                <a:lnTo>
                  <a:pt x="6084354" y="3494199"/>
                </a:lnTo>
                <a:lnTo>
                  <a:pt x="5835998" y="3742555"/>
                </a:lnTo>
                <a:lnTo>
                  <a:pt x="0" y="374255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r">
              <a:defRPr sz="12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958136" y="1682045"/>
            <a:ext cx="5678641" cy="2046748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Example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58136" y="3790339"/>
            <a:ext cx="3879335" cy="70792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500" b="1" i="0" cap="all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3" name="Rombo 22"/>
          <p:cNvSpPr/>
          <p:nvPr userDrawn="1"/>
        </p:nvSpPr>
        <p:spPr>
          <a:xfrm>
            <a:off x="5825066" y="923855"/>
            <a:ext cx="496712" cy="496712"/>
          </a:xfrm>
          <a:prstGeom prst="diamond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Rombo 23"/>
          <p:cNvSpPr/>
          <p:nvPr userDrawn="1"/>
        </p:nvSpPr>
        <p:spPr>
          <a:xfrm>
            <a:off x="5825066" y="4892826"/>
            <a:ext cx="496712" cy="496712"/>
          </a:xfrm>
          <a:prstGeom prst="diamond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8038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958132" y="1872865"/>
            <a:ext cx="4941223" cy="103256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58132" y="2979178"/>
            <a:ext cx="4941223" cy="545686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es-ES_tradnl" b="0" i="0" smtClean="0">
                <a:effectLst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fermentum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958132" y="1578076"/>
            <a:ext cx="4941223" cy="294603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4" hasCustomPrompt="1"/>
          </p:nvPr>
        </p:nvSpPr>
        <p:spPr>
          <a:xfrm>
            <a:off x="20105" y="1857644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5" name="Marcador de texto 11"/>
          <p:cNvSpPr>
            <a:spLocks noGrp="1"/>
          </p:cNvSpPr>
          <p:nvPr>
            <p:ph type="body" sz="quarter" idx="15" hasCustomPrompt="1"/>
          </p:nvPr>
        </p:nvSpPr>
        <p:spPr>
          <a:xfrm>
            <a:off x="20105" y="233787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20105" y="2852080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7" name="Marcador de texto 11"/>
          <p:cNvSpPr>
            <a:spLocks noGrp="1"/>
          </p:cNvSpPr>
          <p:nvPr>
            <p:ph type="body" sz="quarter" idx="17" hasCustomPrompt="1"/>
          </p:nvPr>
        </p:nvSpPr>
        <p:spPr>
          <a:xfrm>
            <a:off x="20105" y="3353582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8" name="Marcador de texto 11"/>
          <p:cNvSpPr>
            <a:spLocks noGrp="1"/>
          </p:cNvSpPr>
          <p:nvPr>
            <p:ph type="body" sz="quarter" idx="18" hasCustomPrompt="1"/>
          </p:nvPr>
        </p:nvSpPr>
        <p:spPr>
          <a:xfrm>
            <a:off x="20105" y="385714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9" name="Marcador de texto 11"/>
          <p:cNvSpPr>
            <a:spLocks noGrp="1"/>
          </p:cNvSpPr>
          <p:nvPr>
            <p:ph type="body" sz="quarter" idx="19" hasCustomPrompt="1"/>
          </p:nvPr>
        </p:nvSpPr>
        <p:spPr>
          <a:xfrm>
            <a:off x="20105" y="4318185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7124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imagen 27"/>
          <p:cNvSpPr>
            <a:spLocks noGrp="1"/>
          </p:cNvSpPr>
          <p:nvPr>
            <p:ph type="pic" sz="quarter" idx="19"/>
          </p:nvPr>
        </p:nvSpPr>
        <p:spPr>
          <a:xfrm>
            <a:off x="-10932" y="1488939"/>
            <a:ext cx="12202931" cy="3742555"/>
          </a:xfrm>
          <a:custGeom>
            <a:avLst/>
            <a:gdLst>
              <a:gd name="connsiteX0" fmla="*/ 0 w 12202931"/>
              <a:gd name="connsiteY0" fmla="*/ 0 h 3742555"/>
              <a:gd name="connsiteX1" fmla="*/ 5023199 w 12202931"/>
              <a:gd name="connsiteY1" fmla="*/ 0 h 3742555"/>
              <a:gd name="connsiteX2" fmla="*/ 5846092 w 12202931"/>
              <a:gd name="connsiteY2" fmla="*/ 0 h 3742555"/>
              <a:gd name="connsiteX3" fmla="*/ 6322617 w 12202931"/>
              <a:gd name="connsiteY3" fmla="*/ 0 h 3742555"/>
              <a:gd name="connsiteX4" fmla="*/ 7179376 w 12202931"/>
              <a:gd name="connsiteY4" fmla="*/ 0 h 3742555"/>
              <a:gd name="connsiteX5" fmla="*/ 12202931 w 12202931"/>
              <a:gd name="connsiteY5" fmla="*/ 0 h 3742555"/>
              <a:gd name="connsiteX6" fmla="*/ 12202931 w 12202931"/>
              <a:gd name="connsiteY6" fmla="*/ 3742555 h 3742555"/>
              <a:gd name="connsiteX7" fmla="*/ 7179376 w 12202931"/>
              <a:gd name="connsiteY7" fmla="*/ 3742555 h 3742555"/>
              <a:gd name="connsiteX8" fmla="*/ 6332710 w 12202931"/>
              <a:gd name="connsiteY8" fmla="*/ 3742555 h 3742555"/>
              <a:gd name="connsiteX9" fmla="*/ 5835998 w 12202931"/>
              <a:gd name="connsiteY9" fmla="*/ 3742555 h 3742555"/>
              <a:gd name="connsiteX10" fmla="*/ 5023199 w 12202931"/>
              <a:gd name="connsiteY10" fmla="*/ 3742555 h 3742555"/>
              <a:gd name="connsiteX11" fmla="*/ 0 w 12202931"/>
              <a:gd name="connsiteY11" fmla="*/ 3742555 h 374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2931" h="3742555">
                <a:moveTo>
                  <a:pt x="0" y="0"/>
                </a:moveTo>
                <a:lnTo>
                  <a:pt x="5023199" y="0"/>
                </a:lnTo>
                <a:lnTo>
                  <a:pt x="5846092" y="0"/>
                </a:lnTo>
                <a:lnTo>
                  <a:pt x="6322617" y="0"/>
                </a:lnTo>
                <a:lnTo>
                  <a:pt x="7179376" y="0"/>
                </a:lnTo>
                <a:lnTo>
                  <a:pt x="12202931" y="0"/>
                </a:lnTo>
                <a:lnTo>
                  <a:pt x="12202931" y="3742555"/>
                </a:lnTo>
                <a:lnTo>
                  <a:pt x="7179376" y="3742555"/>
                </a:lnTo>
                <a:lnTo>
                  <a:pt x="6332710" y="3742555"/>
                </a:lnTo>
                <a:lnTo>
                  <a:pt x="5835998" y="3742555"/>
                </a:lnTo>
                <a:lnTo>
                  <a:pt x="5023199" y="3742555"/>
                </a:lnTo>
                <a:lnTo>
                  <a:pt x="0" y="374255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r">
              <a:defRPr sz="12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958136" y="1873958"/>
            <a:ext cx="5678641" cy="2046748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Example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958136" y="3982252"/>
            <a:ext cx="3879335" cy="70792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500" b="1" i="0" cap="all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1344457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2949166" y="1379974"/>
            <a:ext cx="6283324" cy="33452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es-ES_tradnl" b="0" i="0" smtClean="0">
                <a:effectLst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7" name="Rectángulo redondeado 6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4" hasCustomPrompt="1"/>
          </p:nvPr>
        </p:nvSpPr>
        <p:spPr>
          <a:xfrm>
            <a:off x="20105" y="1857644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5" name="Marcador de texto 11"/>
          <p:cNvSpPr>
            <a:spLocks noGrp="1"/>
          </p:cNvSpPr>
          <p:nvPr>
            <p:ph type="body" sz="quarter" idx="15" hasCustomPrompt="1"/>
          </p:nvPr>
        </p:nvSpPr>
        <p:spPr>
          <a:xfrm>
            <a:off x="20105" y="233787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20105" y="2852080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7" name="Marcador de texto 11"/>
          <p:cNvSpPr>
            <a:spLocks noGrp="1"/>
          </p:cNvSpPr>
          <p:nvPr>
            <p:ph type="body" sz="quarter" idx="17" hasCustomPrompt="1"/>
          </p:nvPr>
        </p:nvSpPr>
        <p:spPr>
          <a:xfrm>
            <a:off x="20105" y="3353582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8" name="Marcador de texto 11"/>
          <p:cNvSpPr>
            <a:spLocks noGrp="1"/>
          </p:cNvSpPr>
          <p:nvPr>
            <p:ph type="body" sz="quarter" idx="18" hasCustomPrompt="1"/>
          </p:nvPr>
        </p:nvSpPr>
        <p:spPr>
          <a:xfrm>
            <a:off x="20105" y="385714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9" name="Marcador de texto 11"/>
          <p:cNvSpPr>
            <a:spLocks noGrp="1"/>
          </p:cNvSpPr>
          <p:nvPr>
            <p:ph type="body" sz="quarter" idx="19" hasCustomPrompt="1"/>
          </p:nvPr>
        </p:nvSpPr>
        <p:spPr>
          <a:xfrm>
            <a:off x="20105" y="4318185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0831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2949166" y="1379974"/>
            <a:ext cx="6283324" cy="33452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es-ES_tradnl" b="0" i="0" smtClean="0">
                <a:effectLst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7" name="Rectángulo redondeado 6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2770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7" name="Marcador de texto 11"/>
          <p:cNvSpPr>
            <a:spLocks noGrp="1"/>
          </p:cNvSpPr>
          <p:nvPr>
            <p:ph type="body" sz="quarter" idx="14" hasCustomPrompt="1"/>
          </p:nvPr>
        </p:nvSpPr>
        <p:spPr>
          <a:xfrm>
            <a:off x="20105" y="1857644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28" name="Marcador de texto 11"/>
          <p:cNvSpPr>
            <a:spLocks noGrp="1"/>
          </p:cNvSpPr>
          <p:nvPr>
            <p:ph type="body" sz="quarter" idx="15" hasCustomPrompt="1"/>
          </p:nvPr>
        </p:nvSpPr>
        <p:spPr>
          <a:xfrm>
            <a:off x="20105" y="233787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29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20105" y="2852080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30" name="Marcador de texto 11"/>
          <p:cNvSpPr>
            <a:spLocks noGrp="1"/>
          </p:cNvSpPr>
          <p:nvPr>
            <p:ph type="body" sz="quarter" idx="17" hasCustomPrompt="1"/>
          </p:nvPr>
        </p:nvSpPr>
        <p:spPr>
          <a:xfrm>
            <a:off x="20105" y="3353582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31" name="Marcador de texto 11"/>
          <p:cNvSpPr>
            <a:spLocks noGrp="1"/>
          </p:cNvSpPr>
          <p:nvPr>
            <p:ph type="body" sz="quarter" idx="18" hasCustomPrompt="1"/>
          </p:nvPr>
        </p:nvSpPr>
        <p:spPr>
          <a:xfrm>
            <a:off x="20105" y="385714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32" name="Marcador de texto 11"/>
          <p:cNvSpPr>
            <a:spLocks noGrp="1"/>
          </p:cNvSpPr>
          <p:nvPr>
            <p:ph type="body" sz="quarter" idx="19" hasCustomPrompt="1"/>
          </p:nvPr>
        </p:nvSpPr>
        <p:spPr>
          <a:xfrm>
            <a:off x="20105" y="4318185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455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10932" y="0"/>
            <a:ext cx="12202931" cy="6858000"/>
          </a:xfrm>
          <a:prstGeom prst="rect">
            <a:avLst/>
          </a:prstGeom>
        </p:spPr>
        <p:txBody>
          <a:bodyPr anchor="ctr"/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3111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1"/>
          <p:cNvSpPr>
            <a:spLocks noGrp="1"/>
          </p:cNvSpPr>
          <p:nvPr>
            <p:ph type="body" sz="quarter" idx="13" hasCustomPrompt="1"/>
          </p:nvPr>
        </p:nvSpPr>
        <p:spPr>
          <a:xfrm>
            <a:off x="20105" y="1857644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4" hasCustomPrompt="1"/>
          </p:nvPr>
        </p:nvSpPr>
        <p:spPr>
          <a:xfrm>
            <a:off x="20105" y="233787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5" name="Marcador de texto 11"/>
          <p:cNvSpPr>
            <a:spLocks noGrp="1"/>
          </p:cNvSpPr>
          <p:nvPr>
            <p:ph type="body" sz="quarter" idx="15" hasCustomPrompt="1"/>
          </p:nvPr>
        </p:nvSpPr>
        <p:spPr>
          <a:xfrm>
            <a:off x="20105" y="2852080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20105" y="3353582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7" name="Marcador de texto 11"/>
          <p:cNvSpPr>
            <a:spLocks noGrp="1"/>
          </p:cNvSpPr>
          <p:nvPr>
            <p:ph type="body" sz="quarter" idx="17" hasCustomPrompt="1"/>
          </p:nvPr>
        </p:nvSpPr>
        <p:spPr>
          <a:xfrm>
            <a:off x="20105" y="385714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8" name="Marcador de texto 11"/>
          <p:cNvSpPr>
            <a:spLocks noGrp="1"/>
          </p:cNvSpPr>
          <p:nvPr>
            <p:ph type="body" sz="quarter" idx="18" hasCustomPrompt="1"/>
          </p:nvPr>
        </p:nvSpPr>
        <p:spPr>
          <a:xfrm>
            <a:off x="20105" y="4318185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633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914400" y="618911"/>
            <a:ext cx="10363200" cy="817561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algn="l">
              <a:defRPr sz="4400">
                <a:solidFill>
                  <a:schemeClr val="accent1"/>
                </a:solidFill>
                <a:latin typeface="Lemon/Milk"/>
                <a:cs typeface="Lemon/Milk"/>
              </a:defRPr>
            </a:lvl1pPr>
          </a:lstStyle>
          <a:p>
            <a:r>
              <a:rPr lang="en-US" dirty="0"/>
              <a:t>title example here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1329518"/>
            <a:ext cx="10363200" cy="198541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 algn="l">
              <a:buNone/>
              <a:defRPr sz="1200">
                <a:solidFill>
                  <a:schemeClr val="tx1">
                    <a:alpha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Edit Master text style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13" hasCustomPrompt="1"/>
          </p:nvPr>
        </p:nvSpPr>
        <p:spPr>
          <a:xfrm>
            <a:off x="20105" y="1857644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3" name="Marcador de texto 11"/>
          <p:cNvSpPr>
            <a:spLocks noGrp="1"/>
          </p:cNvSpPr>
          <p:nvPr>
            <p:ph type="body" sz="quarter" idx="14" hasCustomPrompt="1"/>
          </p:nvPr>
        </p:nvSpPr>
        <p:spPr>
          <a:xfrm>
            <a:off x="20105" y="233787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5" hasCustomPrompt="1"/>
          </p:nvPr>
        </p:nvSpPr>
        <p:spPr>
          <a:xfrm>
            <a:off x="20105" y="2852080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5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20105" y="3353582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6" name="Marcador de texto 11"/>
          <p:cNvSpPr>
            <a:spLocks noGrp="1"/>
          </p:cNvSpPr>
          <p:nvPr>
            <p:ph type="body" sz="quarter" idx="17" hasCustomPrompt="1"/>
          </p:nvPr>
        </p:nvSpPr>
        <p:spPr>
          <a:xfrm>
            <a:off x="20105" y="3857149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  <p:sp>
        <p:nvSpPr>
          <p:cNvPr id="17" name="Marcador de texto 11"/>
          <p:cNvSpPr>
            <a:spLocks noGrp="1"/>
          </p:cNvSpPr>
          <p:nvPr>
            <p:ph type="body" sz="quarter" idx="18" hasCustomPrompt="1"/>
          </p:nvPr>
        </p:nvSpPr>
        <p:spPr>
          <a:xfrm>
            <a:off x="20105" y="4318185"/>
            <a:ext cx="426164" cy="3867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FontAwesome" charset="0"/>
                <a:ea typeface="FontAwesome" charset="0"/>
                <a:cs typeface="FontAwesome" charset="0"/>
              </a:defRPr>
            </a:lvl1pPr>
          </a:lstStyle>
          <a:p>
            <a:pPr lvl="0"/>
            <a:r>
              <a:rPr lang="es-ES_tradnl" sz="2000" dirty="0">
                <a:solidFill>
                  <a:schemeClr val="bg1"/>
                </a:solidFill>
                <a:latin typeface="FontAwesome"/>
                <a:ea typeface="FontAwesome"/>
                <a:cs typeface="FontAwesome"/>
                <a:sym typeface="FontAwesome"/>
              </a:rPr>
              <a:t>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3783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imagen 27"/>
          <p:cNvSpPr>
            <a:spLocks noGrp="1"/>
          </p:cNvSpPr>
          <p:nvPr>
            <p:ph type="pic" sz="quarter" idx="19"/>
          </p:nvPr>
        </p:nvSpPr>
        <p:spPr>
          <a:xfrm>
            <a:off x="-10932" y="1403360"/>
            <a:ext cx="12202931" cy="3033174"/>
          </a:xfrm>
          <a:custGeom>
            <a:avLst/>
            <a:gdLst>
              <a:gd name="connsiteX0" fmla="*/ 0 w 12202931"/>
              <a:gd name="connsiteY0" fmla="*/ 0 h 3742555"/>
              <a:gd name="connsiteX1" fmla="*/ 5023199 w 12202931"/>
              <a:gd name="connsiteY1" fmla="*/ 0 h 3742555"/>
              <a:gd name="connsiteX2" fmla="*/ 5846092 w 12202931"/>
              <a:gd name="connsiteY2" fmla="*/ 0 h 3742555"/>
              <a:gd name="connsiteX3" fmla="*/ 6322617 w 12202931"/>
              <a:gd name="connsiteY3" fmla="*/ 0 h 3742555"/>
              <a:gd name="connsiteX4" fmla="*/ 7179376 w 12202931"/>
              <a:gd name="connsiteY4" fmla="*/ 0 h 3742555"/>
              <a:gd name="connsiteX5" fmla="*/ 12202931 w 12202931"/>
              <a:gd name="connsiteY5" fmla="*/ 0 h 3742555"/>
              <a:gd name="connsiteX6" fmla="*/ 12202931 w 12202931"/>
              <a:gd name="connsiteY6" fmla="*/ 3742555 h 3742555"/>
              <a:gd name="connsiteX7" fmla="*/ 7179376 w 12202931"/>
              <a:gd name="connsiteY7" fmla="*/ 3742555 h 3742555"/>
              <a:gd name="connsiteX8" fmla="*/ 6332710 w 12202931"/>
              <a:gd name="connsiteY8" fmla="*/ 3742555 h 3742555"/>
              <a:gd name="connsiteX9" fmla="*/ 5835998 w 12202931"/>
              <a:gd name="connsiteY9" fmla="*/ 3742555 h 3742555"/>
              <a:gd name="connsiteX10" fmla="*/ 5023199 w 12202931"/>
              <a:gd name="connsiteY10" fmla="*/ 3742555 h 3742555"/>
              <a:gd name="connsiteX11" fmla="*/ 0 w 12202931"/>
              <a:gd name="connsiteY11" fmla="*/ 3742555 h 3742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2931" h="3742555">
                <a:moveTo>
                  <a:pt x="0" y="0"/>
                </a:moveTo>
                <a:lnTo>
                  <a:pt x="5023199" y="0"/>
                </a:lnTo>
                <a:lnTo>
                  <a:pt x="5846092" y="0"/>
                </a:lnTo>
                <a:lnTo>
                  <a:pt x="6322617" y="0"/>
                </a:lnTo>
                <a:lnTo>
                  <a:pt x="7179376" y="0"/>
                </a:lnTo>
                <a:lnTo>
                  <a:pt x="12202931" y="0"/>
                </a:lnTo>
                <a:lnTo>
                  <a:pt x="12202931" y="3742555"/>
                </a:lnTo>
                <a:lnTo>
                  <a:pt x="7179376" y="3742555"/>
                </a:lnTo>
                <a:lnTo>
                  <a:pt x="6332710" y="3742555"/>
                </a:lnTo>
                <a:lnTo>
                  <a:pt x="5835998" y="3742555"/>
                </a:lnTo>
                <a:lnTo>
                  <a:pt x="5023199" y="3742555"/>
                </a:lnTo>
                <a:lnTo>
                  <a:pt x="0" y="374255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r">
              <a:defRPr sz="12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4119025" y="2246486"/>
            <a:ext cx="3879335" cy="7936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500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/>
              <a:t>TITLE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4119025" y="3101712"/>
            <a:ext cx="3879335" cy="3865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1500" b="1" i="0" cap="all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89918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980857" y="2024743"/>
            <a:ext cx="2193417" cy="2037807"/>
          </a:xfrm>
          <a:prstGeom prst="roundRect">
            <a:avLst>
              <a:gd name="adj" fmla="val 40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406414" y="2219038"/>
            <a:ext cx="1319350" cy="1229558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s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1059235" y="3422468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streghts</a:t>
            </a:r>
            <a:endParaRPr lang="es-ES_tradnl" dirty="0"/>
          </a:p>
        </p:txBody>
      </p:sp>
      <p:sp>
        <p:nvSpPr>
          <p:cNvPr id="9" name="Rectángulo redondeado 8"/>
          <p:cNvSpPr/>
          <p:nvPr userDrawn="1"/>
        </p:nvSpPr>
        <p:spPr>
          <a:xfrm>
            <a:off x="3658744" y="2024743"/>
            <a:ext cx="2193417" cy="2037807"/>
          </a:xfrm>
          <a:prstGeom prst="roundRect">
            <a:avLst>
              <a:gd name="adj" fmla="val 401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4084301" y="2219038"/>
            <a:ext cx="1319350" cy="1229558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w</a:t>
            </a:r>
          </a:p>
        </p:txBody>
      </p:sp>
      <p:sp>
        <p:nvSpPr>
          <p:cNvPr id="11" name="Marcador de texto 2"/>
          <p:cNvSpPr>
            <a:spLocks noGrp="1"/>
          </p:cNvSpPr>
          <p:nvPr>
            <p:ph type="body" sz="quarter" idx="14" hasCustomPrompt="1"/>
          </p:nvPr>
        </p:nvSpPr>
        <p:spPr>
          <a:xfrm>
            <a:off x="3737122" y="3422468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/>
              <a:t>Weaknesses</a:t>
            </a:r>
            <a:endParaRPr lang="es-ES_tradnl" dirty="0"/>
          </a:p>
        </p:txBody>
      </p:sp>
      <p:sp>
        <p:nvSpPr>
          <p:cNvPr id="12" name="Rectángulo redondeado 11"/>
          <p:cNvSpPr/>
          <p:nvPr userDrawn="1"/>
        </p:nvSpPr>
        <p:spPr>
          <a:xfrm>
            <a:off x="6336630" y="2024743"/>
            <a:ext cx="2193417" cy="2037807"/>
          </a:xfrm>
          <a:prstGeom prst="roundRect">
            <a:avLst>
              <a:gd name="adj" fmla="val 401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Marcador de texto 2"/>
          <p:cNvSpPr>
            <a:spLocks noGrp="1"/>
          </p:cNvSpPr>
          <p:nvPr>
            <p:ph type="body" sz="quarter" idx="15" hasCustomPrompt="1"/>
          </p:nvPr>
        </p:nvSpPr>
        <p:spPr>
          <a:xfrm>
            <a:off x="6762187" y="2219038"/>
            <a:ext cx="1319350" cy="1229558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o</a:t>
            </a:r>
          </a:p>
        </p:txBody>
      </p:sp>
      <p:sp>
        <p:nvSpPr>
          <p:cNvPr id="14" name="Marcador de texto 2"/>
          <p:cNvSpPr>
            <a:spLocks noGrp="1"/>
          </p:cNvSpPr>
          <p:nvPr>
            <p:ph type="body" sz="quarter" idx="16" hasCustomPrompt="1"/>
          </p:nvPr>
        </p:nvSpPr>
        <p:spPr>
          <a:xfrm>
            <a:off x="6415008" y="3422468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opportunities</a:t>
            </a:r>
            <a:endParaRPr lang="es-ES_tradnl" dirty="0"/>
          </a:p>
        </p:txBody>
      </p:sp>
      <p:sp>
        <p:nvSpPr>
          <p:cNvPr id="15" name="Rectángulo redondeado 14"/>
          <p:cNvSpPr/>
          <p:nvPr userDrawn="1"/>
        </p:nvSpPr>
        <p:spPr>
          <a:xfrm>
            <a:off x="8962262" y="2024743"/>
            <a:ext cx="2193417" cy="2037807"/>
          </a:xfrm>
          <a:prstGeom prst="roundRect">
            <a:avLst>
              <a:gd name="adj" fmla="val 401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Marcador de texto 2"/>
          <p:cNvSpPr>
            <a:spLocks noGrp="1"/>
          </p:cNvSpPr>
          <p:nvPr>
            <p:ph type="body" sz="quarter" idx="17" hasCustomPrompt="1"/>
          </p:nvPr>
        </p:nvSpPr>
        <p:spPr>
          <a:xfrm>
            <a:off x="9387819" y="2219038"/>
            <a:ext cx="1319350" cy="1229558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</a:t>
            </a:r>
          </a:p>
        </p:txBody>
      </p:sp>
      <p:sp>
        <p:nvSpPr>
          <p:cNvPr id="17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9040640" y="3422468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threats</a:t>
            </a:r>
            <a:endParaRPr lang="es-ES_tradnl" dirty="0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216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980857" y="2024743"/>
            <a:ext cx="2193417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458666" y="2519487"/>
            <a:ext cx="1319350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s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1059235" y="3422468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streghts</a:t>
            </a:r>
            <a:endParaRPr lang="es-ES_tradnl" dirty="0"/>
          </a:p>
        </p:txBody>
      </p:sp>
      <p:sp>
        <p:nvSpPr>
          <p:cNvPr id="9" name="Rectángulo redondeado 8"/>
          <p:cNvSpPr/>
          <p:nvPr userDrawn="1"/>
        </p:nvSpPr>
        <p:spPr>
          <a:xfrm>
            <a:off x="3658744" y="2024743"/>
            <a:ext cx="2193417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4136553" y="2519487"/>
            <a:ext cx="1319350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w</a:t>
            </a:r>
          </a:p>
        </p:txBody>
      </p:sp>
      <p:sp>
        <p:nvSpPr>
          <p:cNvPr id="11" name="Marcador de texto 2"/>
          <p:cNvSpPr>
            <a:spLocks noGrp="1"/>
          </p:cNvSpPr>
          <p:nvPr>
            <p:ph type="body" sz="quarter" idx="14" hasCustomPrompt="1"/>
          </p:nvPr>
        </p:nvSpPr>
        <p:spPr>
          <a:xfrm>
            <a:off x="3737122" y="3422468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Weaknesses</a:t>
            </a:r>
            <a:endParaRPr lang="es-ES_tradnl" dirty="0"/>
          </a:p>
        </p:txBody>
      </p:sp>
      <p:sp>
        <p:nvSpPr>
          <p:cNvPr id="12" name="Rectángulo redondeado 11"/>
          <p:cNvSpPr/>
          <p:nvPr userDrawn="1"/>
        </p:nvSpPr>
        <p:spPr>
          <a:xfrm>
            <a:off x="6336630" y="2024743"/>
            <a:ext cx="2193417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Marcador de texto 2"/>
          <p:cNvSpPr>
            <a:spLocks noGrp="1"/>
          </p:cNvSpPr>
          <p:nvPr>
            <p:ph type="body" sz="quarter" idx="15" hasCustomPrompt="1"/>
          </p:nvPr>
        </p:nvSpPr>
        <p:spPr>
          <a:xfrm>
            <a:off x="6814439" y="2519487"/>
            <a:ext cx="1319350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o</a:t>
            </a:r>
          </a:p>
        </p:txBody>
      </p:sp>
      <p:sp>
        <p:nvSpPr>
          <p:cNvPr id="14" name="Marcador de texto 2"/>
          <p:cNvSpPr>
            <a:spLocks noGrp="1"/>
          </p:cNvSpPr>
          <p:nvPr>
            <p:ph type="body" sz="quarter" idx="16" hasCustomPrompt="1"/>
          </p:nvPr>
        </p:nvSpPr>
        <p:spPr>
          <a:xfrm>
            <a:off x="6415008" y="3422468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opportunities</a:t>
            </a:r>
            <a:endParaRPr lang="es-ES_tradnl" dirty="0"/>
          </a:p>
        </p:txBody>
      </p:sp>
      <p:sp>
        <p:nvSpPr>
          <p:cNvPr id="15" name="Rectángulo redondeado 14"/>
          <p:cNvSpPr/>
          <p:nvPr userDrawn="1"/>
        </p:nvSpPr>
        <p:spPr>
          <a:xfrm>
            <a:off x="8962262" y="2024743"/>
            <a:ext cx="2193417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Marcador de texto 2"/>
          <p:cNvSpPr>
            <a:spLocks noGrp="1"/>
          </p:cNvSpPr>
          <p:nvPr>
            <p:ph type="body" sz="quarter" idx="17" hasCustomPrompt="1"/>
          </p:nvPr>
        </p:nvSpPr>
        <p:spPr>
          <a:xfrm>
            <a:off x="9440071" y="2519487"/>
            <a:ext cx="1319350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0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</a:t>
            </a:r>
          </a:p>
        </p:txBody>
      </p:sp>
      <p:sp>
        <p:nvSpPr>
          <p:cNvPr id="17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9040640" y="3422468"/>
            <a:ext cx="1987582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threats</a:t>
            </a:r>
            <a:endParaRPr lang="es-ES_tradnl" dirty="0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949166" y="855221"/>
            <a:ext cx="6283324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0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949166" y="560431"/>
            <a:ext cx="6283324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500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9144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3716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828800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1" name="Rectángulo redondeado 20"/>
          <p:cNvSpPr/>
          <p:nvPr userDrawn="1"/>
        </p:nvSpPr>
        <p:spPr>
          <a:xfrm flipV="1">
            <a:off x="5410947" y="404752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9363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00"/>
                            </p:stCondLst>
                            <p:childTnLst>
                              <p:par>
                                <p:cTn id="34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200"/>
                            </p:stCondLst>
                            <p:childTnLst>
                              <p:par>
                                <p:cTn id="48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200"/>
                            </p:stCondLst>
                            <p:childTnLst>
                              <p:par>
                                <p:cTn id="62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/>
      <p:bldP spid="10" grpId="0" build="p"/>
      <p:bldP spid="11" grpId="0" build="p"/>
      <p:bldP spid="12" grpId="0" animBg="1"/>
      <p:bldP spid="13" grpId="0" build="p"/>
      <p:bldP spid="14" grpId="0" build="p"/>
      <p:bldP spid="15" grpId="0" animBg="1"/>
      <p:bldP spid="16" grpId="0" build="p"/>
      <p:bldP spid="17" grpId="0" build="p"/>
      <p:bldP spid="1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/>
      <p:bldP spid="21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theme" Target="../theme/theme1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9.xml"/><Relationship Id="rId8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101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721" r:id="rId4"/>
    <p:sldLayoutId id="2147483655" r:id="rId5"/>
    <p:sldLayoutId id="2147483660" r:id="rId6"/>
    <p:sldLayoutId id="2147483675" r:id="rId7"/>
    <p:sldLayoutId id="2147483688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52" r:id="rId14"/>
    <p:sldLayoutId id="2147483712" r:id="rId15"/>
    <p:sldLayoutId id="2147483651" r:id="rId16"/>
    <p:sldLayoutId id="2147483658" r:id="rId17"/>
    <p:sldLayoutId id="2147483653" r:id="rId18"/>
    <p:sldLayoutId id="2147483676" r:id="rId19"/>
    <p:sldLayoutId id="2147483659" r:id="rId20"/>
    <p:sldLayoutId id="2147483677" r:id="rId21"/>
    <p:sldLayoutId id="2147483698" r:id="rId22"/>
    <p:sldLayoutId id="2147483699" r:id="rId23"/>
    <p:sldLayoutId id="2147483700" r:id="rId24"/>
    <p:sldLayoutId id="2147483713" r:id="rId25"/>
    <p:sldLayoutId id="2147483714" r:id="rId26"/>
    <p:sldLayoutId id="2147483715" r:id="rId27"/>
    <p:sldLayoutId id="2147483716" r:id="rId28"/>
    <p:sldLayoutId id="2147483717" r:id="rId29"/>
    <p:sldLayoutId id="2147483718" r:id="rId30"/>
    <p:sldLayoutId id="2147483719" r:id="rId31"/>
    <p:sldLayoutId id="2147483720" r:id="rId32"/>
    <p:sldLayoutId id="2147483709" r:id="rId33"/>
    <p:sldLayoutId id="2147483701" r:id="rId34"/>
    <p:sldLayoutId id="2147483702" r:id="rId35"/>
    <p:sldLayoutId id="2147483703" r:id="rId36"/>
    <p:sldLayoutId id="2147483704" r:id="rId37"/>
    <p:sldLayoutId id="2147483706" r:id="rId38"/>
    <p:sldLayoutId id="2147483705" r:id="rId39"/>
    <p:sldLayoutId id="2147483707" r:id="rId40"/>
    <p:sldLayoutId id="2147483708" r:id="rId41"/>
    <p:sldLayoutId id="2147483710" r:id="rId42"/>
    <p:sldLayoutId id="2147483711" r:id="rId43"/>
    <p:sldLayoutId id="2147483678" r:id="rId44"/>
    <p:sldLayoutId id="2147483680" r:id="rId45"/>
    <p:sldLayoutId id="2147483682" r:id="rId46"/>
    <p:sldLayoutId id="2147483683" r:id="rId47"/>
    <p:sldLayoutId id="2147483685" r:id="rId48"/>
    <p:sldLayoutId id="2147483686" r:id="rId49"/>
    <p:sldLayoutId id="2147483687" r:id="rId50"/>
    <p:sldLayoutId id="2147483654" r:id="rId51"/>
    <p:sldLayoutId id="2147483656" r:id="rId5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ctr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ctr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ctr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ctr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bre 6"/>
          <p:cNvSpPr/>
          <p:nvPr userDrawn="1"/>
        </p:nvSpPr>
        <p:spPr>
          <a:xfrm flipV="1">
            <a:off x="0" y="1789769"/>
            <a:ext cx="488557" cy="2971670"/>
          </a:xfrm>
          <a:custGeom>
            <a:avLst/>
            <a:gdLst>
              <a:gd name="connsiteX0" fmla="*/ 0 w 609600"/>
              <a:gd name="connsiteY0" fmla="*/ 3573012 h 3573012"/>
              <a:gd name="connsiteX1" fmla="*/ 484714 w 609600"/>
              <a:gd name="connsiteY1" fmla="*/ 3573012 h 3573012"/>
              <a:gd name="connsiteX2" fmla="*/ 609600 w 609600"/>
              <a:gd name="connsiteY2" fmla="*/ 3448126 h 3573012"/>
              <a:gd name="connsiteX3" fmla="*/ 609600 w 609600"/>
              <a:gd name="connsiteY3" fmla="*/ 124886 h 3573012"/>
              <a:gd name="connsiteX4" fmla="*/ 484714 w 609600"/>
              <a:gd name="connsiteY4" fmla="*/ 0 h 3573012"/>
              <a:gd name="connsiteX5" fmla="*/ 0 w 609600"/>
              <a:gd name="connsiteY5" fmla="*/ 0 h 3573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3573012">
                <a:moveTo>
                  <a:pt x="0" y="3573012"/>
                </a:moveTo>
                <a:lnTo>
                  <a:pt x="484714" y="3573012"/>
                </a:lnTo>
                <a:cubicBezTo>
                  <a:pt x="553687" y="3573012"/>
                  <a:pt x="609600" y="3517099"/>
                  <a:pt x="609600" y="3448126"/>
                </a:cubicBezTo>
                <a:lnTo>
                  <a:pt x="609600" y="124886"/>
                </a:lnTo>
                <a:cubicBezTo>
                  <a:pt x="609600" y="55913"/>
                  <a:pt x="553687" y="0"/>
                  <a:pt x="484714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06197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81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ctr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ctr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ctr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ctr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microsoft.com/office/2007/relationships/hdphoto" Target="../media/hdphoto1.wdp"/><Relationship Id="rId5" Type="http://schemas.openxmlformats.org/officeDocument/2006/relationships/chart" Target="../charts/chart1.xml"/><Relationship Id="rId6" Type="http://schemas.openxmlformats.org/officeDocument/2006/relationships/chart" Target="../charts/chart2.xml"/><Relationship Id="rId7" Type="http://schemas.openxmlformats.org/officeDocument/2006/relationships/chart" Target="../charts/chart3.xml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microsoft.com/office/2007/relationships/hdphoto" Target="../media/hdphoto2.wdp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microsoft.com/office/2007/relationships/hdphoto" Target="../media/hdphoto3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087" y="2984087"/>
            <a:ext cx="889826" cy="889826"/>
          </a:xfrm>
          <a:prstGeom prst="rect">
            <a:avLst/>
          </a:prstGeom>
          <a:effectLst>
            <a:outerShdw blurRad="57150" dist="19050" dir="5400000" algn="ctr" rotWithShape="0">
              <a:prstClr val="black">
                <a:alpha val="63000"/>
              </a:prstClr>
            </a:outerShdw>
          </a:effec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026036" y="2779285"/>
            <a:ext cx="4139927" cy="48013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Technology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Journey</a:t>
            </a:r>
            <a:endParaRPr lang="en-US" sz="2800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026035" y="3259416"/>
            <a:ext cx="4139927" cy="48013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OF</a:t>
            </a:r>
            <a:endParaRPr lang="en-US" sz="2800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026034" y="3608642"/>
            <a:ext cx="4139927" cy="48013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Trading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System</a:t>
            </a:r>
            <a:endParaRPr lang="en-US" sz="2800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390655" y="5078769"/>
            <a:ext cx="1869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DLUT </a:t>
            </a:r>
            <a:r>
              <a:rPr lang="en-US" altLang="zh-CN" dirty="0" smtClean="0">
                <a:solidFill>
                  <a:schemeClr val="bg1"/>
                </a:solidFill>
              </a:rPr>
              <a:t>Tour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2019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99194" y="5612661"/>
            <a:ext cx="13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Wang Ming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551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00023 L 0.00039 -0.2629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2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0861" y="578734"/>
            <a:ext cx="34483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</a:rPr>
              <a:t>The</a:t>
            </a:r>
            <a:r>
              <a:rPr lang="zh-CN" altLang="en-US" sz="4400" dirty="0" smtClean="0">
                <a:solidFill>
                  <a:schemeClr val="bg1"/>
                </a:solidFill>
              </a:rPr>
              <a:t> </a:t>
            </a:r>
            <a:r>
              <a:rPr lang="en-US" altLang="zh-CN" sz="4400" dirty="0" smtClean="0">
                <a:solidFill>
                  <a:schemeClr val="bg1"/>
                </a:solidFill>
              </a:rPr>
              <a:t>Monolith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051" y="1348175"/>
            <a:ext cx="7327418" cy="510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90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n 1"/>
          <p:cNvSpPr/>
          <p:nvPr/>
        </p:nvSpPr>
        <p:spPr bwMode="auto">
          <a:xfrm>
            <a:off x="7375575" y="2253156"/>
            <a:ext cx="1295400" cy="1866900"/>
          </a:xfrm>
          <a:prstGeom prst="can">
            <a:avLst/>
          </a:prstGeom>
          <a:solidFill>
            <a:srgbClr val="9998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Database</a:t>
            </a:r>
          </a:p>
        </p:txBody>
      </p:sp>
      <p:sp>
        <p:nvSpPr>
          <p:cNvPr id="3" name="Rectangle 2"/>
          <p:cNvSpPr/>
          <p:nvPr/>
        </p:nvSpPr>
        <p:spPr>
          <a:xfrm>
            <a:off x="1504708" y="2649987"/>
            <a:ext cx="1649324" cy="868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Client</a:t>
            </a:r>
            <a:endParaRPr lang="en-US" dirty="0"/>
          </a:p>
        </p:txBody>
      </p:sp>
      <p:cxnSp>
        <p:nvCxnSpPr>
          <p:cNvPr id="5" name="Straight Arrow Connector 4"/>
          <p:cNvCxnSpPr>
            <a:stCxn id="3" idx="3"/>
            <a:endCxn id="2" idx="2"/>
          </p:cNvCxnSpPr>
          <p:nvPr/>
        </p:nvCxnSpPr>
        <p:spPr>
          <a:xfrm>
            <a:off x="3154032" y="3084038"/>
            <a:ext cx="4221543" cy="102568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111168" y="393539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Motif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35845" y="4282631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>
                <a:solidFill>
                  <a:schemeClr val="bg1"/>
                </a:solidFill>
              </a:rPr>
              <a:t>Sybase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1168" y="4606193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Solaris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21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6500" y="0"/>
            <a:ext cx="639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64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 bwMode="auto">
          <a:xfrm>
            <a:off x="5234972" y="2011692"/>
            <a:ext cx="1351023" cy="1866900"/>
          </a:xfrm>
          <a:prstGeom prst="roundRect">
            <a:avLst/>
          </a:prstGeom>
          <a:solidFill>
            <a:schemeClr val="accent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Application</a:t>
            </a:r>
            <a:r>
              <a:rPr lang="zh-CN" altLang="en-US" sz="1600" dirty="0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1600" dirty="0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Server</a:t>
            </a:r>
            <a:endParaRPr lang="en-US" sz="1600" dirty="0">
              <a:solidFill>
                <a:schemeClr val="lt1"/>
              </a:solidFill>
              <a:latin typeface="Source Sans Pro" panose="020B0503030403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Can 15"/>
          <p:cNvSpPr/>
          <p:nvPr/>
        </p:nvSpPr>
        <p:spPr bwMode="auto">
          <a:xfrm>
            <a:off x="8266825" y="2020964"/>
            <a:ext cx="1295400" cy="1866900"/>
          </a:xfrm>
          <a:prstGeom prst="can">
            <a:avLst/>
          </a:prstGeom>
          <a:solidFill>
            <a:srgbClr val="9998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Database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979271" y="2511091"/>
            <a:ext cx="1649324" cy="868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Client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17" idx="3"/>
            <a:endCxn id="7" idx="1"/>
          </p:cNvCxnSpPr>
          <p:nvPr/>
        </p:nvCxnSpPr>
        <p:spPr>
          <a:xfrm>
            <a:off x="3628595" y="2945142"/>
            <a:ext cx="1606377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3"/>
            <a:endCxn id="16" idx="2"/>
          </p:cNvCxnSpPr>
          <p:nvPr/>
        </p:nvCxnSpPr>
        <p:spPr>
          <a:xfrm>
            <a:off x="6585995" y="2945142"/>
            <a:ext cx="1680830" cy="9272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979271" y="4052195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solidFill>
                  <a:schemeClr val="bg1"/>
                </a:solidFill>
              </a:rPr>
              <a:t>Winform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266825" y="4421527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Oracle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979271" y="4594087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windows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345745" y="4421527"/>
            <a:ext cx="1129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solidFill>
                  <a:schemeClr val="bg1"/>
                </a:solidFill>
              </a:rPr>
              <a:t>Weblogic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18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051" y="0"/>
            <a:ext cx="10721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01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 bwMode="auto">
          <a:xfrm>
            <a:off x="2692805" y="1748755"/>
            <a:ext cx="1701800" cy="685800"/>
          </a:xfrm>
          <a:prstGeom prst="roundRect">
            <a:avLst/>
          </a:prstGeom>
          <a:solidFill>
            <a:schemeClr val="accent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TradeEntry</a:t>
            </a:r>
            <a:endParaRPr lang="en-US" sz="2400" dirty="0">
              <a:solidFill>
                <a:schemeClr val="lt1"/>
              </a:solidFill>
              <a:latin typeface="Source Sans Pro" panose="020B0503030403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ounded Rectangle 3"/>
          <p:cNvSpPr/>
          <p:nvPr/>
        </p:nvSpPr>
        <p:spPr bwMode="auto">
          <a:xfrm>
            <a:off x="7662348" y="4022390"/>
            <a:ext cx="1701800" cy="685800"/>
          </a:xfrm>
          <a:prstGeom prst="roundRect">
            <a:avLst/>
          </a:prstGeom>
          <a:solidFill>
            <a:schemeClr val="accent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Calculation</a:t>
            </a:r>
            <a:endParaRPr lang="en-US" sz="2400" dirty="0">
              <a:solidFill>
                <a:schemeClr val="lt1"/>
              </a:solidFill>
              <a:latin typeface="Source Sans Pro" panose="020B0503030403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5065691" y="1748755"/>
            <a:ext cx="1701800" cy="685800"/>
          </a:xfrm>
          <a:prstGeom prst="roundRect">
            <a:avLst/>
          </a:prstGeom>
          <a:solidFill>
            <a:schemeClr val="accent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TradeOrche</a:t>
            </a:r>
            <a:endParaRPr lang="en-US" sz="2400" dirty="0">
              <a:solidFill>
                <a:schemeClr val="lt1"/>
              </a:solidFill>
              <a:latin typeface="Source Sans Pro" panose="020B0503030403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7213139" y="1719325"/>
            <a:ext cx="2241550" cy="685800"/>
          </a:xfrm>
          <a:prstGeom prst="roundRect">
            <a:avLst/>
          </a:prstGeom>
          <a:solidFill>
            <a:schemeClr val="accent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TradeProcessor</a:t>
            </a:r>
            <a:endParaRPr lang="en-US" sz="2400" dirty="0">
              <a:solidFill>
                <a:schemeClr val="lt1"/>
              </a:solidFill>
              <a:latin typeface="Source Sans Pro" panose="020B0503030403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2562630" y="4022390"/>
            <a:ext cx="2241550" cy="685800"/>
          </a:xfrm>
          <a:prstGeom prst="roundRect">
            <a:avLst/>
          </a:prstGeom>
          <a:solidFill>
            <a:schemeClr val="accent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err="1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DBService</a:t>
            </a:r>
            <a:endParaRPr lang="en-US" sz="2400" dirty="0">
              <a:solidFill>
                <a:schemeClr val="lt1"/>
              </a:solidFill>
              <a:latin typeface="Source Sans Pro" panose="020B0503030403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5252905" y="4022390"/>
            <a:ext cx="1701800" cy="685800"/>
          </a:xfrm>
          <a:prstGeom prst="roundRect">
            <a:avLst/>
          </a:prstGeom>
          <a:solidFill>
            <a:schemeClr val="accent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validation</a:t>
            </a:r>
            <a:endParaRPr lang="en-US" sz="2400" dirty="0">
              <a:solidFill>
                <a:schemeClr val="lt1"/>
              </a:solidFill>
              <a:latin typeface="Source Sans Pro" panose="020B0503030403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9" name="Straight Arrow Connector 8"/>
          <p:cNvCxnSpPr>
            <a:stCxn id="4" idx="2"/>
          </p:cNvCxnSpPr>
          <p:nvPr/>
        </p:nvCxnSpPr>
        <p:spPr>
          <a:xfrm>
            <a:off x="3543705" y="2434555"/>
            <a:ext cx="139700" cy="15878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2"/>
          </p:cNvCxnSpPr>
          <p:nvPr/>
        </p:nvCxnSpPr>
        <p:spPr>
          <a:xfrm>
            <a:off x="3543705" y="2434555"/>
            <a:ext cx="2560100" cy="15878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2"/>
            <a:endCxn id="15" idx="0"/>
          </p:cNvCxnSpPr>
          <p:nvPr/>
        </p:nvCxnSpPr>
        <p:spPr>
          <a:xfrm>
            <a:off x="3543705" y="2434555"/>
            <a:ext cx="4969543" cy="15878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3683405" y="2434555"/>
            <a:ext cx="2233186" cy="15878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15" idx="0"/>
          </p:cNvCxnSpPr>
          <p:nvPr/>
        </p:nvCxnSpPr>
        <p:spPr>
          <a:xfrm>
            <a:off x="5916591" y="2434555"/>
            <a:ext cx="2596657" cy="15878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7" idx="2"/>
          </p:cNvCxnSpPr>
          <p:nvPr/>
        </p:nvCxnSpPr>
        <p:spPr>
          <a:xfrm flipH="1">
            <a:off x="3683405" y="2405125"/>
            <a:ext cx="4650509" cy="161726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7" idx="2"/>
            <a:endCxn id="15" idx="0"/>
          </p:cNvCxnSpPr>
          <p:nvPr/>
        </p:nvCxnSpPr>
        <p:spPr>
          <a:xfrm>
            <a:off x="8333914" y="2405125"/>
            <a:ext cx="179334" cy="161726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 bwMode="auto">
          <a:xfrm>
            <a:off x="1760396" y="1481992"/>
            <a:ext cx="8247204" cy="3610708"/>
          </a:xfrm>
          <a:prstGeom prst="rect">
            <a:avLst/>
          </a:prstGeom>
          <a:noFill/>
          <a:ln w="25400">
            <a:solidFill>
              <a:schemeClr val="accent1"/>
            </a:solidFill>
            <a:prstDash val="dash"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cxnSp>
        <p:nvCxnSpPr>
          <p:cNvPr id="488" name="Straight Arrow Connector 487"/>
          <p:cNvCxnSpPr>
            <a:stCxn id="6" idx="2"/>
            <a:endCxn id="8" idx="0"/>
          </p:cNvCxnSpPr>
          <p:nvPr/>
        </p:nvCxnSpPr>
        <p:spPr>
          <a:xfrm flipH="1">
            <a:off x="6103805" y="2405125"/>
            <a:ext cx="2230109" cy="161726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025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0861" y="578734"/>
            <a:ext cx="77492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</a:rPr>
              <a:t>Distributed,</a:t>
            </a:r>
            <a:r>
              <a:rPr lang="zh-CN" altLang="en-US" sz="4400" dirty="0" smtClean="0">
                <a:solidFill>
                  <a:schemeClr val="bg1"/>
                </a:solidFill>
              </a:rPr>
              <a:t> </a:t>
            </a:r>
            <a:r>
              <a:rPr lang="en-US" altLang="zh-CN" sz="4400" dirty="0" smtClean="0">
                <a:solidFill>
                  <a:schemeClr val="bg1"/>
                </a:solidFill>
              </a:rPr>
              <a:t>but</a:t>
            </a:r>
            <a:r>
              <a:rPr lang="zh-CN" altLang="en-US" sz="4400" dirty="0" smtClean="0">
                <a:solidFill>
                  <a:schemeClr val="bg1"/>
                </a:solidFill>
              </a:rPr>
              <a:t> </a:t>
            </a:r>
            <a:r>
              <a:rPr lang="en-US" altLang="zh-CN" sz="4400" dirty="0" smtClean="0">
                <a:solidFill>
                  <a:schemeClr val="bg1"/>
                </a:solidFill>
              </a:rPr>
              <a:t>highly</a:t>
            </a:r>
            <a:r>
              <a:rPr lang="zh-CN" altLang="en-US" sz="4400" dirty="0" smtClean="0">
                <a:solidFill>
                  <a:schemeClr val="bg1"/>
                </a:solidFill>
              </a:rPr>
              <a:t> </a:t>
            </a:r>
            <a:r>
              <a:rPr lang="en-US" altLang="zh-CN" sz="4400" dirty="0" smtClean="0">
                <a:solidFill>
                  <a:schemeClr val="bg1"/>
                </a:solidFill>
              </a:rPr>
              <a:t>coupled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418" y="1348175"/>
            <a:ext cx="7219227" cy="482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4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369186" y="708428"/>
            <a:ext cx="2413000" cy="4559300"/>
            <a:chOff x="1879600" y="1016000"/>
            <a:chExt cx="2413000" cy="4559300"/>
          </a:xfrm>
        </p:grpSpPr>
        <p:sp>
          <p:nvSpPr>
            <p:cNvPr id="3" name="Rectangle 2"/>
            <p:cNvSpPr/>
            <p:nvPr/>
          </p:nvSpPr>
          <p:spPr bwMode="auto">
            <a:xfrm>
              <a:off x="1879600" y="1016000"/>
              <a:ext cx="2413000" cy="4559300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accent1"/>
              </a:solidFill>
              <a:prstDash val="dash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 bwMode="auto">
            <a:xfrm>
              <a:off x="2019300" y="1498600"/>
              <a:ext cx="2120900" cy="2374900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8764" y="1612900"/>
              <a:ext cx="1581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Single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Instance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235200" y="19578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mtClean="0"/>
                <a:t>RestFul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219736" y="25420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/>
                <a:t>S</a:t>
              </a:r>
              <a:r>
                <a:rPr lang="en-US" altLang="zh-CN" dirty="0" smtClean="0"/>
                <a:t>ervice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2219736" y="31643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 smtClean="0"/>
                <a:t>JPA</a:t>
              </a:r>
              <a:endParaRPr lang="en-US" dirty="0"/>
            </a:p>
          </p:txBody>
        </p:sp>
        <p:sp>
          <p:nvSpPr>
            <p:cNvPr id="9" name="Can 8"/>
            <p:cNvSpPr/>
            <p:nvPr/>
          </p:nvSpPr>
          <p:spPr bwMode="auto">
            <a:xfrm>
              <a:off x="2576718" y="4660872"/>
              <a:ext cx="990600" cy="740508"/>
            </a:xfrm>
            <a:prstGeom prst="can">
              <a:avLst/>
            </a:prstGeom>
            <a:solidFill>
              <a:srgbClr val="999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</a:rPr>
                <a:t>SQL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3065036" y="3873500"/>
              <a:ext cx="6983" cy="78737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3065036" y="3840621"/>
              <a:ext cx="11638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Sync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&amp;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blocking</a:t>
              </a:r>
            </a:p>
            <a:p>
              <a:r>
                <a:rPr lang="en-US" altLang="zh-CN" sz="1200" dirty="0" smtClean="0"/>
                <a:t>DB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Access</a:t>
              </a:r>
              <a:endParaRPr lang="en-US" sz="12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4344" y="1066800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3" name="Hexagon 12"/>
          <p:cNvSpPr/>
          <p:nvPr/>
        </p:nvSpPr>
        <p:spPr>
          <a:xfrm>
            <a:off x="4484728" y="2208359"/>
            <a:ext cx="1543587" cy="133067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dirty="0" smtClean="0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Service</a:t>
            </a:r>
            <a:endParaRPr lang="en-US" sz="1600" dirty="0"/>
          </a:p>
        </p:txBody>
      </p:sp>
      <p:sp>
        <p:nvSpPr>
          <p:cNvPr id="14" name="Rounded Rectangle 13"/>
          <p:cNvSpPr/>
          <p:nvPr/>
        </p:nvSpPr>
        <p:spPr bwMode="auto">
          <a:xfrm>
            <a:off x="1118648" y="2530798"/>
            <a:ext cx="1701800" cy="685800"/>
          </a:xfrm>
          <a:prstGeom prst="roundRect">
            <a:avLst/>
          </a:prstGeom>
          <a:solidFill>
            <a:schemeClr val="accent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lt1"/>
                </a:solidFill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Module</a:t>
            </a:r>
            <a:endParaRPr lang="en-US" sz="2400" dirty="0">
              <a:solidFill>
                <a:schemeClr val="lt1"/>
              </a:solidFill>
              <a:latin typeface="Source Sans Pro" panose="020B0503030403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5" name="Conector recto 8"/>
          <p:cNvCxnSpPr>
            <a:endCxn id="13" idx="3"/>
          </p:cNvCxnSpPr>
          <p:nvPr/>
        </p:nvCxnSpPr>
        <p:spPr>
          <a:xfrm>
            <a:off x="2820448" y="2873698"/>
            <a:ext cx="1664280" cy="0"/>
          </a:xfrm>
          <a:prstGeom prst="line">
            <a:avLst/>
          </a:prstGeom>
          <a:ln>
            <a:solidFill>
              <a:schemeClr val="accent4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46"/>
          <p:cNvCxnSpPr/>
          <p:nvPr/>
        </p:nvCxnSpPr>
        <p:spPr>
          <a:xfrm>
            <a:off x="6028315" y="2871410"/>
            <a:ext cx="2340871" cy="2288"/>
          </a:xfrm>
          <a:prstGeom prst="line">
            <a:avLst/>
          </a:prstGeom>
          <a:ln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50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1028700" y="647700"/>
            <a:ext cx="9956800" cy="5283200"/>
          </a:xfrm>
          <a:prstGeom prst="rect">
            <a:avLst/>
          </a:prstGeom>
          <a:noFill/>
          <a:ln w="25400">
            <a:solidFill>
              <a:schemeClr val="bg1"/>
            </a:solidFill>
            <a:prstDash val="solid"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332904" y="974646"/>
            <a:ext cx="2413000" cy="4559300"/>
            <a:chOff x="1879600" y="1016000"/>
            <a:chExt cx="2413000" cy="45593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879600" y="1016000"/>
              <a:ext cx="2413000" cy="4559300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accent1"/>
              </a:solidFill>
              <a:prstDash val="dash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019300" y="1498600"/>
              <a:ext cx="2120900" cy="2374900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8764" y="1612900"/>
              <a:ext cx="1581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Single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Instance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235200" y="19578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mtClean="0"/>
                <a:t>RestFul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2219736" y="25420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/>
                <a:t>S</a:t>
              </a:r>
              <a:r>
                <a:rPr lang="en-US" altLang="zh-CN" dirty="0" smtClean="0"/>
                <a:t>ervice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219736" y="31643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 smtClean="0"/>
                <a:t>JPA</a:t>
              </a:r>
              <a:endParaRPr lang="en-US" dirty="0"/>
            </a:p>
          </p:txBody>
        </p:sp>
        <p:sp>
          <p:nvSpPr>
            <p:cNvPr id="10" name="Can 9"/>
            <p:cNvSpPr/>
            <p:nvPr/>
          </p:nvSpPr>
          <p:spPr bwMode="auto">
            <a:xfrm>
              <a:off x="2576718" y="4660872"/>
              <a:ext cx="990600" cy="740508"/>
            </a:xfrm>
            <a:prstGeom prst="can">
              <a:avLst/>
            </a:prstGeom>
            <a:solidFill>
              <a:srgbClr val="999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</a:rPr>
                <a:t>SQL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3065036" y="3873500"/>
              <a:ext cx="6983" cy="78737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065036" y="3840621"/>
              <a:ext cx="11638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Sync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&amp;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blocking</a:t>
              </a:r>
            </a:p>
            <a:p>
              <a:r>
                <a:rPr lang="en-US" altLang="zh-CN" sz="1200" dirty="0" smtClean="0"/>
                <a:t>DB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Access</a:t>
              </a:r>
              <a:endParaRPr lang="en-US" sz="12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54344" y="1066800"/>
              <a:ext cx="1035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Microlith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713462" y="957660"/>
            <a:ext cx="2413000" cy="4559300"/>
            <a:chOff x="1879600" y="1016000"/>
            <a:chExt cx="2413000" cy="4559300"/>
          </a:xfrm>
        </p:grpSpPr>
        <p:sp>
          <p:nvSpPr>
            <p:cNvPr id="15" name="Rectangle 14"/>
            <p:cNvSpPr/>
            <p:nvPr/>
          </p:nvSpPr>
          <p:spPr bwMode="auto">
            <a:xfrm>
              <a:off x="1879600" y="1016000"/>
              <a:ext cx="2413000" cy="4559300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accent1"/>
              </a:solidFill>
              <a:prstDash val="dash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2019300" y="1498600"/>
              <a:ext cx="2120900" cy="2374900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288764" y="1612900"/>
              <a:ext cx="1581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Single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Instance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235200" y="19578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mtClean="0"/>
                <a:t>RestFul</a:t>
              </a:r>
              <a:endParaRPr lang="en-US" dirty="0"/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19736" y="25420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/>
                <a:t>S</a:t>
              </a:r>
              <a:r>
                <a:rPr lang="en-US" altLang="zh-CN" dirty="0" smtClean="0"/>
                <a:t>ervice</a:t>
              </a:r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219736" y="31643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 smtClean="0"/>
                <a:t>JPA</a:t>
              </a:r>
              <a:endParaRPr lang="en-US" dirty="0"/>
            </a:p>
          </p:txBody>
        </p:sp>
        <p:sp>
          <p:nvSpPr>
            <p:cNvPr id="21" name="Can 20"/>
            <p:cNvSpPr/>
            <p:nvPr/>
          </p:nvSpPr>
          <p:spPr bwMode="auto">
            <a:xfrm>
              <a:off x="2576718" y="4660872"/>
              <a:ext cx="990600" cy="740508"/>
            </a:xfrm>
            <a:prstGeom prst="can">
              <a:avLst/>
            </a:prstGeom>
            <a:solidFill>
              <a:srgbClr val="999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</a:rPr>
                <a:t>SQL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3072018" y="3873500"/>
              <a:ext cx="7732" cy="78737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065036" y="3840621"/>
              <a:ext cx="11638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Sync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&amp;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blocking</a:t>
              </a:r>
            </a:p>
            <a:p>
              <a:r>
                <a:rPr lang="en-US" altLang="zh-CN" sz="1200" dirty="0" smtClean="0"/>
                <a:t>DB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Access</a:t>
              </a:r>
              <a:endParaRPr lang="en-US" sz="12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554344" y="1066800"/>
              <a:ext cx="1035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Microlith</a:t>
              </a:r>
              <a:endParaRPr lang="en-US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8108479" y="957660"/>
            <a:ext cx="2413000" cy="4559300"/>
            <a:chOff x="1879600" y="1016000"/>
            <a:chExt cx="2413000" cy="4559300"/>
          </a:xfrm>
        </p:grpSpPr>
        <p:sp>
          <p:nvSpPr>
            <p:cNvPr id="26" name="Rectangle 25"/>
            <p:cNvSpPr/>
            <p:nvPr/>
          </p:nvSpPr>
          <p:spPr bwMode="auto">
            <a:xfrm>
              <a:off x="1879600" y="1016000"/>
              <a:ext cx="2413000" cy="4559300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accent1"/>
              </a:solidFill>
              <a:prstDash val="dash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019300" y="1498600"/>
              <a:ext cx="2120900" cy="2374900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288764" y="1612900"/>
              <a:ext cx="1581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Single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Instance</a:t>
              </a: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235200" y="19578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mtClean="0"/>
                <a:t>RestFul</a:t>
              </a:r>
              <a:endParaRPr lang="en-US" dirty="0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219736" y="25420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/>
                <a:t>S</a:t>
              </a:r>
              <a:r>
                <a:rPr lang="en-US" altLang="zh-CN" dirty="0" smtClean="0"/>
                <a:t>ervice</a:t>
              </a:r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219736" y="3164364"/>
              <a:ext cx="1699036" cy="442436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  <a:prstDash val="solid"/>
            </a:ln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 smtClean="0"/>
                <a:t>JPA</a:t>
              </a:r>
              <a:endParaRPr lang="en-US" dirty="0"/>
            </a:p>
          </p:txBody>
        </p:sp>
        <p:sp>
          <p:nvSpPr>
            <p:cNvPr id="32" name="Can 31"/>
            <p:cNvSpPr/>
            <p:nvPr/>
          </p:nvSpPr>
          <p:spPr bwMode="auto">
            <a:xfrm>
              <a:off x="2576718" y="4660872"/>
              <a:ext cx="990600" cy="740508"/>
            </a:xfrm>
            <a:prstGeom prst="can">
              <a:avLst/>
            </a:prstGeom>
            <a:solidFill>
              <a:srgbClr val="999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</a:rPr>
                <a:t>SQL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>
              <a:off x="3072018" y="3873500"/>
              <a:ext cx="7732" cy="78737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3065036" y="3840621"/>
              <a:ext cx="11638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Sync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&amp;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blocking</a:t>
              </a:r>
            </a:p>
            <a:p>
              <a:r>
                <a:rPr lang="en-US" altLang="zh-CN" sz="1200" dirty="0" smtClean="0"/>
                <a:t>DB</a:t>
              </a:r>
              <a:r>
                <a:rPr lang="zh-CN" altLang="en-US" sz="1200" dirty="0" smtClean="0"/>
                <a:t> </a:t>
              </a:r>
              <a:r>
                <a:rPr lang="en-US" altLang="zh-CN" sz="1200" dirty="0" smtClean="0"/>
                <a:t>Access</a:t>
              </a:r>
              <a:endParaRPr lang="en-US" sz="12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554344" y="1066800"/>
              <a:ext cx="1035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Microlith</a:t>
              </a:r>
              <a:endParaRPr lang="en-US" dirty="0"/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 flipV="1">
            <a:off x="3745905" y="2044700"/>
            <a:ext cx="967557" cy="1270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7133692" y="1928178"/>
            <a:ext cx="967557" cy="1270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753134" y="3436503"/>
            <a:ext cx="967557" cy="12700"/>
          </a:xfrm>
          <a:prstGeom prst="straightConnector1">
            <a:avLst/>
          </a:prstGeom>
          <a:ln w="19050">
            <a:solidFill>
              <a:schemeClr val="bg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7174498" y="3400188"/>
            <a:ext cx="967557" cy="12700"/>
          </a:xfrm>
          <a:prstGeom prst="straightConnector1">
            <a:avLst/>
          </a:prstGeom>
          <a:ln w="19050">
            <a:solidFill>
              <a:schemeClr val="bg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750554" y="2313980"/>
            <a:ext cx="1056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Sync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&amp;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Blocking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RPC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128443" y="2208868"/>
            <a:ext cx="1056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Sync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&amp;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Blocking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RPC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 bwMode="auto">
          <a:xfrm rot="20247562">
            <a:off x="2434496" y="2590888"/>
            <a:ext cx="7429004" cy="1129320"/>
          </a:xfrm>
          <a:prstGeom prst="roundRect">
            <a:avLst/>
          </a:prstGeom>
          <a:solidFill>
            <a:srgbClr val="F98634">
              <a:alpha val="80000"/>
            </a:srgbClr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latin typeface="Lucida Calligraphy" charset="0"/>
                <a:ea typeface="Lucida Calligraphy" charset="0"/>
                <a:cs typeface="Lucida Calligraphy" charset="0"/>
              </a:rPr>
              <a:t>We</a:t>
            </a:r>
            <a:r>
              <a:rPr lang="zh-CN" altLang="en-US" sz="3600" dirty="0" smtClean="0">
                <a:latin typeface="Lucida Calligraphy" charset="0"/>
                <a:ea typeface="Lucida Calligraphy" charset="0"/>
                <a:cs typeface="Lucida Calligraphy" charset="0"/>
              </a:rPr>
              <a:t> </a:t>
            </a:r>
            <a:r>
              <a:rPr lang="en-US" altLang="zh-CN" sz="3600" dirty="0" smtClean="0">
                <a:latin typeface="Lucida Calligraphy" charset="0"/>
                <a:ea typeface="Lucida Calligraphy" charset="0"/>
                <a:cs typeface="Lucida Calligraphy" charset="0"/>
              </a:rPr>
              <a:t>can</a:t>
            </a:r>
            <a:r>
              <a:rPr lang="zh-CN" altLang="en-US" sz="3600" dirty="0" smtClean="0">
                <a:latin typeface="Lucida Calligraphy" charset="0"/>
                <a:ea typeface="Lucida Calligraphy" charset="0"/>
                <a:cs typeface="Lucida Calligraphy" charset="0"/>
              </a:rPr>
              <a:t> </a:t>
            </a:r>
            <a:r>
              <a:rPr lang="en-US" altLang="zh-CN" sz="3600" dirty="0" smtClean="0">
                <a:latin typeface="Lucida Calligraphy" charset="0"/>
                <a:ea typeface="Lucida Calligraphy" charset="0"/>
                <a:cs typeface="Lucida Calligraphy" charset="0"/>
              </a:rPr>
              <a:t>do</a:t>
            </a:r>
            <a:r>
              <a:rPr lang="zh-CN" altLang="en-US" sz="3600" dirty="0" smtClean="0">
                <a:latin typeface="Lucida Calligraphy" charset="0"/>
                <a:ea typeface="Lucida Calligraphy" charset="0"/>
                <a:cs typeface="Lucida Calligraphy" charset="0"/>
              </a:rPr>
              <a:t> </a:t>
            </a:r>
            <a:r>
              <a:rPr lang="en-US" altLang="zh-CN" sz="3600" dirty="0" smtClean="0">
                <a:latin typeface="Lucida Calligraphy" charset="0"/>
                <a:ea typeface="Lucida Calligraphy" charset="0"/>
                <a:cs typeface="Lucida Calligraphy" charset="0"/>
              </a:rPr>
              <a:t>better</a:t>
            </a:r>
            <a:r>
              <a:rPr lang="zh-CN" altLang="en-US" sz="3600" dirty="0" smtClean="0">
                <a:latin typeface="Lucida Calligraphy" charset="0"/>
                <a:ea typeface="Lucida Calligraphy" charset="0"/>
                <a:cs typeface="Lucida Calligraphy" charset="0"/>
              </a:rPr>
              <a:t> </a:t>
            </a:r>
            <a:r>
              <a:rPr lang="en-US" altLang="zh-CN" sz="3600" dirty="0" smtClean="0">
                <a:latin typeface="Lucida Calligraphy" charset="0"/>
                <a:ea typeface="Lucida Calligraphy" charset="0"/>
                <a:cs typeface="Lucida Calligraphy" charset="0"/>
              </a:rPr>
              <a:t>than</a:t>
            </a:r>
            <a:r>
              <a:rPr lang="zh-CN" altLang="en-US" sz="3600" dirty="0" smtClean="0">
                <a:latin typeface="Lucida Calligraphy" charset="0"/>
                <a:ea typeface="Lucida Calligraphy" charset="0"/>
                <a:cs typeface="Lucida Calligraphy" charset="0"/>
              </a:rPr>
              <a:t> </a:t>
            </a:r>
            <a:r>
              <a:rPr lang="en-US" altLang="zh-CN" sz="3600" dirty="0" smtClean="0">
                <a:latin typeface="Lucida Calligraphy" charset="0"/>
                <a:ea typeface="Lucida Calligraphy" charset="0"/>
                <a:cs typeface="Lucida Calligraphy" charset="0"/>
              </a:rPr>
              <a:t>this</a:t>
            </a:r>
            <a:endParaRPr lang="en-US" sz="3600" dirty="0">
              <a:solidFill>
                <a:schemeClr val="lt1"/>
              </a:solidFill>
              <a:latin typeface="Lucida Calligraphy" charset="0"/>
              <a:ea typeface="Lucida Calligraphy" charset="0"/>
              <a:cs typeface="Lucida Calligraph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770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/>
          <p:cNvCxnSpPr>
            <a:endCxn id="14" idx="1"/>
          </p:cNvCxnSpPr>
          <p:nvPr/>
        </p:nvCxnSpPr>
        <p:spPr>
          <a:xfrm>
            <a:off x="3564185" y="2484410"/>
            <a:ext cx="716068" cy="4235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37" idx="3"/>
          </p:cNvCxnSpPr>
          <p:nvPr/>
        </p:nvCxnSpPr>
        <p:spPr>
          <a:xfrm flipH="1">
            <a:off x="7174423" y="4132216"/>
            <a:ext cx="11576" cy="990072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8" idx="3"/>
          </p:cNvCxnSpPr>
          <p:nvPr/>
        </p:nvCxnSpPr>
        <p:spPr>
          <a:xfrm>
            <a:off x="7863121" y="2494470"/>
            <a:ext cx="969873" cy="61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29" idx="3"/>
          </p:cNvCxnSpPr>
          <p:nvPr/>
        </p:nvCxnSpPr>
        <p:spPr>
          <a:xfrm flipH="1">
            <a:off x="5081328" y="4113474"/>
            <a:ext cx="11215" cy="1053507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4280253" y="1870454"/>
            <a:ext cx="461665" cy="1459520"/>
            <a:chOff x="3410094" y="3810980"/>
            <a:chExt cx="461665" cy="1459520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3492500" y="3810980"/>
              <a:ext cx="0" cy="145952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759200" y="3810980"/>
              <a:ext cx="0" cy="145952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410094" y="4132936"/>
              <a:ext cx="461665" cy="59247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EMS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401456" y="1876279"/>
            <a:ext cx="461665" cy="1459520"/>
            <a:chOff x="3410094" y="3810980"/>
            <a:chExt cx="461665" cy="145952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3492500" y="3810980"/>
              <a:ext cx="0" cy="145952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759200" y="3810980"/>
              <a:ext cx="0" cy="145952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410094" y="4132936"/>
              <a:ext cx="461665" cy="59247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EMS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9" name="Straight Arrow Connector 18"/>
          <p:cNvCxnSpPr>
            <a:stCxn id="14" idx="3"/>
          </p:cNvCxnSpPr>
          <p:nvPr/>
        </p:nvCxnSpPr>
        <p:spPr>
          <a:xfrm>
            <a:off x="4741918" y="2488645"/>
            <a:ext cx="462637" cy="306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8" idx="1"/>
          </p:cNvCxnSpPr>
          <p:nvPr/>
        </p:nvCxnSpPr>
        <p:spPr>
          <a:xfrm>
            <a:off x="6924319" y="2488951"/>
            <a:ext cx="477137" cy="5519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 rot="5400000">
            <a:off x="4792620" y="3152881"/>
            <a:ext cx="461665" cy="1459520"/>
            <a:chOff x="3410095" y="3810980"/>
            <a:chExt cx="461665" cy="145952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3492500" y="3810980"/>
              <a:ext cx="0" cy="145952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759200" y="3810980"/>
              <a:ext cx="0" cy="145952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410095" y="4175415"/>
              <a:ext cx="461665" cy="59247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EMS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 rot="5400000">
            <a:off x="6886076" y="3171623"/>
            <a:ext cx="461665" cy="1459520"/>
            <a:chOff x="3410095" y="3810980"/>
            <a:chExt cx="461665" cy="1459520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3492500" y="3810980"/>
              <a:ext cx="0" cy="145952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759200" y="3810980"/>
              <a:ext cx="0" cy="145952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3410095" y="4175415"/>
              <a:ext cx="461665" cy="59247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EMS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41" name="Straight Arrow Connector 40"/>
          <p:cNvCxnSpPr>
            <a:stCxn id="29" idx="1"/>
          </p:cNvCxnSpPr>
          <p:nvPr/>
        </p:nvCxnSpPr>
        <p:spPr>
          <a:xfrm flipV="1">
            <a:off x="5092543" y="2925436"/>
            <a:ext cx="971894" cy="726373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7" idx="1"/>
          </p:cNvCxnSpPr>
          <p:nvPr/>
        </p:nvCxnSpPr>
        <p:spPr>
          <a:xfrm flipH="1" flipV="1">
            <a:off x="6064437" y="2925436"/>
            <a:ext cx="1121562" cy="745115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Hexagon 61"/>
          <p:cNvSpPr/>
          <p:nvPr/>
        </p:nvSpPr>
        <p:spPr>
          <a:xfrm>
            <a:off x="2162671" y="1945045"/>
            <a:ext cx="1288956" cy="111116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Tgen</a:t>
            </a:r>
            <a:endParaRPr lang="en-US" dirty="0"/>
          </a:p>
        </p:txBody>
      </p:sp>
      <p:sp>
        <p:nvSpPr>
          <p:cNvPr id="63" name="Hexagon 62"/>
          <p:cNvSpPr/>
          <p:nvPr/>
        </p:nvSpPr>
        <p:spPr>
          <a:xfrm>
            <a:off x="5461889" y="1899389"/>
            <a:ext cx="1288956" cy="111116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dirty="0" smtClean="0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Dispatcher</a:t>
            </a:r>
            <a:endParaRPr lang="en-US" sz="1600" dirty="0"/>
          </a:p>
        </p:txBody>
      </p:sp>
      <p:sp>
        <p:nvSpPr>
          <p:cNvPr id="65" name="Hexagon 64"/>
          <p:cNvSpPr/>
          <p:nvPr/>
        </p:nvSpPr>
        <p:spPr>
          <a:xfrm>
            <a:off x="4251659" y="5163204"/>
            <a:ext cx="1543587" cy="133067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smtClean="0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FixPublisher</a:t>
            </a:r>
            <a:endParaRPr lang="en-US" sz="1600" dirty="0"/>
          </a:p>
        </p:txBody>
      </p:sp>
      <p:sp>
        <p:nvSpPr>
          <p:cNvPr id="66" name="Hexagon 65"/>
          <p:cNvSpPr/>
          <p:nvPr/>
        </p:nvSpPr>
        <p:spPr>
          <a:xfrm>
            <a:off x="6391093" y="5158140"/>
            <a:ext cx="1543587" cy="133067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dirty="0" err="1" smtClean="0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FixReceiver</a:t>
            </a:r>
            <a:endParaRPr lang="en-US" sz="1600" dirty="0"/>
          </a:p>
        </p:txBody>
      </p:sp>
      <p:sp>
        <p:nvSpPr>
          <p:cNvPr id="67" name="Hexagon 66"/>
          <p:cNvSpPr/>
          <p:nvPr/>
        </p:nvSpPr>
        <p:spPr>
          <a:xfrm>
            <a:off x="8836419" y="1814316"/>
            <a:ext cx="1543587" cy="133067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dirty="0" err="1" smtClean="0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TradeSplit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3142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imagen 6"/>
          <p:cNvPicPr>
            <a:picLocks noGrp="1" noChangeAspect="1"/>
          </p:cNvPicPr>
          <p:nvPr>
            <p:ph type="pic" sz="quarter" idx="19"/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5" r="5515"/>
          <a:stretch>
            <a:fillRect/>
          </a:stretch>
        </p:blipFill>
        <p:spPr>
          <a:xfrm>
            <a:off x="104173" y="142434"/>
            <a:ext cx="12202931" cy="6858000"/>
          </a:xfrm>
        </p:spPr>
      </p:pic>
      <p:sp>
        <p:nvSpPr>
          <p:cNvPr id="2" name="Marcador de texto 1"/>
          <p:cNvSpPr>
            <a:spLocks noGrp="1"/>
          </p:cNvSpPr>
          <p:nvPr>
            <p:ph type="body" sz="quarter" idx="11"/>
          </p:nvPr>
        </p:nvSpPr>
        <p:spPr>
          <a:xfrm>
            <a:off x="2949166" y="847606"/>
            <a:ext cx="6283324" cy="516374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MY STORIES</a:t>
            </a:r>
            <a:endParaRPr lang="es-ES_tradnl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3"/>
          </p:nvPr>
        </p:nvSpPr>
        <p:spPr>
          <a:xfrm>
            <a:off x="2949166" y="552816"/>
            <a:ext cx="6283324" cy="294603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INTERESTING</a:t>
            </a:r>
            <a:endParaRPr lang="es-ES_tradnl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Rectángulo redondeado 16"/>
          <p:cNvSpPr/>
          <p:nvPr/>
        </p:nvSpPr>
        <p:spPr>
          <a:xfrm flipV="1">
            <a:off x="5410947" y="406546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cs typeface="+mn-ea"/>
              <a:sym typeface="+mn-lt"/>
            </a:endParaRPr>
          </a:p>
        </p:txBody>
      </p:sp>
      <p:grpSp>
        <p:nvGrpSpPr>
          <p:cNvPr id="40" name="Group 4"/>
          <p:cNvGrpSpPr/>
          <p:nvPr/>
        </p:nvGrpSpPr>
        <p:grpSpPr>
          <a:xfrm>
            <a:off x="2060695" y="5405614"/>
            <a:ext cx="8122897" cy="178904"/>
            <a:chOff x="1746615" y="5274241"/>
            <a:chExt cx="9142676" cy="201364"/>
          </a:xfrm>
        </p:grpSpPr>
        <p:cxnSp>
          <p:nvCxnSpPr>
            <p:cNvPr id="41" name="Straight Connector 2300"/>
            <p:cNvCxnSpPr>
              <a:endCxn id="43" idx="2"/>
            </p:cNvCxnSpPr>
            <p:nvPr/>
          </p:nvCxnSpPr>
          <p:spPr>
            <a:xfrm>
              <a:off x="1746615" y="5374923"/>
              <a:ext cx="8941310" cy="0"/>
            </a:xfrm>
            <a:prstGeom prst="line">
              <a:avLst/>
            </a:prstGeom>
            <a:ln w="25400" cap="rnd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2313"/>
            <p:cNvSpPr/>
            <p:nvPr/>
          </p:nvSpPr>
          <p:spPr>
            <a:xfrm>
              <a:off x="1746615" y="5274241"/>
              <a:ext cx="201366" cy="201364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3" name="Oval 2314"/>
            <p:cNvSpPr/>
            <p:nvPr/>
          </p:nvSpPr>
          <p:spPr>
            <a:xfrm>
              <a:off x="10687925" y="5274241"/>
              <a:ext cx="201366" cy="201364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4" name="Group 5"/>
          <p:cNvGrpSpPr/>
          <p:nvPr/>
        </p:nvGrpSpPr>
        <p:grpSpPr>
          <a:xfrm>
            <a:off x="2709722" y="4178461"/>
            <a:ext cx="421335" cy="1527271"/>
            <a:chOff x="2776378" y="3893025"/>
            <a:chExt cx="474231" cy="1719011"/>
          </a:xfrm>
        </p:grpSpPr>
        <p:sp>
          <p:nvSpPr>
            <p:cNvPr id="45" name="Rounded Rectangle 2301"/>
            <p:cNvSpPr/>
            <p:nvPr/>
          </p:nvSpPr>
          <p:spPr>
            <a:xfrm flipV="1">
              <a:off x="2776378" y="3893025"/>
              <a:ext cx="474231" cy="171562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cs typeface="+mn-ea"/>
                <a:sym typeface="+mn-lt"/>
              </a:endParaRPr>
            </a:p>
          </p:txBody>
        </p:sp>
        <p:sp>
          <p:nvSpPr>
            <p:cNvPr id="46" name="Oval 2307"/>
            <p:cNvSpPr/>
            <p:nvPr/>
          </p:nvSpPr>
          <p:spPr>
            <a:xfrm>
              <a:off x="2776378" y="5137810"/>
              <a:ext cx="474231" cy="474226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</a:t>
              </a:r>
            </a:p>
          </p:txBody>
        </p:sp>
      </p:grpSp>
      <p:grpSp>
        <p:nvGrpSpPr>
          <p:cNvPr id="47" name="Group 6"/>
          <p:cNvGrpSpPr/>
          <p:nvPr/>
        </p:nvGrpSpPr>
        <p:grpSpPr>
          <a:xfrm>
            <a:off x="3805195" y="4178461"/>
            <a:ext cx="421335" cy="1527271"/>
            <a:chOff x="4009381" y="3591487"/>
            <a:chExt cx="474231" cy="2020549"/>
          </a:xfrm>
        </p:grpSpPr>
        <p:sp>
          <p:nvSpPr>
            <p:cNvPr id="48" name="Rounded Rectangle 2302"/>
            <p:cNvSpPr/>
            <p:nvPr/>
          </p:nvSpPr>
          <p:spPr>
            <a:xfrm flipV="1">
              <a:off x="4009381" y="3591487"/>
              <a:ext cx="474231" cy="201716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cs typeface="+mn-ea"/>
                <a:sym typeface="+mn-lt"/>
              </a:endParaRPr>
            </a:p>
          </p:txBody>
        </p:sp>
        <p:sp>
          <p:nvSpPr>
            <p:cNvPr id="49" name="Oval 2308"/>
            <p:cNvSpPr/>
            <p:nvPr/>
          </p:nvSpPr>
          <p:spPr>
            <a:xfrm>
              <a:off x="4009381" y="5050641"/>
              <a:ext cx="474231" cy="561395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</a:t>
              </a:r>
            </a:p>
          </p:txBody>
        </p:sp>
      </p:grpSp>
      <p:grpSp>
        <p:nvGrpSpPr>
          <p:cNvPr id="50" name="Group 7"/>
          <p:cNvGrpSpPr/>
          <p:nvPr/>
        </p:nvGrpSpPr>
        <p:grpSpPr>
          <a:xfrm>
            <a:off x="4900667" y="4178460"/>
            <a:ext cx="421335" cy="1527271"/>
            <a:chOff x="5242383" y="3893025"/>
            <a:chExt cx="474231" cy="1719011"/>
          </a:xfrm>
        </p:grpSpPr>
        <p:sp>
          <p:nvSpPr>
            <p:cNvPr id="51" name="Rounded Rectangle 2303"/>
            <p:cNvSpPr/>
            <p:nvPr/>
          </p:nvSpPr>
          <p:spPr>
            <a:xfrm flipV="1">
              <a:off x="5242383" y="3893025"/>
              <a:ext cx="474231" cy="171562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cs typeface="+mn-ea"/>
                <a:sym typeface="+mn-lt"/>
              </a:endParaRPr>
            </a:p>
          </p:txBody>
        </p:sp>
        <p:sp>
          <p:nvSpPr>
            <p:cNvPr id="52" name="Oval 2309"/>
            <p:cNvSpPr/>
            <p:nvPr/>
          </p:nvSpPr>
          <p:spPr>
            <a:xfrm>
              <a:off x="5242383" y="5137810"/>
              <a:ext cx="474231" cy="474226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</a:t>
              </a:r>
            </a:p>
          </p:txBody>
        </p:sp>
      </p:grpSp>
      <p:grpSp>
        <p:nvGrpSpPr>
          <p:cNvPr id="53" name="Group 8"/>
          <p:cNvGrpSpPr/>
          <p:nvPr/>
        </p:nvGrpSpPr>
        <p:grpSpPr>
          <a:xfrm>
            <a:off x="5981369" y="4178454"/>
            <a:ext cx="421335" cy="1527275"/>
            <a:chOff x="6475385" y="3802977"/>
            <a:chExt cx="474231" cy="1809059"/>
          </a:xfrm>
        </p:grpSpPr>
        <p:sp>
          <p:nvSpPr>
            <p:cNvPr id="54" name="Rounded Rectangle 2304"/>
            <p:cNvSpPr/>
            <p:nvPr/>
          </p:nvSpPr>
          <p:spPr>
            <a:xfrm flipV="1">
              <a:off x="6475385" y="3802977"/>
              <a:ext cx="474231" cy="1805669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cs typeface="+mn-ea"/>
                <a:sym typeface="+mn-lt"/>
              </a:endParaRPr>
            </a:p>
          </p:txBody>
        </p:sp>
        <p:sp>
          <p:nvSpPr>
            <p:cNvPr id="55" name="Oval 2310"/>
            <p:cNvSpPr/>
            <p:nvPr/>
          </p:nvSpPr>
          <p:spPr>
            <a:xfrm>
              <a:off x="6475385" y="5137810"/>
              <a:ext cx="474231" cy="474226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</a:t>
              </a:r>
            </a:p>
          </p:txBody>
        </p:sp>
      </p:grpSp>
      <p:grpSp>
        <p:nvGrpSpPr>
          <p:cNvPr id="57" name="Group 9"/>
          <p:cNvGrpSpPr/>
          <p:nvPr/>
        </p:nvGrpSpPr>
        <p:grpSpPr>
          <a:xfrm>
            <a:off x="7062071" y="4178459"/>
            <a:ext cx="421335" cy="1527273"/>
            <a:chOff x="7708388" y="3893023"/>
            <a:chExt cx="474231" cy="1719013"/>
          </a:xfrm>
        </p:grpSpPr>
        <p:sp>
          <p:nvSpPr>
            <p:cNvPr id="59" name="Rounded Rectangle 2305"/>
            <p:cNvSpPr/>
            <p:nvPr/>
          </p:nvSpPr>
          <p:spPr>
            <a:xfrm flipV="1">
              <a:off x="7708388" y="3893023"/>
              <a:ext cx="474231" cy="1715625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cs typeface="+mn-ea"/>
                <a:sym typeface="+mn-lt"/>
              </a:endParaRPr>
            </a:p>
          </p:txBody>
        </p:sp>
        <p:sp>
          <p:nvSpPr>
            <p:cNvPr id="61" name="Oval 2311"/>
            <p:cNvSpPr/>
            <p:nvPr/>
          </p:nvSpPr>
          <p:spPr>
            <a:xfrm>
              <a:off x="7708388" y="5137810"/>
              <a:ext cx="474231" cy="474226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</a:t>
              </a:r>
            </a:p>
          </p:txBody>
        </p:sp>
      </p:grpSp>
      <p:grpSp>
        <p:nvGrpSpPr>
          <p:cNvPr id="64" name="Group 10"/>
          <p:cNvGrpSpPr/>
          <p:nvPr/>
        </p:nvGrpSpPr>
        <p:grpSpPr>
          <a:xfrm>
            <a:off x="8233967" y="4178458"/>
            <a:ext cx="421335" cy="1524262"/>
            <a:chOff x="8941390" y="3896412"/>
            <a:chExt cx="474231" cy="1715624"/>
          </a:xfrm>
        </p:grpSpPr>
        <p:sp>
          <p:nvSpPr>
            <p:cNvPr id="65" name="Rounded Rectangle 2306"/>
            <p:cNvSpPr/>
            <p:nvPr/>
          </p:nvSpPr>
          <p:spPr>
            <a:xfrm flipV="1">
              <a:off x="8941390" y="3896412"/>
              <a:ext cx="474231" cy="1712235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cs typeface="+mn-ea"/>
                <a:sym typeface="+mn-lt"/>
              </a:endParaRPr>
            </a:p>
          </p:txBody>
        </p:sp>
        <p:sp>
          <p:nvSpPr>
            <p:cNvPr id="66" name="Oval 2312"/>
            <p:cNvSpPr/>
            <p:nvPr/>
          </p:nvSpPr>
          <p:spPr>
            <a:xfrm>
              <a:off x="8941390" y="5137810"/>
              <a:ext cx="474231" cy="474226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</a:t>
              </a:r>
            </a:p>
          </p:txBody>
        </p:sp>
      </p:grpSp>
      <p:sp>
        <p:nvSpPr>
          <p:cNvPr id="125" name="Forma libre 124"/>
          <p:cNvSpPr/>
          <p:nvPr/>
        </p:nvSpPr>
        <p:spPr>
          <a:xfrm>
            <a:off x="2362136" y="3571434"/>
            <a:ext cx="1116505" cy="459239"/>
          </a:xfrm>
          <a:custGeom>
            <a:avLst/>
            <a:gdLst>
              <a:gd name="connsiteX0" fmla="*/ 57717 w 975563"/>
              <a:gd name="connsiteY0" fmla="*/ 0 h 557466"/>
              <a:gd name="connsiteX1" fmla="*/ 917846 w 975563"/>
              <a:gd name="connsiteY1" fmla="*/ 0 h 557466"/>
              <a:gd name="connsiteX2" fmla="*/ 975563 w 975563"/>
              <a:gd name="connsiteY2" fmla="*/ 57717 h 557466"/>
              <a:gd name="connsiteX3" fmla="*/ 975563 w 975563"/>
              <a:gd name="connsiteY3" fmla="*/ 404018 h 557466"/>
              <a:gd name="connsiteX4" fmla="*/ 917846 w 975563"/>
              <a:gd name="connsiteY4" fmla="*/ 461735 h 557466"/>
              <a:gd name="connsiteX5" fmla="*/ 583513 w 975563"/>
              <a:gd name="connsiteY5" fmla="*/ 461735 h 557466"/>
              <a:gd name="connsiteX6" fmla="*/ 487782 w 975563"/>
              <a:gd name="connsiteY6" fmla="*/ 557466 h 557466"/>
              <a:gd name="connsiteX7" fmla="*/ 392051 w 975563"/>
              <a:gd name="connsiteY7" fmla="*/ 461735 h 557466"/>
              <a:gd name="connsiteX8" fmla="*/ 57717 w 975563"/>
              <a:gd name="connsiteY8" fmla="*/ 461735 h 557466"/>
              <a:gd name="connsiteX9" fmla="*/ 0 w 975563"/>
              <a:gd name="connsiteY9" fmla="*/ 404018 h 557466"/>
              <a:gd name="connsiteX10" fmla="*/ 0 w 975563"/>
              <a:gd name="connsiteY10" fmla="*/ 57717 h 557466"/>
              <a:gd name="connsiteX11" fmla="*/ 57717 w 975563"/>
              <a:gd name="connsiteY11" fmla="*/ 0 h 55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5563" h="557466">
                <a:moveTo>
                  <a:pt x="57717" y="0"/>
                </a:moveTo>
                <a:lnTo>
                  <a:pt x="917846" y="0"/>
                </a:lnTo>
                <a:cubicBezTo>
                  <a:pt x="949722" y="0"/>
                  <a:pt x="975563" y="25841"/>
                  <a:pt x="975563" y="57717"/>
                </a:cubicBezTo>
                <a:lnTo>
                  <a:pt x="975563" y="404018"/>
                </a:lnTo>
                <a:cubicBezTo>
                  <a:pt x="975563" y="435894"/>
                  <a:pt x="949722" y="461735"/>
                  <a:pt x="917846" y="461735"/>
                </a:cubicBezTo>
                <a:lnTo>
                  <a:pt x="583513" y="461735"/>
                </a:lnTo>
                <a:lnTo>
                  <a:pt x="487782" y="557466"/>
                </a:lnTo>
                <a:lnTo>
                  <a:pt x="392051" y="461735"/>
                </a:lnTo>
                <a:lnTo>
                  <a:pt x="57717" y="461735"/>
                </a:lnTo>
                <a:cubicBezTo>
                  <a:pt x="25841" y="461735"/>
                  <a:pt x="0" y="435894"/>
                  <a:pt x="0" y="404018"/>
                </a:cubicBezTo>
                <a:lnTo>
                  <a:pt x="0" y="57717"/>
                </a:lnTo>
                <a:cubicBezTo>
                  <a:pt x="0" y="25841"/>
                  <a:pt x="25841" y="0"/>
                  <a:pt x="577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 algn="ctr"/>
            <a:r>
              <a:rPr lang="en-US" sz="1400" b="1" dirty="0" smtClean="0">
                <a:cs typeface="+mn-ea"/>
                <a:sym typeface="+mn-lt"/>
              </a:rPr>
              <a:t>Microsoft</a:t>
            </a:r>
            <a:endParaRPr lang="en-US" sz="1400" b="1" dirty="0">
              <a:cs typeface="+mn-ea"/>
              <a:sym typeface="+mn-lt"/>
            </a:endParaRPr>
          </a:p>
        </p:txBody>
      </p:sp>
      <p:sp>
        <p:nvSpPr>
          <p:cNvPr id="86" name="Text Placeholder 33"/>
          <p:cNvSpPr txBox="1">
            <a:spLocks/>
          </p:cNvSpPr>
          <p:nvPr/>
        </p:nvSpPr>
        <p:spPr>
          <a:xfrm flipH="1">
            <a:off x="2474713" y="5913387"/>
            <a:ext cx="831413" cy="36619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A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ea"/>
                <a:sym typeface="+mn-lt"/>
              </a:rPr>
              <a:t>2003</a:t>
            </a:r>
            <a:endParaRPr lang="en-AU" sz="14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90" name="Text Placeholder 33"/>
          <p:cNvSpPr txBox="1">
            <a:spLocks/>
          </p:cNvSpPr>
          <p:nvPr/>
        </p:nvSpPr>
        <p:spPr>
          <a:xfrm flipH="1">
            <a:off x="3558413" y="5913387"/>
            <a:ext cx="831413" cy="36619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A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ea"/>
                <a:sym typeface="+mn-lt"/>
              </a:rPr>
              <a:t>2006</a:t>
            </a:r>
            <a:endParaRPr lang="en-AU" sz="14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94" name="Text Placeholder 33"/>
          <p:cNvSpPr txBox="1">
            <a:spLocks/>
          </p:cNvSpPr>
          <p:nvPr/>
        </p:nvSpPr>
        <p:spPr>
          <a:xfrm flipH="1">
            <a:off x="4665660" y="5913387"/>
            <a:ext cx="831413" cy="36619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A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ea"/>
                <a:sym typeface="+mn-lt"/>
              </a:rPr>
              <a:t>2008</a:t>
            </a:r>
            <a:endParaRPr lang="en-AU" sz="14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98" name="Text Placeholder 33"/>
          <p:cNvSpPr txBox="1">
            <a:spLocks/>
          </p:cNvSpPr>
          <p:nvPr/>
        </p:nvSpPr>
        <p:spPr>
          <a:xfrm flipH="1">
            <a:off x="5761133" y="5913387"/>
            <a:ext cx="831413" cy="36619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A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ea"/>
                <a:sym typeface="+mn-lt"/>
              </a:rPr>
              <a:t>2011</a:t>
            </a:r>
            <a:endParaRPr lang="en-AU" sz="14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02" name="Text Placeholder 33"/>
          <p:cNvSpPr txBox="1">
            <a:spLocks/>
          </p:cNvSpPr>
          <p:nvPr/>
        </p:nvSpPr>
        <p:spPr>
          <a:xfrm flipH="1">
            <a:off x="6836654" y="5913387"/>
            <a:ext cx="831413" cy="36619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A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ea"/>
                <a:sym typeface="+mn-lt"/>
              </a:rPr>
              <a:t>2014</a:t>
            </a:r>
            <a:endParaRPr lang="en-AU" sz="14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06" name="Text Placeholder 33"/>
          <p:cNvSpPr txBox="1">
            <a:spLocks/>
          </p:cNvSpPr>
          <p:nvPr/>
        </p:nvSpPr>
        <p:spPr>
          <a:xfrm flipH="1">
            <a:off x="8014544" y="5913387"/>
            <a:ext cx="831413" cy="36619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A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ea"/>
                <a:sym typeface="+mn-lt"/>
              </a:rPr>
              <a:t>2016</a:t>
            </a:r>
            <a:endParaRPr lang="en-AU" sz="14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19" name="Text Placeholder 33"/>
          <p:cNvSpPr txBox="1">
            <a:spLocks/>
          </p:cNvSpPr>
          <p:nvPr/>
        </p:nvSpPr>
        <p:spPr>
          <a:xfrm flipH="1">
            <a:off x="1069971" y="5414116"/>
            <a:ext cx="831413" cy="36619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ts val="0"/>
              </a:spcBef>
              <a:buNone/>
            </a:pPr>
            <a:r>
              <a:rPr lang="en-AU" sz="1400" b="1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2003</a:t>
            </a:r>
            <a:endParaRPr lang="en-AU" sz="1400" b="1" dirty="0">
              <a:solidFill>
                <a:schemeClr val="bg1">
                  <a:lumMod val="50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20" name="Text Placeholder 33"/>
          <p:cNvSpPr txBox="1">
            <a:spLocks/>
          </p:cNvSpPr>
          <p:nvPr/>
        </p:nvSpPr>
        <p:spPr>
          <a:xfrm flipH="1">
            <a:off x="10282348" y="5414116"/>
            <a:ext cx="831413" cy="36619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AU" sz="1400" b="1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2019</a:t>
            </a:r>
            <a:endParaRPr lang="en-AU" sz="1400" b="1" dirty="0">
              <a:solidFill>
                <a:schemeClr val="bg1">
                  <a:lumMod val="50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24" name="Text Placeholder 33"/>
          <p:cNvSpPr txBox="1">
            <a:spLocks/>
          </p:cNvSpPr>
          <p:nvPr/>
        </p:nvSpPr>
        <p:spPr>
          <a:xfrm flipH="1">
            <a:off x="9173273" y="5913387"/>
            <a:ext cx="831413" cy="36619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A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+mn-ea"/>
                <a:sym typeface="+mn-lt"/>
              </a:rPr>
              <a:t>2018</a:t>
            </a:r>
            <a:endParaRPr lang="en-AU" sz="14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26" name="Forma libre 125"/>
          <p:cNvSpPr/>
          <p:nvPr/>
        </p:nvSpPr>
        <p:spPr>
          <a:xfrm>
            <a:off x="3558413" y="2959574"/>
            <a:ext cx="866748" cy="459239"/>
          </a:xfrm>
          <a:custGeom>
            <a:avLst/>
            <a:gdLst>
              <a:gd name="connsiteX0" fmla="*/ 57717 w 975563"/>
              <a:gd name="connsiteY0" fmla="*/ 0 h 557466"/>
              <a:gd name="connsiteX1" fmla="*/ 917846 w 975563"/>
              <a:gd name="connsiteY1" fmla="*/ 0 h 557466"/>
              <a:gd name="connsiteX2" fmla="*/ 975563 w 975563"/>
              <a:gd name="connsiteY2" fmla="*/ 57717 h 557466"/>
              <a:gd name="connsiteX3" fmla="*/ 975563 w 975563"/>
              <a:gd name="connsiteY3" fmla="*/ 404018 h 557466"/>
              <a:gd name="connsiteX4" fmla="*/ 917846 w 975563"/>
              <a:gd name="connsiteY4" fmla="*/ 461735 h 557466"/>
              <a:gd name="connsiteX5" fmla="*/ 583513 w 975563"/>
              <a:gd name="connsiteY5" fmla="*/ 461735 h 557466"/>
              <a:gd name="connsiteX6" fmla="*/ 487782 w 975563"/>
              <a:gd name="connsiteY6" fmla="*/ 557466 h 557466"/>
              <a:gd name="connsiteX7" fmla="*/ 392051 w 975563"/>
              <a:gd name="connsiteY7" fmla="*/ 461735 h 557466"/>
              <a:gd name="connsiteX8" fmla="*/ 57717 w 975563"/>
              <a:gd name="connsiteY8" fmla="*/ 461735 h 557466"/>
              <a:gd name="connsiteX9" fmla="*/ 0 w 975563"/>
              <a:gd name="connsiteY9" fmla="*/ 404018 h 557466"/>
              <a:gd name="connsiteX10" fmla="*/ 0 w 975563"/>
              <a:gd name="connsiteY10" fmla="*/ 57717 h 557466"/>
              <a:gd name="connsiteX11" fmla="*/ 57717 w 975563"/>
              <a:gd name="connsiteY11" fmla="*/ 0 h 55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5563" h="557466">
                <a:moveTo>
                  <a:pt x="57717" y="0"/>
                </a:moveTo>
                <a:lnTo>
                  <a:pt x="917846" y="0"/>
                </a:lnTo>
                <a:cubicBezTo>
                  <a:pt x="949722" y="0"/>
                  <a:pt x="975563" y="25841"/>
                  <a:pt x="975563" y="57717"/>
                </a:cubicBezTo>
                <a:lnTo>
                  <a:pt x="975563" y="404018"/>
                </a:lnTo>
                <a:cubicBezTo>
                  <a:pt x="975563" y="435894"/>
                  <a:pt x="949722" y="461735"/>
                  <a:pt x="917846" y="461735"/>
                </a:cubicBezTo>
                <a:lnTo>
                  <a:pt x="583513" y="461735"/>
                </a:lnTo>
                <a:lnTo>
                  <a:pt x="487782" y="557466"/>
                </a:lnTo>
                <a:lnTo>
                  <a:pt x="392051" y="461735"/>
                </a:lnTo>
                <a:lnTo>
                  <a:pt x="57717" y="461735"/>
                </a:lnTo>
                <a:cubicBezTo>
                  <a:pt x="25841" y="461735"/>
                  <a:pt x="0" y="435894"/>
                  <a:pt x="0" y="404018"/>
                </a:cubicBezTo>
                <a:lnTo>
                  <a:pt x="0" y="57717"/>
                </a:lnTo>
                <a:cubicBezTo>
                  <a:pt x="0" y="25841"/>
                  <a:pt x="25841" y="0"/>
                  <a:pt x="577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 algn="ctr"/>
            <a:r>
              <a:rPr lang="en-US" sz="1400" b="1" dirty="0" smtClean="0">
                <a:cs typeface="+mn-ea"/>
                <a:sym typeface="+mn-lt"/>
              </a:rPr>
              <a:t>Benz</a:t>
            </a:r>
            <a:endParaRPr lang="en-US" sz="1400" b="1" dirty="0">
              <a:cs typeface="+mn-ea"/>
              <a:sym typeface="+mn-lt"/>
            </a:endParaRPr>
          </a:p>
        </p:txBody>
      </p:sp>
      <p:sp>
        <p:nvSpPr>
          <p:cNvPr id="127" name="Forma libre 126"/>
          <p:cNvSpPr/>
          <p:nvPr/>
        </p:nvSpPr>
        <p:spPr>
          <a:xfrm>
            <a:off x="4630325" y="3530520"/>
            <a:ext cx="866748" cy="459239"/>
          </a:xfrm>
          <a:custGeom>
            <a:avLst/>
            <a:gdLst>
              <a:gd name="connsiteX0" fmla="*/ 57717 w 975563"/>
              <a:gd name="connsiteY0" fmla="*/ 0 h 557466"/>
              <a:gd name="connsiteX1" fmla="*/ 917846 w 975563"/>
              <a:gd name="connsiteY1" fmla="*/ 0 h 557466"/>
              <a:gd name="connsiteX2" fmla="*/ 975563 w 975563"/>
              <a:gd name="connsiteY2" fmla="*/ 57717 h 557466"/>
              <a:gd name="connsiteX3" fmla="*/ 975563 w 975563"/>
              <a:gd name="connsiteY3" fmla="*/ 404018 h 557466"/>
              <a:gd name="connsiteX4" fmla="*/ 917846 w 975563"/>
              <a:gd name="connsiteY4" fmla="*/ 461735 h 557466"/>
              <a:gd name="connsiteX5" fmla="*/ 583513 w 975563"/>
              <a:gd name="connsiteY5" fmla="*/ 461735 h 557466"/>
              <a:gd name="connsiteX6" fmla="*/ 487782 w 975563"/>
              <a:gd name="connsiteY6" fmla="*/ 557466 h 557466"/>
              <a:gd name="connsiteX7" fmla="*/ 392051 w 975563"/>
              <a:gd name="connsiteY7" fmla="*/ 461735 h 557466"/>
              <a:gd name="connsiteX8" fmla="*/ 57717 w 975563"/>
              <a:gd name="connsiteY8" fmla="*/ 461735 h 557466"/>
              <a:gd name="connsiteX9" fmla="*/ 0 w 975563"/>
              <a:gd name="connsiteY9" fmla="*/ 404018 h 557466"/>
              <a:gd name="connsiteX10" fmla="*/ 0 w 975563"/>
              <a:gd name="connsiteY10" fmla="*/ 57717 h 557466"/>
              <a:gd name="connsiteX11" fmla="*/ 57717 w 975563"/>
              <a:gd name="connsiteY11" fmla="*/ 0 h 55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5563" h="557466">
                <a:moveTo>
                  <a:pt x="57717" y="0"/>
                </a:moveTo>
                <a:lnTo>
                  <a:pt x="917846" y="0"/>
                </a:lnTo>
                <a:cubicBezTo>
                  <a:pt x="949722" y="0"/>
                  <a:pt x="975563" y="25841"/>
                  <a:pt x="975563" y="57717"/>
                </a:cubicBezTo>
                <a:lnTo>
                  <a:pt x="975563" y="404018"/>
                </a:lnTo>
                <a:cubicBezTo>
                  <a:pt x="975563" y="435894"/>
                  <a:pt x="949722" y="461735"/>
                  <a:pt x="917846" y="461735"/>
                </a:cubicBezTo>
                <a:lnTo>
                  <a:pt x="583513" y="461735"/>
                </a:lnTo>
                <a:lnTo>
                  <a:pt x="487782" y="557466"/>
                </a:lnTo>
                <a:lnTo>
                  <a:pt x="392051" y="461735"/>
                </a:lnTo>
                <a:lnTo>
                  <a:pt x="57717" y="461735"/>
                </a:lnTo>
                <a:cubicBezTo>
                  <a:pt x="25841" y="461735"/>
                  <a:pt x="0" y="435894"/>
                  <a:pt x="0" y="404018"/>
                </a:cubicBezTo>
                <a:lnTo>
                  <a:pt x="0" y="57717"/>
                </a:lnTo>
                <a:cubicBezTo>
                  <a:pt x="0" y="25841"/>
                  <a:pt x="25841" y="0"/>
                  <a:pt x="5771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 algn="ctr"/>
            <a:r>
              <a:rPr lang="en-US" sz="1400" b="1" dirty="0" smtClean="0">
                <a:cs typeface="+mn-ea"/>
                <a:sym typeface="+mn-lt"/>
              </a:rPr>
              <a:t>Bailout</a:t>
            </a:r>
            <a:endParaRPr lang="en-US" sz="1400" b="1" dirty="0">
              <a:cs typeface="+mn-ea"/>
              <a:sym typeface="+mn-lt"/>
            </a:endParaRPr>
          </a:p>
        </p:txBody>
      </p:sp>
      <p:sp>
        <p:nvSpPr>
          <p:cNvPr id="128" name="Forma libre 127"/>
          <p:cNvSpPr/>
          <p:nvPr/>
        </p:nvSpPr>
        <p:spPr>
          <a:xfrm>
            <a:off x="5613168" y="2959573"/>
            <a:ext cx="1181599" cy="459239"/>
          </a:xfrm>
          <a:custGeom>
            <a:avLst/>
            <a:gdLst>
              <a:gd name="connsiteX0" fmla="*/ 57717 w 975563"/>
              <a:gd name="connsiteY0" fmla="*/ 0 h 557466"/>
              <a:gd name="connsiteX1" fmla="*/ 917846 w 975563"/>
              <a:gd name="connsiteY1" fmla="*/ 0 h 557466"/>
              <a:gd name="connsiteX2" fmla="*/ 975563 w 975563"/>
              <a:gd name="connsiteY2" fmla="*/ 57717 h 557466"/>
              <a:gd name="connsiteX3" fmla="*/ 975563 w 975563"/>
              <a:gd name="connsiteY3" fmla="*/ 404018 h 557466"/>
              <a:gd name="connsiteX4" fmla="*/ 917846 w 975563"/>
              <a:gd name="connsiteY4" fmla="*/ 461735 h 557466"/>
              <a:gd name="connsiteX5" fmla="*/ 583513 w 975563"/>
              <a:gd name="connsiteY5" fmla="*/ 461735 h 557466"/>
              <a:gd name="connsiteX6" fmla="*/ 487782 w 975563"/>
              <a:gd name="connsiteY6" fmla="*/ 557466 h 557466"/>
              <a:gd name="connsiteX7" fmla="*/ 392051 w 975563"/>
              <a:gd name="connsiteY7" fmla="*/ 461735 h 557466"/>
              <a:gd name="connsiteX8" fmla="*/ 57717 w 975563"/>
              <a:gd name="connsiteY8" fmla="*/ 461735 h 557466"/>
              <a:gd name="connsiteX9" fmla="*/ 0 w 975563"/>
              <a:gd name="connsiteY9" fmla="*/ 404018 h 557466"/>
              <a:gd name="connsiteX10" fmla="*/ 0 w 975563"/>
              <a:gd name="connsiteY10" fmla="*/ 57717 h 557466"/>
              <a:gd name="connsiteX11" fmla="*/ 57717 w 975563"/>
              <a:gd name="connsiteY11" fmla="*/ 0 h 55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5563" h="557466">
                <a:moveTo>
                  <a:pt x="57717" y="0"/>
                </a:moveTo>
                <a:lnTo>
                  <a:pt x="917846" y="0"/>
                </a:lnTo>
                <a:cubicBezTo>
                  <a:pt x="949722" y="0"/>
                  <a:pt x="975563" y="25841"/>
                  <a:pt x="975563" y="57717"/>
                </a:cubicBezTo>
                <a:lnTo>
                  <a:pt x="975563" y="404018"/>
                </a:lnTo>
                <a:cubicBezTo>
                  <a:pt x="975563" y="435894"/>
                  <a:pt x="949722" y="461735"/>
                  <a:pt x="917846" y="461735"/>
                </a:cubicBezTo>
                <a:lnTo>
                  <a:pt x="583513" y="461735"/>
                </a:lnTo>
                <a:lnTo>
                  <a:pt x="487782" y="557466"/>
                </a:lnTo>
                <a:lnTo>
                  <a:pt x="392051" y="461735"/>
                </a:lnTo>
                <a:lnTo>
                  <a:pt x="57717" y="461735"/>
                </a:lnTo>
                <a:cubicBezTo>
                  <a:pt x="25841" y="461735"/>
                  <a:pt x="0" y="435894"/>
                  <a:pt x="0" y="404018"/>
                </a:cubicBezTo>
                <a:lnTo>
                  <a:pt x="0" y="57717"/>
                </a:lnTo>
                <a:cubicBezTo>
                  <a:pt x="0" y="25841"/>
                  <a:pt x="25841" y="0"/>
                  <a:pt x="5771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 algn="ctr"/>
            <a:r>
              <a:rPr lang="en-US" sz="1400" b="1" dirty="0" smtClean="0">
                <a:cs typeface="+mn-ea"/>
                <a:sym typeface="+mn-lt"/>
              </a:rPr>
              <a:t>Earthquake</a:t>
            </a:r>
            <a:endParaRPr lang="en-US" sz="1400" b="1" dirty="0">
              <a:cs typeface="+mn-ea"/>
              <a:sym typeface="+mn-lt"/>
            </a:endParaRPr>
          </a:p>
        </p:txBody>
      </p:sp>
      <p:sp>
        <p:nvSpPr>
          <p:cNvPr id="129" name="Forma libre 128"/>
          <p:cNvSpPr/>
          <p:nvPr/>
        </p:nvSpPr>
        <p:spPr>
          <a:xfrm>
            <a:off x="6746564" y="3593157"/>
            <a:ext cx="1011592" cy="459239"/>
          </a:xfrm>
          <a:custGeom>
            <a:avLst/>
            <a:gdLst>
              <a:gd name="connsiteX0" fmla="*/ 57717 w 975563"/>
              <a:gd name="connsiteY0" fmla="*/ 0 h 557466"/>
              <a:gd name="connsiteX1" fmla="*/ 917846 w 975563"/>
              <a:gd name="connsiteY1" fmla="*/ 0 h 557466"/>
              <a:gd name="connsiteX2" fmla="*/ 975563 w 975563"/>
              <a:gd name="connsiteY2" fmla="*/ 57717 h 557466"/>
              <a:gd name="connsiteX3" fmla="*/ 975563 w 975563"/>
              <a:gd name="connsiteY3" fmla="*/ 404018 h 557466"/>
              <a:gd name="connsiteX4" fmla="*/ 917846 w 975563"/>
              <a:gd name="connsiteY4" fmla="*/ 461735 h 557466"/>
              <a:gd name="connsiteX5" fmla="*/ 583513 w 975563"/>
              <a:gd name="connsiteY5" fmla="*/ 461735 h 557466"/>
              <a:gd name="connsiteX6" fmla="*/ 487782 w 975563"/>
              <a:gd name="connsiteY6" fmla="*/ 557466 h 557466"/>
              <a:gd name="connsiteX7" fmla="*/ 392051 w 975563"/>
              <a:gd name="connsiteY7" fmla="*/ 461735 h 557466"/>
              <a:gd name="connsiteX8" fmla="*/ 57717 w 975563"/>
              <a:gd name="connsiteY8" fmla="*/ 461735 h 557466"/>
              <a:gd name="connsiteX9" fmla="*/ 0 w 975563"/>
              <a:gd name="connsiteY9" fmla="*/ 404018 h 557466"/>
              <a:gd name="connsiteX10" fmla="*/ 0 w 975563"/>
              <a:gd name="connsiteY10" fmla="*/ 57717 h 557466"/>
              <a:gd name="connsiteX11" fmla="*/ 57717 w 975563"/>
              <a:gd name="connsiteY11" fmla="*/ 0 h 55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5563" h="557466">
                <a:moveTo>
                  <a:pt x="57717" y="0"/>
                </a:moveTo>
                <a:lnTo>
                  <a:pt x="917846" y="0"/>
                </a:lnTo>
                <a:cubicBezTo>
                  <a:pt x="949722" y="0"/>
                  <a:pt x="975563" y="25841"/>
                  <a:pt x="975563" y="57717"/>
                </a:cubicBezTo>
                <a:lnTo>
                  <a:pt x="975563" y="404018"/>
                </a:lnTo>
                <a:cubicBezTo>
                  <a:pt x="975563" y="435894"/>
                  <a:pt x="949722" y="461735"/>
                  <a:pt x="917846" y="461735"/>
                </a:cubicBezTo>
                <a:lnTo>
                  <a:pt x="583513" y="461735"/>
                </a:lnTo>
                <a:lnTo>
                  <a:pt x="487782" y="557466"/>
                </a:lnTo>
                <a:lnTo>
                  <a:pt x="392051" y="461735"/>
                </a:lnTo>
                <a:lnTo>
                  <a:pt x="57717" y="461735"/>
                </a:lnTo>
                <a:cubicBezTo>
                  <a:pt x="25841" y="461735"/>
                  <a:pt x="0" y="435894"/>
                  <a:pt x="0" y="404018"/>
                </a:cubicBezTo>
                <a:lnTo>
                  <a:pt x="0" y="57717"/>
                </a:lnTo>
                <a:cubicBezTo>
                  <a:pt x="0" y="25841"/>
                  <a:pt x="25841" y="0"/>
                  <a:pt x="5771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 algn="ctr"/>
            <a:r>
              <a:rPr lang="en-US" sz="1400" b="1" dirty="0" smtClean="0">
                <a:cs typeface="+mn-ea"/>
                <a:sym typeface="+mn-lt"/>
              </a:rPr>
              <a:t>New York</a:t>
            </a:r>
            <a:endParaRPr lang="en-US" sz="1400" b="1" dirty="0">
              <a:cs typeface="+mn-ea"/>
              <a:sym typeface="+mn-lt"/>
            </a:endParaRPr>
          </a:p>
        </p:txBody>
      </p:sp>
      <p:sp>
        <p:nvSpPr>
          <p:cNvPr id="130" name="Forma libre 129"/>
          <p:cNvSpPr/>
          <p:nvPr/>
        </p:nvSpPr>
        <p:spPr>
          <a:xfrm>
            <a:off x="7964543" y="2959572"/>
            <a:ext cx="960182" cy="459239"/>
          </a:xfrm>
          <a:custGeom>
            <a:avLst/>
            <a:gdLst>
              <a:gd name="connsiteX0" fmla="*/ 57717 w 975563"/>
              <a:gd name="connsiteY0" fmla="*/ 0 h 557466"/>
              <a:gd name="connsiteX1" fmla="*/ 917846 w 975563"/>
              <a:gd name="connsiteY1" fmla="*/ 0 h 557466"/>
              <a:gd name="connsiteX2" fmla="*/ 975563 w 975563"/>
              <a:gd name="connsiteY2" fmla="*/ 57717 h 557466"/>
              <a:gd name="connsiteX3" fmla="*/ 975563 w 975563"/>
              <a:gd name="connsiteY3" fmla="*/ 404018 h 557466"/>
              <a:gd name="connsiteX4" fmla="*/ 917846 w 975563"/>
              <a:gd name="connsiteY4" fmla="*/ 461735 h 557466"/>
              <a:gd name="connsiteX5" fmla="*/ 583513 w 975563"/>
              <a:gd name="connsiteY5" fmla="*/ 461735 h 557466"/>
              <a:gd name="connsiteX6" fmla="*/ 487782 w 975563"/>
              <a:gd name="connsiteY6" fmla="*/ 557466 h 557466"/>
              <a:gd name="connsiteX7" fmla="*/ 392051 w 975563"/>
              <a:gd name="connsiteY7" fmla="*/ 461735 h 557466"/>
              <a:gd name="connsiteX8" fmla="*/ 57717 w 975563"/>
              <a:gd name="connsiteY8" fmla="*/ 461735 h 557466"/>
              <a:gd name="connsiteX9" fmla="*/ 0 w 975563"/>
              <a:gd name="connsiteY9" fmla="*/ 404018 h 557466"/>
              <a:gd name="connsiteX10" fmla="*/ 0 w 975563"/>
              <a:gd name="connsiteY10" fmla="*/ 57717 h 557466"/>
              <a:gd name="connsiteX11" fmla="*/ 57717 w 975563"/>
              <a:gd name="connsiteY11" fmla="*/ 0 h 55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5563" h="557466">
                <a:moveTo>
                  <a:pt x="57717" y="0"/>
                </a:moveTo>
                <a:lnTo>
                  <a:pt x="917846" y="0"/>
                </a:lnTo>
                <a:cubicBezTo>
                  <a:pt x="949722" y="0"/>
                  <a:pt x="975563" y="25841"/>
                  <a:pt x="975563" y="57717"/>
                </a:cubicBezTo>
                <a:lnTo>
                  <a:pt x="975563" y="404018"/>
                </a:lnTo>
                <a:cubicBezTo>
                  <a:pt x="975563" y="435894"/>
                  <a:pt x="949722" y="461735"/>
                  <a:pt x="917846" y="461735"/>
                </a:cubicBezTo>
                <a:lnTo>
                  <a:pt x="583513" y="461735"/>
                </a:lnTo>
                <a:lnTo>
                  <a:pt x="487782" y="557466"/>
                </a:lnTo>
                <a:lnTo>
                  <a:pt x="392051" y="461735"/>
                </a:lnTo>
                <a:lnTo>
                  <a:pt x="57717" y="461735"/>
                </a:lnTo>
                <a:cubicBezTo>
                  <a:pt x="25841" y="461735"/>
                  <a:pt x="0" y="435894"/>
                  <a:pt x="0" y="404018"/>
                </a:cubicBezTo>
                <a:lnTo>
                  <a:pt x="0" y="57717"/>
                </a:lnTo>
                <a:cubicBezTo>
                  <a:pt x="0" y="25841"/>
                  <a:pt x="25841" y="0"/>
                  <a:pt x="577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 algn="ctr"/>
            <a:r>
              <a:rPr lang="en-US" sz="1400" b="1" dirty="0" smtClean="0">
                <a:cs typeface="+mn-ea"/>
                <a:sym typeface="+mn-lt"/>
              </a:rPr>
              <a:t>Naughty</a:t>
            </a:r>
            <a:endParaRPr lang="en-US" sz="1400" b="1" dirty="0">
              <a:cs typeface="+mn-ea"/>
              <a:sym typeface="+mn-lt"/>
            </a:endParaRPr>
          </a:p>
        </p:txBody>
      </p:sp>
      <p:pic>
        <p:nvPicPr>
          <p:cNvPr id="56" name="Picture Placeholder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" r="2310"/>
          <a:stretch>
            <a:fillRect/>
          </a:stretch>
        </p:blipFill>
        <p:spPr>
          <a:xfrm>
            <a:off x="4569173" y="1552681"/>
            <a:ext cx="2945687" cy="294568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738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1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25" grpId="0" animBg="1"/>
      <p:bldP spid="86" grpId="0"/>
      <p:bldP spid="90" grpId="0"/>
      <p:bldP spid="94" grpId="0"/>
      <p:bldP spid="98" grpId="0"/>
      <p:bldP spid="102" grpId="0"/>
      <p:bldP spid="106" grpId="0"/>
      <p:bldP spid="119" grpId="0"/>
      <p:bldP spid="120" grpId="0"/>
      <p:bldP spid="124" grpId="0"/>
      <p:bldP spid="126" grpId="0" animBg="1"/>
      <p:bldP spid="127" grpId="0" animBg="1"/>
      <p:bldP spid="128" grpId="0" animBg="1"/>
      <p:bldP spid="129" grpId="0" animBg="1"/>
      <p:bldP spid="13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0861" y="578734"/>
            <a:ext cx="47644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</a:rPr>
              <a:t>Highly</a:t>
            </a:r>
            <a:r>
              <a:rPr lang="zh-CN" altLang="en-US" sz="4400" dirty="0" smtClean="0">
                <a:solidFill>
                  <a:schemeClr val="bg1"/>
                </a:solidFill>
              </a:rPr>
              <a:t> </a:t>
            </a:r>
            <a:r>
              <a:rPr lang="en-US" altLang="zh-CN" sz="4400" dirty="0" smtClean="0">
                <a:solidFill>
                  <a:schemeClr val="bg1"/>
                </a:solidFill>
              </a:rPr>
              <a:t>Distributed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056" y="1348175"/>
            <a:ext cx="7226461" cy="542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3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 bwMode="auto">
          <a:xfrm>
            <a:off x="2965544" y="2993518"/>
            <a:ext cx="5549404" cy="685800"/>
          </a:xfrm>
          <a:prstGeom prst="roundRect">
            <a:avLst/>
          </a:prstGeom>
          <a:solidFill>
            <a:schemeClr val="accent2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Lucida Calligraphy" charset="0"/>
                <a:ea typeface="Lucida Calligraphy" charset="0"/>
                <a:cs typeface="Lucida Calligraphy" charset="0"/>
              </a:rPr>
              <a:t>Event</a:t>
            </a:r>
            <a:r>
              <a:rPr lang="zh-CN" altLang="en-US" sz="2400" dirty="0" smtClean="0">
                <a:latin typeface="Lucida Calligraphy" charset="0"/>
                <a:ea typeface="Lucida Calligraphy" charset="0"/>
                <a:cs typeface="Lucida Calligraphy" charset="0"/>
              </a:rPr>
              <a:t> </a:t>
            </a:r>
            <a:r>
              <a:rPr lang="en-US" altLang="zh-CN" sz="2400" dirty="0" smtClean="0">
                <a:latin typeface="Lucida Calligraphy" charset="0"/>
                <a:ea typeface="Lucida Calligraphy" charset="0"/>
                <a:cs typeface="Lucida Calligraphy" charset="0"/>
              </a:rPr>
              <a:t>Bus</a:t>
            </a:r>
            <a:endParaRPr lang="en-US" sz="2400" dirty="0">
              <a:solidFill>
                <a:schemeClr val="lt1"/>
              </a:solidFill>
              <a:latin typeface="Lucida Calligraphy" charset="0"/>
              <a:ea typeface="Lucida Calligraphy" charset="0"/>
              <a:cs typeface="Lucida Calligraphy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990425" y="2342339"/>
            <a:ext cx="1" cy="65117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011143" y="2310286"/>
            <a:ext cx="0" cy="6667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963228" y="3679318"/>
            <a:ext cx="0" cy="666750"/>
          </a:xfrm>
          <a:prstGeom prst="straightConnector1">
            <a:avLst/>
          </a:prstGeom>
          <a:ln w="1905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985828" y="3679318"/>
            <a:ext cx="0" cy="666750"/>
          </a:xfrm>
          <a:prstGeom prst="straightConnector1">
            <a:avLst/>
          </a:prstGeom>
          <a:ln w="1905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Hexagon 14"/>
          <p:cNvSpPr/>
          <p:nvPr/>
        </p:nvSpPr>
        <p:spPr>
          <a:xfrm>
            <a:off x="3191434" y="4383011"/>
            <a:ext cx="1543587" cy="133067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smtClean="0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FixPublisher</a:t>
            </a:r>
            <a:endParaRPr lang="en-US" sz="1600" dirty="0"/>
          </a:p>
        </p:txBody>
      </p:sp>
      <p:sp>
        <p:nvSpPr>
          <p:cNvPr id="16" name="Hexagon 15"/>
          <p:cNvSpPr/>
          <p:nvPr/>
        </p:nvSpPr>
        <p:spPr>
          <a:xfrm>
            <a:off x="6214034" y="4397687"/>
            <a:ext cx="1543587" cy="133067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dirty="0" err="1" smtClean="0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FixReceiver</a:t>
            </a:r>
            <a:endParaRPr lang="en-US" sz="1600" dirty="0"/>
          </a:p>
        </p:txBody>
      </p:sp>
      <p:sp>
        <p:nvSpPr>
          <p:cNvPr id="17" name="Hexagon 16"/>
          <p:cNvSpPr/>
          <p:nvPr/>
        </p:nvSpPr>
        <p:spPr>
          <a:xfrm>
            <a:off x="6239349" y="926578"/>
            <a:ext cx="1543587" cy="133067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dirty="0" err="1" smtClean="0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TradeSplit</a:t>
            </a:r>
            <a:endParaRPr lang="en-US" sz="1600" dirty="0"/>
          </a:p>
        </p:txBody>
      </p:sp>
      <p:sp>
        <p:nvSpPr>
          <p:cNvPr id="18" name="Hexagon 17"/>
          <p:cNvSpPr/>
          <p:nvPr/>
        </p:nvSpPr>
        <p:spPr>
          <a:xfrm>
            <a:off x="3218631" y="926578"/>
            <a:ext cx="1543587" cy="133067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dirty="0" err="1" smtClean="0">
                <a:latin typeface="Source Sans Pro" panose="020B0503030403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Tgen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807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8"/>
          <p:cNvSpPr/>
          <p:nvPr/>
        </p:nvSpPr>
        <p:spPr bwMode="auto">
          <a:xfrm>
            <a:off x="1598896" y="4305300"/>
            <a:ext cx="6864350" cy="2552700"/>
          </a:xfrm>
          <a:custGeom>
            <a:avLst/>
            <a:gdLst>
              <a:gd name="T0" fmla="*/ 0 w 4324"/>
              <a:gd name="T1" fmla="*/ 1608 h 1608"/>
              <a:gd name="T2" fmla="*/ 2267 w 4324"/>
              <a:gd name="T3" fmla="*/ 1608 h 1608"/>
              <a:gd name="T4" fmla="*/ 4324 w 4324"/>
              <a:gd name="T5" fmla="*/ 0 h 1608"/>
              <a:gd name="T6" fmla="*/ 3937 w 4324"/>
              <a:gd name="T7" fmla="*/ 0 h 1608"/>
              <a:gd name="T8" fmla="*/ 0 w 4324"/>
              <a:gd name="T9" fmla="*/ 1608 h 1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24" h="1608">
                <a:moveTo>
                  <a:pt x="0" y="1608"/>
                </a:moveTo>
                <a:lnTo>
                  <a:pt x="2267" y="1608"/>
                </a:lnTo>
                <a:lnTo>
                  <a:pt x="4324" y="0"/>
                </a:lnTo>
                <a:lnTo>
                  <a:pt x="3937" y="0"/>
                </a:lnTo>
                <a:lnTo>
                  <a:pt x="0" y="1608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" name="Freeform 59"/>
          <p:cNvSpPr/>
          <p:nvPr/>
        </p:nvSpPr>
        <p:spPr bwMode="auto">
          <a:xfrm>
            <a:off x="7848884" y="2416175"/>
            <a:ext cx="1512888" cy="1889125"/>
          </a:xfrm>
          <a:custGeom>
            <a:avLst/>
            <a:gdLst>
              <a:gd name="T0" fmla="*/ 953 w 953"/>
              <a:gd name="T1" fmla="*/ 230 h 1190"/>
              <a:gd name="T2" fmla="*/ 845 w 953"/>
              <a:gd name="T3" fmla="*/ 0 h 1190"/>
              <a:gd name="T4" fmla="*/ 511 w 953"/>
              <a:gd name="T5" fmla="*/ 230 h 1190"/>
              <a:gd name="T6" fmla="*/ 619 w 953"/>
              <a:gd name="T7" fmla="*/ 230 h 1190"/>
              <a:gd name="T8" fmla="*/ 0 w 953"/>
              <a:gd name="T9" fmla="*/ 1190 h 1190"/>
              <a:gd name="T10" fmla="*/ 387 w 953"/>
              <a:gd name="T11" fmla="*/ 1190 h 1190"/>
              <a:gd name="T12" fmla="*/ 845 w 953"/>
              <a:gd name="T13" fmla="*/ 230 h 1190"/>
              <a:gd name="T14" fmla="*/ 953 w 953"/>
              <a:gd name="T15" fmla="*/ 230 h 1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53" h="1190">
                <a:moveTo>
                  <a:pt x="953" y="230"/>
                </a:moveTo>
                <a:lnTo>
                  <a:pt x="845" y="0"/>
                </a:lnTo>
                <a:lnTo>
                  <a:pt x="511" y="230"/>
                </a:lnTo>
                <a:lnTo>
                  <a:pt x="619" y="230"/>
                </a:lnTo>
                <a:lnTo>
                  <a:pt x="0" y="1190"/>
                </a:lnTo>
                <a:lnTo>
                  <a:pt x="387" y="1190"/>
                </a:lnTo>
                <a:lnTo>
                  <a:pt x="845" y="230"/>
                </a:lnTo>
                <a:lnTo>
                  <a:pt x="953" y="230"/>
                </a:lnTo>
                <a:close/>
              </a:path>
            </a:pathLst>
          </a:custGeom>
          <a:solidFill>
            <a:schemeClr val="bg2">
              <a:alpha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5" name="Footer Placeholder 2"/>
          <p:cNvSpPr txBox="1">
            <a:spLocks/>
          </p:cNvSpPr>
          <p:nvPr/>
        </p:nvSpPr>
        <p:spPr>
          <a:xfrm>
            <a:off x="7117574" y="6366933"/>
            <a:ext cx="4989545" cy="491068"/>
          </a:xfrm>
          <a:prstGeom prst="rect">
            <a:avLst/>
          </a:prstGeom>
        </p:spPr>
        <p:txBody>
          <a:bodyPr/>
          <a:lstStyle>
            <a:defPPr>
              <a:defRPr lang="es-ES_tradn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Converting your business from Good to Great.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Freeform 61"/>
          <p:cNvSpPr/>
          <p:nvPr/>
        </p:nvSpPr>
        <p:spPr bwMode="auto">
          <a:xfrm>
            <a:off x="2376771" y="4044062"/>
            <a:ext cx="2478088" cy="1438275"/>
          </a:xfrm>
          <a:custGeom>
            <a:avLst/>
            <a:gdLst>
              <a:gd name="T0" fmla="*/ 0 w 1561"/>
              <a:gd name="T1" fmla="*/ 0 h 906"/>
              <a:gd name="T2" fmla="*/ 1017 w 1561"/>
              <a:gd name="T3" fmla="*/ 0 h 906"/>
              <a:gd name="T4" fmla="*/ 1561 w 1561"/>
              <a:gd name="T5" fmla="*/ 906 h 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61" h="906">
                <a:moveTo>
                  <a:pt x="0" y="0"/>
                </a:moveTo>
                <a:lnTo>
                  <a:pt x="1017" y="0"/>
                </a:lnTo>
                <a:lnTo>
                  <a:pt x="1561" y="906"/>
                </a:lnTo>
              </a:path>
            </a:pathLst>
          </a:custGeom>
          <a:noFill/>
          <a:ln w="3175" cap="flat">
            <a:solidFill>
              <a:schemeClr val="accent1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9" name="Freeform 62"/>
          <p:cNvSpPr/>
          <p:nvPr/>
        </p:nvSpPr>
        <p:spPr bwMode="auto">
          <a:xfrm>
            <a:off x="2376771" y="2112023"/>
            <a:ext cx="3722688" cy="2819400"/>
          </a:xfrm>
          <a:custGeom>
            <a:avLst/>
            <a:gdLst>
              <a:gd name="T0" fmla="*/ 0 w 2345"/>
              <a:gd name="T1" fmla="*/ 0 h 1776"/>
              <a:gd name="T2" fmla="*/ 1267 w 2345"/>
              <a:gd name="T3" fmla="*/ 0 h 1776"/>
              <a:gd name="T4" fmla="*/ 2345 w 2345"/>
              <a:gd name="T5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45" h="1776">
                <a:moveTo>
                  <a:pt x="0" y="0"/>
                </a:moveTo>
                <a:lnTo>
                  <a:pt x="1267" y="0"/>
                </a:lnTo>
                <a:lnTo>
                  <a:pt x="2345" y="1776"/>
                </a:lnTo>
              </a:path>
            </a:pathLst>
          </a:custGeom>
          <a:noFill/>
          <a:ln w="3175" cap="flat">
            <a:solidFill>
              <a:schemeClr val="accent2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0" name="Freeform 63"/>
          <p:cNvSpPr/>
          <p:nvPr/>
        </p:nvSpPr>
        <p:spPr bwMode="auto">
          <a:xfrm>
            <a:off x="5305709" y="2112023"/>
            <a:ext cx="1790700" cy="2413000"/>
          </a:xfrm>
          <a:custGeom>
            <a:avLst/>
            <a:gdLst>
              <a:gd name="T0" fmla="*/ 0 w 1128"/>
              <a:gd name="T1" fmla="*/ 0 h 1520"/>
              <a:gd name="T2" fmla="*/ 1128 w 1128"/>
              <a:gd name="T3" fmla="*/ 0 h 1520"/>
              <a:gd name="T4" fmla="*/ 1128 w 1128"/>
              <a:gd name="T5" fmla="*/ 1520 h 1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28" h="1520">
                <a:moveTo>
                  <a:pt x="0" y="0"/>
                </a:moveTo>
                <a:lnTo>
                  <a:pt x="1128" y="0"/>
                </a:lnTo>
                <a:lnTo>
                  <a:pt x="1128" y="1520"/>
                </a:lnTo>
              </a:path>
            </a:pathLst>
          </a:custGeom>
          <a:noFill/>
          <a:ln w="3175" cap="flat">
            <a:solidFill>
              <a:schemeClr val="accent3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1" name="Oval 64"/>
          <p:cNvSpPr>
            <a:spLocks noChangeArrowheads="1"/>
          </p:cNvSpPr>
          <p:nvPr/>
        </p:nvSpPr>
        <p:spPr bwMode="auto">
          <a:xfrm>
            <a:off x="4172234" y="6054725"/>
            <a:ext cx="1368425" cy="273050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2" name="Oval 65"/>
          <p:cNvSpPr>
            <a:spLocks noChangeArrowheads="1"/>
          </p:cNvSpPr>
          <p:nvPr/>
        </p:nvSpPr>
        <p:spPr bwMode="auto">
          <a:xfrm>
            <a:off x="4172234" y="4822825"/>
            <a:ext cx="1368425" cy="13684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3" name="Freeform 66"/>
          <p:cNvSpPr>
            <a:spLocks noEditPoints="1"/>
          </p:cNvSpPr>
          <p:nvPr/>
        </p:nvSpPr>
        <p:spPr bwMode="auto">
          <a:xfrm>
            <a:off x="4553234" y="5092700"/>
            <a:ext cx="603250" cy="876300"/>
          </a:xfrm>
          <a:custGeom>
            <a:avLst/>
            <a:gdLst>
              <a:gd name="T0" fmla="*/ 95 w 190"/>
              <a:gd name="T1" fmla="*/ 39 h 276"/>
              <a:gd name="T2" fmla="*/ 100 w 190"/>
              <a:gd name="T3" fmla="*/ 34 h 276"/>
              <a:gd name="T4" fmla="*/ 95 w 190"/>
              <a:gd name="T5" fmla="*/ 29 h 276"/>
              <a:gd name="T6" fmla="*/ 29 w 190"/>
              <a:gd name="T7" fmla="*/ 95 h 276"/>
              <a:gd name="T8" fmla="*/ 34 w 190"/>
              <a:gd name="T9" fmla="*/ 100 h 276"/>
              <a:gd name="T10" fmla="*/ 39 w 190"/>
              <a:gd name="T11" fmla="*/ 95 h 276"/>
              <a:gd name="T12" fmla="*/ 95 w 190"/>
              <a:gd name="T13" fmla="*/ 39 h 276"/>
              <a:gd name="T14" fmla="*/ 51 w 190"/>
              <a:gd name="T15" fmla="*/ 212 h 276"/>
              <a:gd name="T16" fmla="*/ 53 w 190"/>
              <a:gd name="T17" fmla="*/ 226 h 276"/>
              <a:gd name="T18" fmla="*/ 95 w 190"/>
              <a:gd name="T19" fmla="*/ 234 h 276"/>
              <a:gd name="T20" fmla="*/ 137 w 190"/>
              <a:gd name="T21" fmla="*/ 227 h 276"/>
              <a:gd name="T22" fmla="*/ 139 w 190"/>
              <a:gd name="T23" fmla="*/ 212 h 276"/>
              <a:gd name="T24" fmla="*/ 95 w 190"/>
              <a:gd name="T25" fmla="*/ 220 h 276"/>
              <a:gd name="T26" fmla="*/ 51 w 190"/>
              <a:gd name="T27" fmla="*/ 212 h 276"/>
              <a:gd name="T28" fmla="*/ 55 w 190"/>
              <a:gd name="T29" fmla="*/ 239 h 276"/>
              <a:gd name="T30" fmla="*/ 57 w 190"/>
              <a:gd name="T31" fmla="*/ 254 h 276"/>
              <a:gd name="T32" fmla="*/ 70 w 190"/>
              <a:gd name="T33" fmla="*/ 261 h 276"/>
              <a:gd name="T34" fmla="*/ 71 w 190"/>
              <a:gd name="T35" fmla="*/ 270 h 276"/>
              <a:gd name="T36" fmla="*/ 95 w 190"/>
              <a:gd name="T37" fmla="*/ 276 h 276"/>
              <a:gd name="T38" fmla="*/ 119 w 190"/>
              <a:gd name="T39" fmla="*/ 270 h 276"/>
              <a:gd name="T40" fmla="*/ 120 w 190"/>
              <a:gd name="T41" fmla="*/ 261 h 276"/>
              <a:gd name="T42" fmla="*/ 133 w 190"/>
              <a:gd name="T43" fmla="*/ 254 h 276"/>
              <a:gd name="T44" fmla="*/ 135 w 190"/>
              <a:gd name="T45" fmla="*/ 239 h 276"/>
              <a:gd name="T46" fmla="*/ 95 w 190"/>
              <a:gd name="T47" fmla="*/ 246 h 276"/>
              <a:gd name="T48" fmla="*/ 55 w 190"/>
              <a:gd name="T49" fmla="*/ 239 h 276"/>
              <a:gd name="T50" fmla="*/ 95 w 190"/>
              <a:gd name="T51" fmla="*/ 0 h 276"/>
              <a:gd name="T52" fmla="*/ 0 w 190"/>
              <a:gd name="T53" fmla="*/ 95 h 276"/>
              <a:gd name="T54" fmla="*/ 46 w 190"/>
              <a:gd name="T55" fmla="*/ 176 h 276"/>
              <a:gd name="T56" fmla="*/ 49 w 190"/>
              <a:gd name="T57" fmla="*/ 200 h 276"/>
              <a:gd name="T58" fmla="*/ 95 w 190"/>
              <a:gd name="T59" fmla="*/ 209 h 276"/>
              <a:gd name="T60" fmla="*/ 141 w 190"/>
              <a:gd name="T61" fmla="*/ 200 h 276"/>
              <a:gd name="T62" fmla="*/ 144 w 190"/>
              <a:gd name="T63" fmla="*/ 176 h 276"/>
              <a:gd name="T64" fmla="*/ 190 w 190"/>
              <a:gd name="T65" fmla="*/ 95 h 276"/>
              <a:gd name="T66" fmla="*/ 95 w 190"/>
              <a:gd name="T67" fmla="*/ 0 h 276"/>
              <a:gd name="T68" fmla="*/ 130 w 190"/>
              <a:gd name="T69" fmla="*/ 165 h 276"/>
              <a:gd name="T70" fmla="*/ 128 w 190"/>
              <a:gd name="T71" fmla="*/ 187 h 276"/>
              <a:gd name="T72" fmla="*/ 95 w 190"/>
              <a:gd name="T73" fmla="*/ 192 h 276"/>
              <a:gd name="T74" fmla="*/ 62 w 190"/>
              <a:gd name="T75" fmla="*/ 187 h 276"/>
              <a:gd name="T76" fmla="*/ 60 w 190"/>
              <a:gd name="T77" fmla="*/ 165 h 276"/>
              <a:gd name="T78" fmla="*/ 17 w 190"/>
              <a:gd name="T79" fmla="*/ 95 h 276"/>
              <a:gd name="T80" fmla="*/ 95 w 190"/>
              <a:gd name="T81" fmla="*/ 17 h 276"/>
              <a:gd name="T82" fmla="*/ 173 w 190"/>
              <a:gd name="T83" fmla="*/ 95 h 276"/>
              <a:gd name="T84" fmla="*/ 130 w 190"/>
              <a:gd name="T85" fmla="*/ 165 h 276"/>
              <a:gd name="T86" fmla="*/ 116 w 190"/>
              <a:gd name="T87" fmla="*/ 130 h 276"/>
              <a:gd name="T88" fmla="*/ 95 w 190"/>
              <a:gd name="T89" fmla="*/ 92 h 276"/>
              <a:gd name="T90" fmla="*/ 74 w 190"/>
              <a:gd name="T91" fmla="*/ 130 h 276"/>
              <a:gd name="T92" fmla="*/ 65 w 190"/>
              <a:gd name="T93" fmla="*/ 111 h 276"/>
              <a:gd name="T94" fmla="*/ 52 w 190"/>
              <a:gd name="T95" fmla="*/ 118 h 276"/>
              <a:gd name="T96" fmla="*/ 73 w 190"/>
              <a:gd name="T97" fmla="*/ 163 h 276"/>
              <a:gd name="T98" fmla="*/ 95 w 190"/>
              <a:gd name="T99" fmla="*/ 123 h 276"/>
              <a:gd name="T100" fmla="*/ 117 w 190"/>
              <a:gd name="T101" fmla="*/ 163 h 276"/>
              <a:gd name="T102" fmla="*/ 139 w 190"/>
              <a:gd name="T103" fmla="*/ 118 h 276"/>
              <a:gd name="T104" fmla="*/ 125 w 190"/>
              <a:gd name="T105" fmla="*/ 111 h 276"/>
              <a:gd name="T106" fmla="*/ 116 w 190"/>
              <a:gd name="T107" fmla="*/ 13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0" h="276">
                <a:moveTo>
                  <a:pt x="95" y="39"/>
                </a:moveTo>
                <a:cubicBezTo>
                  <a:pt x="98" y="39"/>
                  <a:pt x="100" y="37"/>
                  <a:pt x="100" y="34"/>
                </a:cubicBezTo>
                <a:cubicBezTo>
                  <a:pt x="100" y="31"/>
                  <a:pt x="98" y="29"/>
                  <a:pt x="95" y="29"/>
                </a:cubicBezTo>
                <a:cubicBezTo>
                  <a:pt x="59" y="29"/>
                  <a:pt x="29" y="59"/>
                  <a:pt x="29" y="95"/>
                </a:cubicBezTo>
                <a:cubicBezTo>
                  <a:pt x="29" y="98"/>
                  <a:pt x="31" y="100"/>
                  <a:pt x="34" y="100"/>
                </a:cubicBezTo>
                <a:cubicBezTo>
                  <a:pt x="37" y="100"/>
                  <a:pt x="39" y="98"/>
                  <a:pt x="39" y="95"/>
                </a:cubicBezTo>
                <a:cubicBezTo>
                  <a:pt x="39" y="64"/>
                  <a:pt x="64" y="39"/>
                  <a:pt x="95" y="39"/>
                </a:cubicBezTo>
                <a:close/>
                <a:moveTo>
                  <a:pt x="51" y="212"/>
                </a:moveTo>
                <a:cubicBezTo>
                  <a:pt x="53" y="226"/>
                  <a:pt x="53" y="226"/>
                  <a:pt x="53" y="226"/>
                </a:cubicBezTo>
                <a:cubicBezTo>
                  <a:pt x="66" y="232"/>
                  <a:pt x="80" y="234"/>
                  <a:pt x="95" y="234"/>
                </a:cubicBezTo>
                <a:cubicBezTo>
                  <a:pt x="110" y="234"/>
                  <a:pt x="125" y="232"/>
                  <a:pt x="137" y="227"/>
                </a:cubicBezTo>
                <a:cubicBezTo>
                  <a:pt x="139" y="212"/>
                  <a:pt x="139" y="212"/>
                  <a:pt x="139" y="212"/>
                </a:cubicBezTo>
                <a:cubicBezTo>
                  <a:pt x="126" y="217"/>
                  <a:pt x="111" y="220"/>
                  <a:pt x="95" y="220"/>
                </a:cubicBezTo>
                <a:cubicBezTo>
                  <a:pt x="79" y="220"/>
                  <a:pt x="64" y="217"/>
                  <a:pt x="51" y="212"/>
                </a:cubicBezTo>
                <a:close/>
                <a:moveTo>
                  <a:pt x="55" y="239"/>
                </a:moveTo>
                <a:cubicBezTo>
                  <a:pt x="57" y="254"/>
                  <a:pt x="57" y="254"/>
                  <a:pt x="57" y="254"/>
                </a:cubicBezTo>
                <a:cubicBezTo>
                  <a:pt x="57" y="254"/>
                  <a:pt x="60" y="258"/>
                  <a:pt x="70" y="261"/>
                </a:cubicBezTo>
                <a:cubicBezTo>
                  <a:pt x="71" y="270"/>
                  <a:pt x="71" y="270"/>
                  <a:pt x="71" y="270"/>
                </a:cubicBezTo>
                <a:cubicBezTo>
                  <a:pt x="71" y="270"/>
                  <a:pt x="76" y="276"/>
                  <a:pt x="95" y="276"/>
                </a:cubicBezTo>
                <a:cubicBezTo>
                  <a:pt x="114" y="276"/>
                  <a:pt x="119" y="270"/>
                  <a:pt x="119" y="270"/>
                </a:cubicBezTo>
                <a:cubicBezTo>
                  <a:pt x="120" y="261"/>
                  <a:pt x="120" y="261"/>
                  <a:pt x="120" y="261"/>
                </a:cubicBezTo>
                <a:cubicBezTo>
                  <a:pt x="130" y="258"/>
                  <a:pt x="133" y="254"/>
                  <a:pt x="133" y="254"/>
                </a:cubicBezTo>
                <a:cubicBezTo>
                  <a:pt x="135" y="239"/>
                  <a:pt x="135" y="239"/>
                  <a:pt x="135" y="239"/>
                </a:cubicBezTo>
                <a:cubicBezTo>
                  <a:pt x="123" y="243"/>
                  <a:pt x="109" y="246"/>
                  <a:pt x="95" y="246"/>
                </a:cubicBezTo>
                <a:cubicBezTo>
                  <a:pt x="81" y="246"/>
                  <a:pt x="67" y="243"/>
                  <a:pt x="55" y="239"/>
                </a:cubicBezTo>
                <a:close/>
                <a:moveTo>
                  <a:pt x="95" y="0"/>
                </a:moveTo>
                <a:cubicBezTo>
                  <a:pt x="43" y="0"/>
                  <a:pt x="0" y="42"/>
                  <a:pt x="0" y="95"/>
                </a:cubicBezTo>
                <a:cubicBezTo>
                  <a:pt x="0" y="129"/>
                  <a:pt x="18" y="159"/>
                  <a:pt x="46" y="176"/>
                </a:cubicBezTo>
                <a:cubicBezTo>
                  <a:pt x="49" y="200"/>
                  <a:pt x="49" y="200"/>
                  <a:pt x="49" y="200"/>
                </a:cubicBezTo>
                <a:cubicBezTo>
                  <a:pt x="63" y="206"/>
                  <a:pt x="78" y="209"/>
                  <a:pt x="95" y="209"/>
                </a:cubicBezTo>
                <a:cubicBezTo>
                  <a:pt x="112" y="209"/>
                  <a:pt x="128" y="206"/>
                  <a:pt x="141" y="200"/>
                </a:cubicBezTo>
                <a:cubicBezTo>
                  <a:pt x="144" y="176"/>
                  <a:pt x="144" y="176"/>
                  <a:pt x="144" y="176"/>
                </a:cubicBezTo>
                <a:cubicBezTo>
                  <a:pt x="172" y="159"/>
                  <a:pt x="190" y="129"/>
                  <a:pt x="190" y="95"/>
                </a:cubicBezTo>
                <a:cubicBezTo>
                  <a:pt x="190" y="42"/>
                  <a:pt x="148" y="0"/>
                  <a:pt x="95" y="0"/>
                </a:cubicBezTo>
                <a:close/>
                <a:moveTo>
                  <a:pt x="130" y="165"/>
                </a:moveTo>
                <a:cubicBezTo>
                  <a:pt x="128" y="187"/>
                  <a:pt x="128" y="187"/>
                  <a:pt x="128" y="187"/>
                </a:cubicBezTo>
                <a:cubicBezTo>
                  <a:pt x="128" y="187"/>
                  <a:pt x="119" y="192"/>
                  <a:pt x="95" y="192"/>
                </a:cubicBezTo>
                <a:cubicBezTo>
                  <a:pt x="71" y="192"/>
                  <a:pt x="62" y="187"/>
                  <a:pt x="62" y="187"/>
                </a:cubicBezTo>
                <a:cubicBezTo>
                  <a:pt x="60" y="165"/>
                  <a:pt x="60" y="165"/>
                  <a:pt x="60" y="165"/>
                </a:cubicBezTo>
                <a:cubicBezTo>
                  <a:pt x="35" y="152"/>
                  <a:pt x="17" y="125"/>
                  <a:pt x="17" y="95"/>
                </a:cubicBezTo>
                <a:cubicBezTo>
                  <a:pt x="17" y="52"/>
                  <a:pt x="52" y="17"/>
                  <a:pt x="95" y="17"/>
                </a:cubicBezTo>
                <a:cubicBezTo>
                  <a:pt x="138" y="17"/>
                  <a:pt x="173" y="52"/>
                  <a:pt x="173" y="95"/>
                </a:cubicBezTo>
                <a:cubicBezTo>
                  <a:pt x="173" y="125"/>
                  <a:pt x="156" y="152"/>
                  <a:pt x="130" y="165"/>
                </a:cubicBezTo>
                <a:close/>
                <a:moveTo>
                  <a:pt x="116" y="130"/>
                </a:moveTo>
                <a:cubicBezTo>
                  <a:pt x="95" y="92"/>
                  <a:pt x="95" y="92"/>
                  <a:pt x="95" y="92"/>
                </a:cubicBezTo>
                <a:cubicBezTo>
                  <a:pt x="74" y="130"/>
                  <a:pt x="74" y="130"/>
                  <a:pt x="74" y="130"/>
                </a:cubicBezTo>
                <a:cubicBezTo>
                  <a:pt x="65" y="111"/>
                  <a:pt x="65" y="111"/>
                  <a:pt x="65" y="111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73" y="163"/>
                  <a:pt x="73" y="163"/>
                  <a:pt x="73" y="163"/>
                </a:cubicBezTo>
                <a:cubicBezTo>
                  <a:pt x="95" y="123"/>
                  <a:pt x="95" y="123"/>
                  <a:pt x="95" y="123"/>
                </a:cubicBezTo>
                <a:cubicBezTo>
                  <a:pt x="117" y="163"/>
                  <a:pt x="117" y="163"/>
                  <a:pt x="117" y="163"/>
                </a:cubicBezTo>
                <a:cubicBezTo>
                  <a:pt x="139" y="118"/>
                  <a:pt x="139" y="118"/>
                  <a:pt x="139" y="118"/>
                </a:cubicBezTo>
                <a:cubicBezTo>
                  <a:pt x="125" y="111"/>
                  <a:pt x="125" y="111"/>
                  <a:pt x="125" y="111"/>
                </a:cubicBezTo>
                <a:lnTo>
                  <a:pt x="116" y="13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4" name="Oval 67"/>
          <p:cNvSpPr>
            <a:spLocks noChangeArrowheads="1"/>
          </p:cNvSpPr>
          <p:nvPr/>
        </p:nvSpPr>
        <p:spPr bwMode="auto">
          <a:xfrm>
            <a:off x="5575584" y="5362575"/>
            <a:ext cx="1044575" cy="206375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5" name="Oval 68"/>
          <p:cNvSpPr>
            <a:spLocks noChangeArrowheads="1"/>
          </p:cNvSpPr>
          <p:nvPr/>
        </p:nvSpPr>
        <p:spPr bwMode="auto">
          <a:xfrm>
            <a:off x="5575584" y="4422775"/>
            <a:ext cx="1044575" cy="1041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6" name="Freeform 69"/>
          <p:cNvSpPr>
            <a:spLocks noEditPoints="1"/>
          </p:cNvSpPr>
          <p:nvPr/>
        </p:nvSpPr>
        <p:spPr bwMode="auto">
          <a:xfrm>
            <a:off x="5845459" y="4660900"/>
            <a:ext cx="504825" cy="635000"/>
          </a:xfrm>
          <a:custGeom>
            <a:avLst/>
            <a:gdLst>
              <a:gd name="T0" fmla="*/ 80 w 159"/>
              <a:gd name="T1" fmla="*/ 102 h 200"/>
              <a:gd name="T2" fmla="*/ 39 w 159"/>
              <a:gd name="T3" fmla="*/ 143 h 200"/>
              <a:gd name="T4" fmla="*/ 80 w 159"/>
              <a:gd name="T5" fmla="*/ 184 h 200"/>
              <a:gd name="T6" fmla="*/ 121 w 159"/>
              <a:gd name="T7" fmla="*/ 143 h 200"/>
              <a:gd name="T8" fmla="*/ 80 w 159"/>
              <a:gd name="T9" fmla="*/ 102 h 200"/>
              <a:gd name="T10" fmla="*/ 80 w 159"/>
              <a:gd name="T11" fmla="*/ 180 h 200"/>
              <a:gd name="T12" fmla="*/ 43 w 159"/>
              <a:gd name="T13" fmla="*/ 143 h 200"/>
              <a:gd name="T14" fmla="*/ 80 w 159"/>
              <a:gd name="T15" fmla="*/ 106 h 200"/>
              <a:gd name="T16" fmla="*/ 117 w 159"/>
              <a:gd name="T17" fmla="*/ 143 h 200"/>
              <a:gd name="T18" fmla="*/ 80 w 159"/>
              <a:gd name="T19" fmla="*/ 180 h 200"/>
              <a:gd name="T20" fmla="*/ 159 w 159"/>
              <a:gd name="T21" fmla="*/ 31 h 200"/>
              <a:gd name="T22" fmla="*/ 149 w 159"/>
              <a:gd name="T23" fmla="*/ 21 h 200"/>
              <a:gd name="T24" fmla="*/ 112 w 159"/>
              <a:gd name="T25" fmla="*/ 96 h 200"/>
              <a:gd name="T26" fmla="*/ 100 w 159"/>
              <a:gd name="T27" fmla="*/ 90 h 200"/>
              <a:gd name="T28" fmla="*/ 139 w 159"/>
              <a:gd name="T29" fmla="*/ 10 h 200"/>
              <a:gd name="T30" fmla="*/ 128 w 159"/>
              <a:gd name="T31" fmla="*/ 0 h 200"/>
              <a:gd name="T32" fmla="*/ 31 w 159"/>
              <a:gd name="T33" fmla="*/ 0 h 200"/>
              <a:gd name="T34" fmla="*/ 21 w 159"/>
              <a:gd name="T35" fmla="*/ 10 h 200"/>
              <a:gd name="T36" fmla="*/ 60 w 159"/>
              <a:gd name="T37" fmla="*/ 90 h 200"/>
              <a:gd name="T38" fmla="*/ 47 w 159"/>
              <a:gd name="T39" fmla="*/ 96 h 200"/>
              <a:gd name="T40" fmla="*/ 11 w 159"/>
              <a:gd name="T41" fmla="*/ 21 h 200"/>
              <a:gd name="T42" fmla="*/ 0 w 159"/>
              <a:gd name="T43" fmla="*/ 31 h 200"/>
              <a:gd name="T44" fmla="*/ 37 w 159"/>
              <a:gd name="T45" fmla="*/ 106 h 200"/>
              <a:gd name="T46" fmla="*/ 23 w 159"/>
              <a:gd name="T47" fmla="*/ 143 h 200"/>
              <a:gd name="T48" fmla="*/ 80 w 159"/>
              <a:gd name="T49" fmla="*/ 200 h 200"/>
              <a:gd name="T50" fmla="*/ 137 w 159"/>
              <a:gd name="T51" fmla="*/ 143 h 200"/>
              <a:gd name="T52" fmla="*/ 123 w 159"/>
              <a:gd name="T53" fmla="*/ 106 h 200"/>
              <a:gd name="T54" fmla="*/ 159 w 159"/>
              <a:gd name="T55" fmla="*/ 31 h 200"/>
              <a:gd name="T56" fmla="*/ 38 w 159"/>
              <a:gd name="T57" fmla="*/ 14 h 200"/>
              <a:gd name="T58" fmla="*/ 121 w 159"/>
              <a:gd name="T59" fmla="*/ 14 h 200"/>
              <a:gd name="T60" fmla="*/ 114 w 159"/>
              <a:gd name="T61" fmla="*/ 29 h 200"/>
              <a:gd name="T62" fmla="*/ 45 w 159"/>
              <a:gd name="T63" fmla="*/ 29 h 200"/>
              <a:gd name="T64" fmla="*/ 38 w 159"/>
              <a:gd name="T65" fmla="*/ 14 h 200"/>
              <a:gd name="T66" fmla="*/ 52 w 159"/>
              <a:gd name="T67" fmla="*/ 43 h 200"/>
              <a:gd name="T68" fmla="*/ 107 w 159"/>
              <a:gd name="T69" fmla="*/ 43 h 200"/>
              <a:gd name="T70" fmla="*/ 86 w 159"/>
              <a:gd name="T71" fmla="*/ 86 h 200"/>
              <a:gd name="T72" fmla="*/ 80 w 159"/>
              <a:gd name="T73" fmla="*/ 86 h 200"/>
              <a:gd name="T74" fmla="*/ 73 w 159"/>
              <a:gd name="T75" fmla="*/ 86 h 200"/>
              <a:gd name="T76" fmla="*/ 52 w 159"/>
              <a:gd name="T77" fmla="*/ 43 h 200"/>
              <a:gd name="T78" fmla="*/ 125 w 159"/>
              <a:gd name="T79" fmla="*/ 143 h 200"/>
              <a:gd name="T80" fmla="*/ 80 w 159"/>
              <a:gd name="T81" fmla="*/ 188 h 200"/>
              <a:gd name="T82" fmla="*/ 35 w 159"/>
              <a:gd name="T83" fmla="*/ 143 h 200"/>
              <a:gd name="T84" fmla="*/ 80 w 159"/>
              <a:gd name="T85" fmla="*/ 98 h 200"/>
              <a:gd name="T86" fmla="*/ 125 w 159"/>
              <a:gd name="T87" fmla="*/ 143 h 200"/>
              <a:gd name="T88" fmla="*/ 86 w 159"/>
              <a:gd name="T89" fmla="*/ 119 h 200"/>
              <a:gd name="T90" fmla="*/ 80 w 159"/>
              <a:gd name="T91" fmla="*/ 119 h 200"/>
              <a:gd name="T92" fmla="*/ 67 w 159"/>
              <a:gd name="T93" fmla="*/ 126 h 200"/>
              <a:gd name="T94" fmla="*/ 67 w 159"/>
              <a:gd name="T95" fmla="*/ 133 h 200"/>
              <a:gd name="T96" fmla="*/ 77 w 159"/>
              <a:gd name="T97" fmla="*/ 133 h 200"/>
              <a:gd name="T98" fmla="*/ 77 w 159"/>
              <a:gd name="T99" fmla="*/ 161 h 200"/>
              <a:gd name="T100" fmla="*/ 71 w 159"/>
              <a:gd name="T101" fmla="*/ 161 h 200"/>
              <a:gd name="T102" fmla="*/ 71 w 159"/>
              <a:gd name="T103" fmla="*/ 167 h 200"/>
              <a:gd name="T104" fmla="*/ 92 w 159"/>
              <a:gd name="T105" fmla="*/ 167 h 200"/>
              <a:gd name="T106" fmla="*/ 92 w 159"/>
              <a:gd name="T107" fmla="*/ 161 h 200"/>
              <a:gd name="T108" fmla="*/ 86 w 159"/>
              <a:gd name="T109" fmla="*/ 161 h 200"/>
              <a:gd name="T110" fmla="*/ 86 w 159"/>
              <a:gd name="T111" fmla="*/ 119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59" h="200">
                <a:moveTo>
                  <a:pt x="80" y="102"/>
                </a:moveTo>
                <a:cubicBezTo>
                  <a:pt x="57" y="102"/>
                  <a:pt x="39" y="120"/>
                  <a:pt x="39" y="143"/>
                </a:cubicBezTo>
                <a:cubicBezTo>
                  <a:pt x="39" y="166"/>
                  <a:pt x="57" y="184"/>
                  <a:pt x="80" y="184"/>
                </a:cubicBezTo>
                <a:cubicBezTo>
                  <a:pt x="102" y="184"/>
                  <a:pt x="121" y="166"/>
                  <a:pt x="121" y="143"/>
                </a:cubicBezTo>
                <a:cubicBezTo>
                  <a:pt x="121" y="120"/>
                  <a:pt x="102" y="102"/>
                  <a:pt x="80" y="102"/>
                </a:cubicBezTo>
                <a:close/>
                <a:moveTo>
                  <a:pt x="80" y="180"/>
                </a:moveTo>
                <a:cubicBezTo>
                  <a:pt x="60" y="180"/>
                  <a:pt x="43" y="163"/>
                  <a:pt x="43" y="143"/>
                </a:cubicBezTo>
                <a:cubicBezTo>
                  <a:pt x="43" y="123"/>
                  <a:pt x="60" y="106"/>
                  <a:pt x="80" y="106"/>
                </a:cubicBezTo>
                <a:cubicBezTo>
                  <a:pt x="100" y="106"/>
                  <a:pt x="117" y="123"/>
                  <a:pt x="117" y="143"/>
                </a:cubicBezTo>
                <a:cubicBezTo>
                  <a:pt x="117" y="163"/>
                  <a:pt x="100" y="180"/>
                  <a:pt x="80" y="180"/>
                </a:cubicBezTo>
                <a:close/>
                <a:moveTo>
                  <a:pt x="159" y="31"/>
                </a:moveTo>
                <a:cubicBezTo>
                  <a:pt x="149" y="21"/>
                  <a:pt x="149" y="21"/>
                  <a:pt x="149" y="21"/>
                </a:cubicBezTo>
                <a:cubicBezTo>
                  <a:pt x="112" y="96"/>
                  <a:pt x="112" y="96"/>
                  <a:pt x="112" y="96"/>
                </a:cubicBezTo>
                <a:cubicBezTo>
                  <a:pt x="108" y="94"/>
                  <a:pt x="104" y="91"/>
                  <a:pt x="100" y="90"/>
                </a:cubicBezTo>
                <a:cubicBezTo>
                  <a:pt x="139" y="10"/>
                  <a:pt x="139" y="10"/>
                  <a:pt x="139" y="10"/>
                </a:cubicBezTo>
                <a:cubicBezTo>
                  <a:pt x="128" y="0"/>
                  <a:pt x="128" y="0"/>
                  <a:pt x="128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21" y="10"/>
                  <a:pt x="21" y="10"/>
                  <a:pt x="21" y="10"/>
                </a:cubicBezTo>
                <a:cubicBezTo>
                  <a:pt x="60" y="90"/>
                  <a:pt x="60" y="90"/>
                  <a:pt x="60" y="90"/>
                </a:cubicBezTo>
                <a:cubicBezTo>
                  <a:pt x="55" y="91"/>
                  <a:pt x="51" y="94"/>
                  <a:pt x="47" y="96"/>
                </a:cubicBezTo>
                <a:cubicBezTo>
                  <a:pt x="11" y="21"/>
                  <a:pt x="11" y="21"/>
                  <a:pt x="11" y="21"/>
                </a:cubicBezTo>
                <a:cubicBezTo>
                  <a:pt x="0" y="31"/>
                  <a:pt x="0" y="31"/>
                  <a:pt x="0" y="31"/>
                </a:cubicBezTo>
                <a:cubicBezTo>
                  <a:pt x="37" y="106"/>
                  <a:pt x="37" y="106"/>
                  <a:pt x="37" y="106"/>
                </a:cubicBezTo>
                <a:cubicBezTo>
                  <a:pt x="28" y="116"/>
                  <a:pt x="23" y="129"/>
                  <a:pt x="23" y="143"/>
                </a:cubicBezTo>
                <a:cubicBezTo>
                  <a:pt x="23" y="175"/>
                  <a:pt x="48" y="200"/>
                  <a:pt x="80" y="200"/>
                </a:cubicBezTo>
                <a:cubicBezTo>
                  <a:pt x="111" y="200"/>
                  <a:pt x="137" y="175"/>
                  <a:pt x="137" y="143"/>
                </a:cubicBezTo>
                <a:cubicBezTo>
                  <a:pt x="137" y="129"/>
                  <a:pt x="132" y="116"/>
                  <a:pt x="123" y="106"/>
                </a:cubicBezTo>
                <a:lnTo>
                  <a:pt x="159" y="31"/>
                </a:lnTo>
                <a:close/>
                <a:moveTo>
                  <a:pt x="38" y="14"/>
                </a:moveTo>
                <a:cubicBezTo>
                  <a:pt x="121" y="14"/>
                  <a:pt x="121" y="14"/>
                  <a:pt x="121" y="14"/>
                </a:cubicBezTo>
                <a:cubicBezTo>
                  <a:pt x="114" y="29"/>
                  <a:pt x="114" y="29"/>
                  <a:pt x="114" y="29"/>
                </a:cubicBezTo>
                <a:cubicBezTo>
                  <a:pt x="45" y="29"/>
                  <a:pt x="45" y="29"/>
                  <a:pt x="45" y="29"/>
                </a:cubicBezTo>
                <a:lnTo>
                  <a:pt x="38" y="14"/>
                </a:lnTo>
                <a:close/>
                <a:moveTo>
                  <a:pt x="52" y="43"/>
                </a:moveTo>
                <a:cubicBezTo>
                  <a:pt x="107" y="43"/>
                  <a:pt x="107" y="43"/>
                  <a:pt x="107" y="43"/>
                </a:cubicBezTo>
                <a:cubicBezTo>
                  <a:pt x="86" y="86"/>
                  <a:pt x="86" y="86"/>
                  <a:pt x="86" y="86"/>
                </a:cubicBezTo>
                <a:cubicBezTo>
                  <a:pt x="84" y="86"/>
                  <a:pt x="82" y="86"/>
                  <a:pt x="80" y="86"/>
                </a:cubicBezTo>
                <a:cubicBezTo>
                  <a:pt x="78" y="86"/>
                  <a:pt x="76" y="86"/>
                  <a:pt x="73" y="86"/>
                </a:cubicBezTo>
                <a:lnTo>
                  <a:pt x="52" y="43"/>
                </a:lnTo>
                <a:close/>
                <a:moveTo>
                  <a:pt x="125" y="143"/>
                </a:moveTo>
                <a:cubicBezTo>
                  <a:pt x="125" y="168"/>
                  <a:pt x="104" y="188"/>
                  <a:pt x="80" y="188"/>
                </a:cubicBezTo>
                <a:cubicBezTo>
                  <a:pt x="55" y="188"/>
                  <a:pt x="35" y="168"/>
                  <a:pt x="35" y="143"/>
                </a:cubicBezTo>
                <a:cubicBezTo>
                  <a:pt x="35" y="118"/>
                  <a:pt x="55" y="98"/>
                  <a:pt x="80" y="98"/>
                </a:cubicBezTo>
                <a:cubicBezTo>
                  <a:pt x="104" y="98"/>
                  <a:pt x="125" y="118"/>
                  <a:pt x="125" y="143"/>
                </a:cubicBezTo>
                <a:close/>
                <a:moveTo>
                  <a:pt x="86" y="119"/>
                </a:moveTo>
                <a:cubicBezTo>
                  <a:pt x="80" y="119"/>
                  <a:pt x="80" y="119"/>
                  <a:pt x="80" y="119"/>
                </a:cubicBezTo>
                <a:cubicBezTo>
                  <a:pt x="80" y="119"/>
                  <a:pt x="77" y="126"/>
                  <a:pt x="67" y="126"/>
                </a:cubicBezTo>
                <a:cubicBezTo>
                  <a:pt x="67" y="133"/>
                  <a:pt x="67" y="133"/>
                  <a:pt x="67" y="133"/>
                </a:cubicBezTo>
                <a:cubicBezTo>
                  <a:pt x="77" y="133"/>
                  <a:pt x="77" y="133"/>
                  <a:pt x="77" y="133"/>
                </a:cubicBezTo>
                <a:cubicBezTo>
                  <a:pt x="77" y="161"/>
                  <a:pt x="77" y="161"/>
                  <a:pt x="77" y="161"/>
                </a:cubicBezTo>
                <a:cubicBezTo>
                  <a:pt x="71" y="161"/>
                  <a:pt x="71" y="161"/>
                  <a:pt x="71" y="161"/>
                </a:cubicBezTo>
                <a:cubicBezTo>
                  <a:pt x="71" y="167"/>
                  <a:pt x="71" y="167"/>
                  <a:pt x="71" y="167"/>
                </a:cubicBezTo>
                <a:cubicBezTo>
                  <a:pt x="92" y="167"/>
                  <a:pt x="92" y="167"/>
                  <a:pt x="92" y="167"/>
                </a:cubicBezTo>
                <a:cubicBezTo>
                  <a:pt x="92" y="161"/>
                  <a:pt x="92" y="161"/>
                  <a:pt x="92" y="161"/>
                </a:cubicBezTo>
                <a:cubicBezTo>
                  <a:pt x="86" y="161"/>
                  <a:pt x="86" y="161"/>
                  <a:pt x="86" y="161"/>
                </a:cubicBezTo>
                <a:lnTo>
                  <a:pt x="86" y="11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7" name="Oval 70"/>
          <p:cNvSpPr>
            <a:spLocks noChangeArrowheads="1"/>
          </p:cNvSpPr>
          <p:nvPr/>
        </p:nvSpPr>
        <p:spPr bwMode="auto">
          <a:xfrm>
            <a:off x="6699534" y="4841875"/>
            <a:ext cx="793750" cy="158750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8" name="Oval 71"/>
          <p:cNvSpPr>
            <a:spLocks noChangeArrowheads="1"/>
          </p:cNvSpPr>
          <p:nvPr/>
        </p:nvSpPr>
        <p:spPr bwMode="auto">
          <a:xfrm>
            <a:off x="6699534" y="4130675"/>
            <a:ext cx="793750" cy="7905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9" name="Freeform 72"/>
          <p:cNvSpPr>
            <a:spLocks noEditPoints="1"/>
          </p:cNvSpPr>
          <p:nvPr/>
        </p:nvSpPr>
        <p:spPr bwMode="auto">
          <a:xfrm>
            <a:off x="6867809" y="4340225"/>
            <a:ext cx="454025" cy="384175"/>
          </a:xfrm>
          <a:custGeom>
            <a:avLst/>
            <a:gdLst>
              <a:gd name="T0" fmla="*/ 115 w 143"/>
              <a:gd name="T1" fmla="*/ 3 h 121"/>
              <a:gd name="T2" fmla="*/ 109 w 143"/>
              <a:gd name="T3" fmla="*/ 9 h 121"/>
              <a:gd name="T4" fmla="*/ 116 w 143"/>
              <a:gd name="T5" fmla="*/ 14 h 121"/>
              <a:gd name="T6" fmla="*/ 122 w 143"/>
              <a:gd name="T7" fmla="*/ 13 h 121"/>
              <a:gd name="T8" fmla="*/ 69 w 143"/>
              <a:gd name="T9" fmla="*/ 66 h 121"/>
              <a:gd name="T10" fmla="*/ 38 w 143"/>
              <a:gd name="T11" fmla="*/ 35 h 121"/>
              <a:gd name="T12" fmla="*/ 3 w 143"/>
              <a:gd name="T13" fmla="*/ 71 h 121"/>
              <a:gd name="T14" fmla="*/ 3 w 143"/>
              <a:gd name="T15" fmla="*/ 79 h 121"/>
              <a:gd name="T16" fmla="*/ 11 w 143"/>
              <a:gd name="T17" fmla="*/ 79 h 121"/>
              <a:gd name="T18" fmla="*/ 38 w 143"/>
              <a:gd name="T19" fmla="*/ 51 h 121"/>
              <a:gd name="T20" fmla="*/ 69 w 143"/>
              <a:gd name="T21" fmla="*/ 82 h 121"/>
              <a:gd name="T22" fmla="*/ 130 w 143"/>
              <a:gd name="T23" fmla="*/ 21 h 121"/>
              <a:gd name="T24" fmla="*/ 129 w 143"/>
              <a:gd name="T25" fmla="*/ 28 h 121"/>
              <a:gd name="T26" fmla="*/ 134 w 143"/>
              <a:gd name="T27" fmla="*/ 34 h 121"/>
              <a:gd name="T28" fmla="*/ 135 w 143"/>
              <a:gd name="T29" fmla="*/ 34 h 121"/>
              <a:gd name="T30" fmla="*/ 141 w 143"/>
              <a:gd name="T31" fmla="*/ 29 h 121"/>
              <a:gd name="T32" fmla="*/ 143 w 143"/>
              <a:gd name="T33" fmla="*/ 0 h 121"/>
              <a:gd name="T34" fmla="*/ 115 w 143"/>
              <a:gd name="T35" fmla="*/ 3 h 121"/>
              <a:gd name="T36" fmla="*/ 51 w 143"/>
              <a:gd name="T37" fmla="*/ 79 h 121"/>
              <a:gd name="T38" fmla="*/ 51 w 143"/>
              <a:gd name="T39" fmla="*/ 121 h 121"/>
              <a:gd name="T40" fmla="*/ 83 w 143"/>
              <a:gd name="T41" fmla="*/ 121 h 121"/>
              <a:gd name="T42" fmla="*/ 83 w 143"/>
              <a:gd name="T43" fmla="*/ 83 h 121"/>
              <a:gd name="T44" fmla="*/ 69 w 143"/>
              <a:gd name="T45" fmla="*/ 97 h 121"/>
              <a:gd name="T46" fmla="*/ 51 w 143"/>
              <a:gd name="T47" fmla="*/ 79 h 121"/>
              <a:gd name="T48" fmla="*/ 7 w 143"/>
              <a:gd name="T49" fmla="*/ 116 h 121"/>
              <a:gd name="T50" fmla="*/ 12 w 143"/>
              <a:gd name="T51" fmla="*/ 121 h 121"/>
              <a:gd name="T52" fmla="*/ 38 w 143"/>
              <a:gd name="T53" fmla="*/ 121 h 121"/>
              <a:gd name="T54" fmla="*/ 38 w 143"/>
              <a:gd name="T55" fmla="*/ 66 h 121"/>
              <a:gd name="T56" fmla="*/ 7 w 143"/>
              <a:gd name="T57" fmla="*/ 98 h 121"/>
              <a:gd name="T58" fmla="*/ 7 w 143"/>
              <a:gd name="T59" fmla="*/ 116 h 121"/>
              <a:gd name="T60" fmla="*/ 96 w 143"/>
              <a:gd name="T61" fmla="*/ 70 h 121"/>
              <a:gd name="T62" fmla="*/ 96 w 143"/>
              <a:gd name="T63" fmla="*/ 121 h 121"/>
              <a:gd name="T64" fmla="*/ 122 w 143"/>
              <a:gd name="T65" fmla="*/ 121 h 121"/>
              <a:gd name="T66" fmla="*/ 127 w 143"/>
              <a:gd name="T67" fmla="*/ 116 h 121"/>
              <a:gd name="T68" fmla="*/ 127 w 143"/>
              <a:gd name="T69" fmla="*/ 66 h 121"/>
              <a:gd name="T70" fmla="*/ 127 w 143"/>
              <a:gd name="T71" fmla="*/ 39 h 121"/>
              <a:gd name="T72" fmla="*/ 100 w 143"/>
              <a:gd name="T73" fmla="*/ 66 h 121"/>
              <a:gd name="T74" fmla="*/ 96 w 143"/>
              <a:gd name="T75" fmla="*/ 7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3" h="121">
                <a:moveTo>
                  <a:pt x="115" y="3"/>
                </a:moveTo>
                <a:cubicBezTo>
                  <a:pt x="112" y="3"/>
                  <a:pt x="109" y="6"/>
                  <a:pt x="109" y="9"/>
                </a:cubicBezTo>
                <a:cubicBezTo>
                  <a:pt x="110" y="12"/>
                  <a:pt x="113" y="14"/>
                  <a:pt x="116" y="14"/>
                </a:cubicBezTo>
                <a:cubicBezTo>
                  <a:pt x="122" y="13"/>
                  <a:pt x="122" y="13"/>
                  <a:pt x="122" y="13"/>
                </a:cubicBezTo>
                <a:cubicBezTo>
                  <a:pt x="69" y="66"/>
                  <a:pt x="69" y="66"/>
                  <a:pt x="69" y="66"/>
                </a:cubicBezTo>
                <a:cubicBezTo>
                  <a:pt x="38" y="35"/>
                  <a:pt x="38" y="35"/>
                  <a:pt x="38" y="35"/>
                </a:cubicBezTo>
                <a:cubicBezTo>
                  <a:pt x="3" y="71"/>
                  <a:pt x="3" y="71"/>
                  <a:pt x="3" y="71"/>
                </a:cubicBezTo>
                <a:cubicBezTo>
                  <a:pt x="0" y="73"/>
                  <a:pt x="0" y="77"/>
                  <a:pt x="3" y="79"/>
                </a:cubicBezTo>
                <a:cubicBezTo>
                  <a:pt x="5" y="81"/>
                  <a:pt x="8" y="81"/>
                  <a:pt x="11" y="79"/>
                </a:cubicBezTo>
                <a:cubicBezTo>
                  <a:pt x="38" y="51"/>
                  <a:pt x="38" y="51"/>
                  <a:pt x="38" y="51"/>
                </a:cubicBezTo>
                <a:cubicBezTo>
                  <a:pt x="69" y="82"/>
                  <a:pt x="69" y="82"/>
                  <a:pt x="69" y="82"/>
                </a:cubicBezTo>
                <a:cubicBezTo>
                  <a:pt x="130" y="21"/>
                  <a:pt x="130" y="21"/>
                  <a:pt x="130" y="21"/>
                </a:cubicBezTo>
                <a:cubicBezTo>
                  <a:pt x="129" y="28"/>
                  <a:pt x="129" y="28"/>
                  <a:pt x="129" y="28"/>
                </a:cubicBezTo>
                <a:cubicBezTo>
                  <a:pt x="129" y="31"/>
                  <a:pt x="131" y="34"/>
                  <a:pt x="134" y="34"/>
                </a:cubicBezTo>
                <a:cubicBezTo>
                  <a:pt x="135" y="34"/>
                  <a:pt x="135" y="34"/>
                  <a:pt x="135" y="34"/>
                </a:cubicBezTo>
                <a:cubicBezTo>
                  <a:pt x="138" y="34"/>
                  <a:pt x="140" y="32"/>
                  <a:pt x="141" y="29"/>
                </a:cubicBezTo>
                <a:cubicBezTo>
                  <a:pt x="143" y="0"/>
                  <a:pt x="143" y="0"/>
                  <a:pt x="143" y="0"/>
                </a:cubicBezTo>
                <a:lnTo>
                  <a:pt x="115" y="3"/>
                </a:lnTo>
                <a:close/>
                <a:moveTo>
                  <a:pt x="51" y="79"/>
                </a:moveTo>
                <a:cubicBezTo>
                  <a:pt x="51" y="121"/>
                  <a:pt x="51" y="121"/>
                  <a:pt x="51" y="121"/>
                </a:cubicBezTo>
                <a:cubicBezTo>
                  <a:pt x="83" y="121"/>
                  <a:pt x="83" y="121"/>
                  <a:pt x="83" y="121"/>
                </a:cubicBezTo>
                <a:cubicBezTo>
                  <a:pt x="83" y="83"/>
                  <a:pt x="83" y="83"/>
                  <a:pt x="83" y="83"/>
                </a:cubicBezTo>
                <a:cubicBezTo>
                  <a:pt x="69" y="97"/>
                  <a:pt x="69" y="97"/>
                  <a:pt x="69" y="97"/>
                </a:cubicBezTo>
                <a:lnTo>
                  <a:pt x="51" y="79"/>
                </a:lnTo>
                <a:close/>
                <a:moveTo>
                  <a:pt x="7" y="116"/>
                </a:moveTo>
                <a:cubicBezTo>
                  <a:pt x="7" y="119"/>
                  <a:pt x="9" y="121"/>
                  <a:pt x="12" y="121"/>
                </a:cubicBezTo>
                <a:cubicBezTo>
                  <a:pt x="38" y="121"/>
                  <a:pt x="38" y="121"/>
                  <a:pt x="38" y="121"/>
                </a:cubicBezTo>
                <a:cubicBezTo>
                  <a:pt x="38" y="66"/>
                  <a:pt x="38" y="66"/>
                  <a:pt x="38" y="66"/>
                </a:cubicBezTo>
                <a:cubicBezTo>
                  <a:pt x="7" y="98"/>
                  <a:pt x="7" y="98"/>
                  <a:pt x="7" y="98"/>
                </a:cubicBezTo>
                <a:lnTo>
                  <a:pt x="7" y="116"/>
                </a:lnTo>
                <a:close/>
                <a:moveTo>
                  <a:pt x="96" y="70"/>
                </a:moveTo>
                <a:cubicBezTo>
                  <a:pt x="96" y="121"/>
                  <a:pt x="96" y="121"/>
                  <a:pt x="9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5" y="121"/>
                  <a:pt x="127" y="119"/>
                  <a:pt x="127" y="116"/>
                </a:cubicBezTo>
                <a:cubicBezTo>
                  <a:pt x="127" y="66"/>
                  <a:pt x="127" y="66"/>
                  <a:pt x="127" y="66"/>
                </a:cubicBezTo>
                <a:cubicBezTo>
                  <a:pt x="127" y="39"/>
                  <a:pt x="127" y="39"/>
                  <a:pt x="127" y="39"/>
                </a:cubicBezTo>
                <a:cubicBezTo>
                  <a:pt x="100" y="66"/>
                  <a:pt x="100" y="66"/>
                  <a:pt x="100" y="66"/>
                </a:cubicBezTo>
                <a:lnTo>
                  <a:pt x="96" y="7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208496" y="4120263"/>
            <a:ext cx="1765300" cy="1638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1450" indent="-171450">
              <a:lnSpc>
                <a:spcPts val="1400"/>
              </a:lnSpc>
              <a:buFont typeface="Arial" charset="0"/>
              <a:buChar char="•"/>
            </a:pPr>
            <a:r>
              <a:rPr lang="en-US" sz="1000" dirty="0" smtClean="0">
                <a:solidFill>
                  <a:schemeClr val="bg2"/>
                </a:solidFill>
              </a:rPr>
              <a:t>MDP</a:t>
            </a:r>
            <a:endParaRPr lang="en-US" sz="1000" dirty="0">
              <a:solidFill>
                <a:schemeClr val="bg2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208496" y="4044062"/>
            <a:ext cx="180000" cy="0"/>
          </a:xfrm>
          <a:prstGeom prst="line">
            <a:avLst/>
          </a:prstGeom>
          <a:ln w="254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208496" y="3696930"/>
            <a:ext cx="176530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</a:rPr>
              <a:t>Message Driven</a:t>
            </a:r>
            <a:endParaRPr lang="en-US" sz="1600" b="1" dirty="0">
              <a:solidFill>
                <a:schemeClr val="accent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208496" y="2188224"/>
            <a:ext cx="2344738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1450" indent="-171450">
              <a:lnSpc>
                <a:spcPts val="1400"/>
              </a:lnSpc>
              <a:buFont typeface="Arial" charset="0"/>
              <a:buChar char="•"/>
            </a:pPr>
            <a:r>
              <a:rPr lang="en-US" sz="1000" dirty="0">
                <a:solidFill>
                  <a:schemeClr val="bg2"/>
                </a:solidFill>
              </a:rPr>
              <a:t>An event can be defined as "a significant change in state</a:t>
            </a:r>
            <a:r>
              <a:rPr lang="en-US" sz="1000" dirty="0" smtClean="0">
                <a:solidFill>
                  <a:schemeClr val="bg2"/>
                </a:solidFill>
              </a:rPr>
              <a:t>".</a:t>
            </a:r>
          </a:p>
          <a:p>
            <a:pPr marL="171450" indent="-171450">
              <a:lnSpc>
                <a:spcPts val="1400"/>
              </a:lnSpc>
              <a:buFont typeface="Arial" charset="0"/>
              <a:buChar char="•"/>
            </a:pPr>
            <a:r>
              <a:rPr lang="en-US" sz="1000" dirty="0">
                <a:solidFill>
                  <a:schemeClr val="bg2"/>
                </a:solidFill>
              </a:rPr>
              <a:t>Domain </a:t>
            </a:r>
            <a:r>
              <a:rPr lang="en-US" sz="1000" dirty="0" smtClean="0">
                <a:solidFill>
                  <a:schemeClr val="bg2"/>
                </a:solidFill>
              </a:rPr>
              <a:t>Events</a:t>
            </a:r>
          </a:p>
          <a:p>
            <a:pPr marL="171450" indent="-171450">
              <a:lnSpc>
                <a:spcPts val="1400"/>
              </a:lnSpc>
              <a:buFont typeface="Arial" charset="0"/>
              <a:buChar char="•"/>
            </a:pPr>
            <a:r>
              <a:rPr lang="en-US" sz="1000" dirty="0" smtClean="0">
                <a:solidFill>
                  <a:schemeClr val="bg2"/>
                </a:solidFill>
              </a:rPr>
              <a:t>Event Sourcing</a:t>
            </a:r>
          </a:p>
          <a:p>
            <a:pPr marL="171450" indent="-171450">
              <a:lnSpc>
                <a:spcPts val="1400"/>
              </a:lnSpc>
              <a:buFont typeface="Arial" charset="0"/>
              <a:buChar char="•"/>
            </a:pPr>
            <a:r>
              <a:rPr lang="en-US" sz="1000" dirty="0" smtClean="0">
                <a:solidFill>
                  <a:schemeClr val="bg2"/>
                </a:solidFill>
              </a:rPr>
              <a:t>CQRS</a:t>
            </a:r>
          </a:p>
          <a:p>
            <a:pPr>
              <a:lnSpc>
                <a:spcPts val="1400"/>
              </a:lnSpc>
            </a:pPr>
            <a:r>
              <a:rPr lang="en-US" sz="1000" dirty="0" smtClean="0">
                <a:solidFill>
                  <a:schemeClr val="bg2"/>
                </a:solidFill>
              </a:rPr>
              <a:t>    -Command </a:t>
            </a:r>
            <a:r>
              <a:rPr lang="en-US" sz="1000" dirty="0">
                <a:solidFill>
                  <a:schemeClr val="bg2"/>
                </a:solidFill>
              </a:rPr>
              <a:t>and Query Responsibility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2208496" y="2112023"/>
            <a:ext cx="180000" cy="0"/>
          </a:xfrm>
          <a:prstGeom prst="line">
            <a:avLst/>
          </a:prstGeom>
          <a:ln w="254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208496" y="1764891"/>
            <a:ext cx="176530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</a:rPr>
              <a:t>Event Driven</a:t>
            </a:r>
            <a:endParaRPr lang="en-US" sz="1600" b="1" dirty="0">
              <a:solidFill>
                <a:schemeClr val="accent2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934234" y="2188224"/>
            <a:ext cx="2124534" cy="17953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1450" indent="-171450">
              <a:lnSpc>
                <a:spcPts val="1400"/>
              </a:lnSpc>
              <a:buFont typeface="Arial" charset="0"/>
              <a:buChar char="•"/>
            </a:pPr>
            <a:r>
              <a:rPr lang="en-US" sz="1000" dirty="0">
                <a:solidFill>
                  <a:schemeClr val="bg2"/>
                </a:solidFill>
              </a:rPr>
              <a:t>placing the project's primary focus on the core domain and domain </a:t>
            </a:r>
            <a:r>
              <a:rPr lang="en-US" sz="1000" dirty="0" smtClean="0">
                <a:solidFill>
                  <a:schemeClr val="bg2"/>
                </a:solidFill>
              </a:rPr>
              <a:t>logic</a:t>
            </a:r>
          </a:p>
          <a:p>
            <a:pPr marL="171450" indent="-171450">
              <a:lnSpc>
                <a:spcPts val="1400"/>
              </a:lnSpc>
              <a:buFont typeface="Arial" charset="0"/>
              <a:buChar char="•"/>
            </a:pPr>
            <a:r>
              <a:rPr lang="en-US" sz="1000" dirty="0" smtClean="0">
                <a:solidFill>
                  <a:schemeClr val="bg2"/>
                </a:solidFill>
              </a:rPr>
              <a:t>basing </a:t>
            </a:r>
            <a:r>
              <a:rPr lang="en-US" sz="1000" dirty="0">
                <a:solidFill>
                  <a:schemeClr val="bg2"/>
                </a:solidFill>
              </a:rPr>
              <a:t>complex designs on a model of the </a:t>
            </a:r>
            <a:r>
              <a:rPr lang="en-US" sz="1000" dirty="0" smtClean="0">
                <a:solidFill>
                  <a:schemeClr val="bg2"/>
                </a:solidFill>
              </a:rPr>
              <a:t>domain</a:t>
            </a:r>
          </a:p>
          <a:p>
            <a:pPr marL="171450" indent="-171450">
              <a:lnSpc>
                <a:spcPts val="1400"/>
              </a:lnSpc>
              <a:buFont typeface="Arial" charset="0"/>
              <a:buChar char="•"/>
            </a:pPr>
            <a:r>
              <a:rPr lang="en-US" sz="1000" dirty="0" smtClean="0">
                <a:solidFill>
                  <a:schemeClr val="bg2"/>
                </a:solidFill>
              </a:rPr>
              <a:t>initiating </a:t>
            </a:r>
            <a:r>
              <a:rPr lang="en-US" sz="1000" dirty="0">
                <a:solidFill>
                  <a:schemeClr val="bg2"/>
                </a:solidFill>
              </a:rPr>
              <a:t>a creative collaboration between technical and domain experts to iteratively refine a conceptual model that addresses particular domain problems.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5171692" y="2112023"/>
            <a:ext cx="180000" cy="0"/>
          </a:xfrm>
          <a:prstGeom prst="line">
            <a:avLst/>
          </a:prstGeom>
          <a:ln w="254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171692" y="1764891"/>
            <a:ext cx="176530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</a:rPr>
              <a:t>Domain Driven</a:t>
            </a:r>
            <a:endParaRPr lang="en-US" sz="1600" b="1" dirty="0">
              <a:solidFill>
                <a:schemeClr val="accent3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303368" y="1821426"/>
            <a:ext cx="1765300" cy="512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 b="1" dirty="0" smtClean="0">
                <a:solidFill>
                  <a:schemeClr val="bg1"/>
                </a:solidFill>
              </a:rPr>
              <a:t>WE ARE</a:t>
            </a:r>
          </a:p>
          <a:p>
            <a:pPr algn="ctr">
              <a:lnSpc>
                <a:spcPts val="2000"/>
              </a:lnSpc>
            </a:pPr>
            <a:r>
              <a:rPr lang="en-US" sz="2000" b="1" dirty="0" smtClean="0">
                <a:solidFill>
                  <a:schemeClr val="bg1"/>
                </a:solidFill>
              </a:rPr>
              <a:t>THE BEST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70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90" y="639180"/>
            <a:ext cx="2908300" cy="5232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186" y="639180"/>
            <a:ext cx="3022600" cy="5232400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4401836" y="3006524"/>
            <a:ext cx="3290104" cy="4977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0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Marcador de imagen 98"/>
          <p:cNvPicPr>
            <a:picLocks noGrp="1" noChangeAspect="1"/>
          </p:cNvPicPr>
          <p:nvPr>
            <p:ph type="pic" sz="quarter" idx="19"/>
          </p:nvPr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470" b="25470"/>
          <a:stretch>
            <a:fillRect/>
          </a:stretch>
        </p:blipFill>
        <p:spPr/>
      </p:pic>
      <p:sp>
        <p:nvSpPr>
          <p:cNvPr id="100" name="Rectángulo redondeado 99"/>
          <p:cNvSpPr/>
          <p:nvPr/>
        </p:nvSpPr>
        <p:spPr>
          <a:xfrm flipV="1">
            <a:off x="3518261" y="1924415"/>
            <a:ext cx="5155476" cy="1991064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cs typeface="+mn-ea"/>
              <a:sym typeface="+mn-lt"/>
            </a:endParaRPr>
          </a:p>
        </p:txBody>
      </p:sp>
      <p:sp>
        <p:nvSpPr>
          <p:cNvPr id="55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289474" y="2085158"/>
            <a:ext cx="5538438" cy="898561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CLOUD</a:t>
            </a:r>
            <a:endParaRPr lang="es-ES_tradnl" sz="5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6" name="Marcador de texto 6"/>
          <p:cNvSpPr>
            <a:spLocks noGrp="1"/>
          </p:cNvSpPr>
          <p:nvPr>
            <p:ph type="body" sz="quarter" idx="12"/>
          </p:nvPr>
        </p:nvSpPr>
        <p:spPr>
          <a:xfrm>
            <a:off x="4119025" y="3045266"/>
            <a:ext cx="3879335" cy="707927"/>
          </a:xfrm>
        </p:spPr>
        <p:txBody>
          <a:bodyPr/>
          <a:lstStyle/>
          <a:p>
            <a:endParaRPr lang="es-ES_tradnl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527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55" grpId="0" build="p"/>
      <p:bldP spid="56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734992"/>
            <a:ext cx="12192000" cy="1"/>
          </a:xfrm>
          <a:prstGeom prst="line">
            <a:avLst/>
          </a:prstGeom>
          <a:noFill/>
          <a:ln w="19050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ext Placeholder 5"/>
          <p:cNvSpPr txBox="1">
            <a:spLocks/>
          </p:cNvSpPr>
          <p:nvPr/>
        </p:nvSpPr>
        <p:spPr>
          <a:xfrm>
            <a:off x="324091" y="1062426"/>
            <a:ext cx="10949651" cy="4250354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Ø"/>
            </a:pPr>
            <a:r>
              <a:rPr lang="zh-CN" altLang="en-US" sz="2400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云服务的定义</a:t>
            </a:r>
            <a:endParaRPr lang="en-US" altLang="zh-CN" sz="2400" dirty="0" smtClean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简单来说，云服务可以将企业所需的软硬件、资料都放到网络上，在任何时间、地点，使用不同的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IT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设备互相连接，实现数据存取、运算等目的</a:t>
            </a: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。</a:t>
            </a: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endParaRPr lang="en-US" altLang="zh-CN" sz="2100" dirty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当前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，常见的云服务有公共云（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Public Cloud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）与私有云（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Private Cloud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）两种 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[2]</a:t>
            </a: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endParaRPr lang="en-US" sz="2100" dirty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2861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067832"/>
            <a:ext cx="9525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6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00" y="698500"/>
            <a:ext cx="8253984" cy="54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5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0" y="819982"/>
            <a:ext cx="7533294" cy="588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2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734992"/>
            <a:ext cx="12192000" cy="1"/>
          </a:xfrm>
          <a:prstGeom prst="line">
            <a:avLst/>
          </a:prstGeom>
          <a:noFill/>
          <a:ln w="19050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ext Placeholder 5"/>
          <p:cNvSpPr txBox="1">
            <a:spLocks/>
          </p:cNvSpPr>
          <p:nvPr/>
        </p:nvSpPr>
        <p:spPr>
          <a:xfrm>
            <a:off x="324091" y="1062426"/>
            <a:ext cx="10949651" cy="4250354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Ø"/>
            </a:pPr>
            <a:r>
              <a:rPr lang="zh-CN" altLang="en-US" sz="2400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开发运维的定义</a:t>
            </a:r>
            <a:endParaRPr lang="en-US" altLang="zh-CN" sz="2400" dirty="0" smtClean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DevOps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（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Development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和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Operations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的组合词）是一组过程、方法与系统的统称，用于促进开发（应用程序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/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软件工程）、技术运营和质量保障（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QA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）部门之间的沟通、协作与整合</a:t>
            </a: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。</a:t>
            </a: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endParaRPr lang="en-US" altLang="zh-CN" sz="2100" dirty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它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是一种重视“软件开发人员（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Dev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）”和“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IT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运维技术人员（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Ops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）”之间沟通合作的文化、运动或惯例。透过自动化“软件交付”和“架构变更”的流程，来使得构建、测试、发布软件能够更加地快捷、频繁和可靠。</a:t>
            </a: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endParaRPr lang="en-US" sz="2100" dirty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4917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Marcador de imagen 14"/>
          <p:cNvPicPr>
            <a:picLocks noGrp="1" noChangeAspect="1"/>
          </p:cNvPicPr>
          <p:nvPr>
            <p:ph type="pic" sz="quarter" idx="19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048" b="8048"/>
          <a:stretch>
            <a:fillRect/>
          </a:stretch>
        </p:blipFill>
        <p:spPr/>
      </p:pic>
      <p:sp>
        <p:nvSpPr>
          <p:cNvPr id="8" name="Rectángulo 7"/>
          <p:cNvSpPr/>
          <p:nvPr/>
        </p:nvSpPr>
        <p:spPr>
          <a:xfrm>
            <a:off x="-10932" y="0"/>
            <a:ext cx="12202932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cs typeface="+mn-ea"/>
              <a:sym typeface="+mn-lt"/>
            </a:endParaRPr>
          </a:p>
        </p:txBody>
      </p:sp>
      <p:sp>
        <p:nvSpPr>
          <p:cNvPr id="44" name="Shape 5446"/>
          <p:cNvSpPr/>
          <p:nvPr/>
        </p:nvSpPr>
        <p:spPr>
          <a:xfrm>
            <a:off x="1563634" y="1312592"/>
            <a:ext cx="9089314" cy="53986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633" y="15323"/>
                </a:moveTo>
                <a:lnTo>
                  <a:pt x="7630" y="15267"/>
                </a:lnTo>
                <a:lnTo>
                  <a:pt x="7623" y="15258"/>
                </a:lnTo>
                <a:lnTo>
                  <a:pt x="7620" y="15230"/>
                </a:lnTo>
                <a:lnTo>
                  <a:pt x="7596" y="15144"/>
                </a:lnTo>
                <a:lnTo>
                  <a:pt x="7596" y="15114"/>
                </a:lnTo>
                <a:lnTo>
                  <a:pt x="7593" y="15078"/>
                </a:lnTo>
                <a:lnTo>
                  <a:pt x="7549" y="15045"/>
                </a:lnTo>
                <a:lnTo>
                  <a:pt x="7523" y="15047"/>
                </a:lnTo>
                <a:lnTo>
                  <a:pt x="7505" y="15060"/>
                </a:lnTo>
                <a:lnTo>
                  <a:pt x="7492" y="15030"/>
                </a:lnTo>
                <a:lnTo>
                  <a:pt x="7478" y="15026"/>
                </a:lnTo>
                <a:lnTo>
                  <a:pt x="7463" y="14998"/>
                </a:lnTo>
                <a:lnTo>
                  <a:pt x="7444" y="14981"/>
                </a:lnTo>
                <a:lnTo>
                  <a:pt x="7430" y="14978"/>
                </a:lnTo>
                <a:lnTo>
                  <a:pt x="7400" y="14924"/>
                </a:lnTo>
                <a:lnTo>
                  <a:pt x="7375" y="14867"/>
                </a:lnTo>
                <a:lnTo>
                  <a:pt x="7364" y="14862"/>
                </a:lnTo>
                <a:lnTo>
                  <a:pt x="7347" y="14836"/>
                </a:lnTo>
                <a:lnTo>
                  <a:pt x="7333" y="14837"/>
                </a:lnTo>
                <a:lnTo>
                  <a:pt x="7292" y="14788"/>
                </a:lnTo>
                <a:lnTo>
                  <a:pt x="7273" y="14788"/>
                </a:lnTo>
                <a:lnTo>
                  <a:pt x="7253" y="14773"/>
                </a:lnTo>
                <a:lnTo>
                  <a:pt x="7240" y="14785"/>
                </a:lnTo>
                <a:lnTo>
                  <a:pt x="7221" y="14785"/>
                </a:lnTo>
                <a:lnTo>
                  <a:pt x="7209" y="14775"/>
                </a:lnTo>
                <a:lnTo>
                  <a:pt x="7196" y="14785"/>
                </a:lnTo>
                <a:lnTo>
                  <a:pt x="7191" y="14799"/>
                </a:lnTo>
                <a:lnTo>
                  <a:pt x="7183" y="14786"/>
                </a:lnTo>
                <a:lnTo>
                  <a:pt x="7164" y="14763"/>
                </a:lnTo>
                <a:lnTo>
                  <a:pt x="7161" y="14773"/>
                </a:lnTo>
                <a:lnTo>
                  <a:pt x="7154" y="14762"/>
                </a:lnTo>
                <a:lnTo>
                  <a:pt x="7151" y="14776"/>
                </a:lnTo>
                <a:lnTo>
                  <a:pt x="7151" y="14788"/>
                </a:lnTo>
                <a:lnTo>
                  <a:pt x="7140" y="14773"/>
                </a:lnTo>
                <a:lnTo>
                  <a:pt x="7138" y="14762"/>
                </a:lnTo>
                <a:lnTo>
                  <a:pt x="7130" y="14758"/>
                </a:lnTo>
                <a:lnTo>
                  <a:pt x="7132" y="14769"/>
                </a:lnTo>
                <a:lnTo>
                  <a:pt x="7128" y="14774"/>
                </a:lnTo>
                <a:lnTo>
                  <a:pt x="7109" y="14761"/>
                </a:lnTo>
                <a:lnTo>
                  <a:pt x="7102" y="14763"/>
                </a:lnTo>
                <a:lnTo>
                  <a:pt x="7085" y="14757"/>
                </a:lnTo>
                <a:lnTo>
                  <a:pt x="7048" y="14728"/>
                </a:lnTo>
                <a:lnTo>
                  <a:pt x="7034" y="14730"/>
                </a:lnTo>
                <a:lnTo>
                  <a:pt x="7033" y="14736"/>
                </a:lnTo>
                <a:lnTo>
                  <a:pt x="7036" y="14749"/>
                </a:lnTo>
                <a:lnTo>
                  <a:pt x="7033" y="14755"/>
                </a:lnTo>
                <a:lnTo>
                  <a:pt x="7025" y="14748"/>
                </a:lnTo>
                <a:lnTo>
                  <a:pt x="7022" y="14752"/>
                </a:lnTo>
                <a:lnTo>
                  <a:pt x="7020" y="14761"/>
                </a:lnTo>
                <a:lnTo>
                  <a:pt x="7007" y="14771"/>
                </a:lnTo>
                <a:lnTo>
                  <a:pt x="7002" y="14783"/>
                </a:lnTo>
                <a:lnTo>
                  <a:pt x="7000" y="14810"/>
                </a:lnTo>
                <a:lnTo>
                  <a:pt x="6993" y="14790"/>
                </a:lnTo>
                <a:lnTo>
                  <a:pt x="6990" y="14773"/>
                </a:lnTo>
                <a:lnTo>
                  <a:pt x="6983" y="14778"/>
                </a:lnTo>
                <a:lnTo>
                  <a:pt x="6984" y="14799"/>
                </a:lnTo>
                <a:lnTo>
                  <a:pt x="6973" y="14835"/>
                </a:lnTo>
                <a:lnTo>
                  <a:pt x="6973" y="14865"/>
                </a:lnTo>
                <a:lnTo>
                  <a:pt x="6969" y="14837"/>
                </a:lnTo>
                <a:lnTo>
                  <a:pt x="6973" y="14808"/>
                </a:lnTo>
                <a:lnTo>
                  <a:pt x="6971" y="14782"/>
                </a:lnTo>
                <a:lnTo>
                  <a:pt x="6977" y="14746"/>
                </a:lnTo>
                <a:lnTo>
                  <a:pt x="6983" y="14737"/>
                </a:lnTo>
                <a:lnTo>
                  <a:pt x="6978" y="14729"/>
                </a:lnTo>
                <a:lnTo>
                  <a:pt x="6968" y="14728"/>
                </a:lnTo>
                <a:lnTo>
                  <a:pt x="6982" y="14701"/>
                </a:lnTo>
                <a:lnTo>
                  <a:pt x="6963" y="14668"/>
                </a:lnTo>
                <a:lnTo>
                  <a:pt x="6953" y="14639"/>
                </a:lnTo>
                <a:lnTo>
                  <a:pt x="6942" y="14641"/>
                </a:lnTo>
                <a:lnTo>
                  <a:pt x="6927" y="14637"/>
                </a:lnTo>
                <a:lnTo>
                  <a:pt x="6919" y="14656"/>
                </a:lnTo>
                <a:lnTo>
                  <a:pt x="6910" y="14663"/>
                </a:lnTo>
                <a:lnTo>
                  <a:pt x="6905" y="14646"/>
                </a:lnTo>
                <a:lnTo>
                  <a:pt x="6899" y="14639"/>
                </a:lnTo>
                <a:lnTo>
                  <a:pt x="6896" y="14623"/>
                </a:lnTo>
                <a:lnTo>
                  <a:pt x="6888" y="14612"/>
                </a:lnTo>
                <a:lnTo>
                  <a:pt x="6878" y="14614"/>
                </a:lnTo>
                <a:lnTo>
                  <a:pt x="6872" y="14602"/>
                </a:lnTo>
                <a:lnTo>
                  <a:pt x="6863" y="14597"/>
                </a:lnTo>
                <a:lnTo>
                  <a:pt x="6858" y="14608"/>
                </a:lnTo>
                <a:lnTo>
                  <a:pt x="6858" y="14598"/>
                </a:lnTo>
                <a:lnTo>
                  <a:pt x="6851" y="14591"/>
                </a:lnTo>
                <a:lnTo>
                  <a:pt x="6846" y="14575"/>
                </a:lnTo>
                <a:lnTo>
                  <a:pt x="6837" y="14580"/>
                </a:lnTo>
                <a:lnTo>
                  <a:pt x="6822" y="14573"/>
                </a:lnTo>
                <a:lnTo>
                  <a:pt x="6802" y="14553"/>
                </a:lnTo>
                <a:lnTo>
                  <a:pt x="6797" y="14552"/>
                </a:lnTo>
                <a:lnTo>
                  <a:pt x="6793" y="14561"/>
                </a:lnTo>
                <a:lnTo>
                  <a:pt x="6781" y="14548"/>
                </a:lnTo>
                <a:lnTo>
                  <a:pt x="6772" y="14549"/>
                </a:lnTo>
                <a:lnTo>
                  <a:pt x="6770" y="14563"/>
                </a:lnTo>
                <a:lnTo>
                  <a:pt x="6765" y="14564"/>
                </a:lnTo>
                <a:lnTo>
                  <a:pt x="6761" y="14549"/>
                </a:lnTo>
                <a:lnTo>
                  <a:pt x="6746" y="14548"/>
                </a:lnTo>
                <a:lnTo>
                  <a:pt x="6732" y="14560"/>
                </a:lnTo>
                <a:lnTo>
                  <a:pt x="6725" y="14582"/>
                </a:lnTo>
                <a:lnTo>
                  <a:pt x="6726" y="14595"/>
                </a:lnTo>
                <a:lnTo>
                  <a:pt x="6712" y="14620"/>
                </a:lnTo>
                <a:lnTo>
                  <a:pt x="6693" y="14639"/>
                </a:lnTo>
                <a:lnTo>
                  <a:pt x="6668" y="14662"/>
                </a:lnTo>
                <a:lnTo>
                  <a:pt x="6657" y="14687"/>
                </a:lnTo>
                <a:lnTo>
                  <a:pt x="6649" y="14719"/>
                </a:lnTo>
                <a:lnTo>
                  <a:pt x="6646" y="14750"/>
                </a:lnTo>
                <a:lnTo>
                  <a:pt x="6640" y="14766"/>
                </a:lnTo>
                <a:lnTo>
                  <a:pt x="6629" y="14786"/>
                </a:lnTo>
                <a:lnTo>
                  <a:pt x="6630" y="14799"/>
                </a:lnTo>
                <a:lnTo>
                  <a:pt x="6632" y="14823"/>
                </a:lnTo>
                <a:lnTo>
                  <a:pt x="6630" y="14865"/>
                </a:lnTo>
                <a:lnTo>
                  <a:pt x="6625" y="14839"/>
                </a:lnTo>
                <a:lnTo>
                  <a:pt x="6616" y="14814"/>
                </a:lnTo>
                <a:lnTo>
                  <a:pt x="6616" y="14795"/>
                </a:lnTo>
                <a:lnTo>
                  <a:pt x="6626" y="14775"/>
                </a:lnTo>
                <a:lnTo>
                  <a:pt x="6637" y="14760"/>
                </a:lnTo>
                <a:lnTo>
                  <a:pt x="6635" y="14729"/>
                </a:lnTo>
                <a:lnTo>
                  <a:pt x="6641" y="14703"/>
                </a:lnTo>
                <a:lnTo>
                  <a:pt x="6639" y="14689"/>
                </a:lnTo>
                <a:lnTo>
                  <a:pt x="6631" y="14688"/>
                </a:lnTo>
                <a:lnTo>
                  <a:pt x="6615" y="14698"/>
                </a:lnTo>
                <a:lnTo>
                  <a:pt x="6598" y="14689"/>
                </a:lnTo>
                <a:lnTo>
                  <a:pt x="6583" y="14691"/>
                </a:lnTo>
                <a:lnTo>
                  <a:pt x="6571" y="14696"/>
                </a:lnTo>
                <a:lnTo>
                  <a:pt x="6562" y="14684"/>
                </a:lnTo>
                <a:lnTo>
                  <a:pt x="6572" y="14686"/>
                </a:lnTo>
                <a:lnTo>
                  <a:pt x="6584" y="14672"/>
                </a:lnTo>
                <a:lnTo>
                  <a:pt x="6596" y="14667"/>
                </a:lnTo>
                <a:lnTo>
                  <a:pt x="6616" y="14673"/>
                </a:lnTo>
                <a:lnTo>
                  <a:pt x="6627" y="14669"/>
                </a:lnTo>
                <a:lnTo>
                  <a:pt x="6638" y="14646"/>
                </a:lnTo>
                <a:lnTo>
                  <a:pt x="6643" y="14646"/>
                </a:lnTo>
                <a:lnTo>
                  <a:pt x="6649" y="14654"/>
                </a:lnTo>
                <a:lnTo>
                  <a:pt x="6656" y="14650"/>
                </a:lnTo>
                <a:lnTo>
                  <a:pt x="6668" y="14639"/>
                </a:lnTo>
                <a:lnTo>
                  <a:pt x="6687" y="14627"/>
                </a:lnTo>
                <a:lnTo>
                  <a:pt x="6687" y="14601"/>
                </a:lnTo>
                <a:lnTo>
                  <a:pt x="6705" y="14567"/>
                </a:lnTo>
                <a:lnTo>
                  <a:pt x="6705" y="14542"/>
                </a:lnTo>
                <a:lnTo>
                  <a:pt x="6712" y="14526"/>
                </a:lnTo>
                <a:lnTo>
                  <a:pt x="6713" y="14506"/>
                </a:lnTo>
                <a:lnTo>
                  <a:pt x="6694" y="14499"/>
                </a:lnTo>
                <a:lnTo>
                  <a:pt x="6680" y="14480"/>
                </a:lnTo>
                <a:lnTo>
                  <a:pt x="6666" y="14480"/>
                </a:lnTo>
                <a:lnTo>
                  <a:pt x="6646" y="14499"/>
                </a:lnTo>
                <a:lnTo>
                  <a:pt x="6630" y="14501"/>
                </a:lnTo>
                <a:lnTo>
                  <a:pt x="6606" y="14485"/>
                </a:lnTo>
                <a:lnTo>
                  <a:pt x="6581" y="14481"/>
                </a:lnTo>
                <a:lnTo>
                  <a:pt x="6563" y="14514"/>
                </a:lnTo>
                <a:lnTo>
                  <a:pt x="6564" y="14527"/>
                </a:lnTo>
                <a:lnTo>
                  <a:pt x="6570" y="14535"/>
                </a:lnTo>
                <a:lnTo>
                  <a:pt x="6574" y="14546"/>
                </a:lnTo>
                <a:lnTo>
                  <a:pt x="6565" y="14548"/>
                </a:lnTo>
                <a:lnTo>
                  <a:pt x="6560" y="14553"/>
                </a:lnTo>
                <a:lnTo>
                  <a:pt x="6555" y="14572"/>
                </a:lnTo>
                <a:lnTo>
                  <a:pt x="6551" y="14555"/>
                </a:lnTo>
                <a:lnTo>
                  <a:pt x="6545" y="14551"/>
                </a:lnTo>
                <a:lnTo>
                  <a:pt x="6530" y="14561"/>
                </a:lnTo>
                <a:lnTo>
                  <a:pt x="6515" y="14598"/>
                </a:lnTo>
                <a:lnTo>
                  <a:pt x="6494" y="14638"/>
                </a:lnTo>
                <a:lnTo>
                  <a:pt x="6509" y="14601"/>
                </a:lnTo>
                <a:lnTo>
                  <a:pt x="6509" y="14577"/>
                </a:lnTo>
                <a:lnTo>
                  <a:pt x="6512" y="14564"/>
                </a:lnTo>
                <a:lnTo>
                  <a:pt x="6514" y="14548"/>
                </a:lnTo>
                <a:lnTo>
                  <a:pt x="6507" y="14548"/>
                </a:lnTo>
                <a:lnTo>
                  <a:pt x="6493" y="14566"/>
                </a:lnTo>
                <a:lnTo>
                  <a:pt x="6487" y="14593"/>
                </a:lnTo>
                <a:lnTo>
                  <a:pt x="6480" y="14622"/>
                </a:lnTo>
                <a:lnTo>
                  <a:pt x="6469" y="14634"/>
                </a:lnTo>
                <a:lnTo>
                  <a:pt x="6479" y="14600"/>
                </a:lnTo>
                <a:lnTo>
                  <a:pt x="6481" y="14573"/>
                </a:lnTo>
                <a:lnTo>
                  <a:pt x="6505" y="14523"/>
                </a:lnTo>
                <a:lnTo>
                  <a:pt x="6511" y="14490"/>
                </a:lnTo>
                <a:lnTo>
                  <a:pt x="6520" y="14469"/>
                </a:lnTo>
                <a:lnTo>
                  <a:pt x="6533" y="14457"/>
                </a:lnTo>
                <a:lnTo>
                  <a:pt x="6547" y="14440"/>
                </a:lnTo>
                <a:lnTo>
                  <a:pt x="6557" y="14432"/>
                </a:lnTo>
                <a:lnTo>
                  <a:pt x="6570" y="14400"/>
                </a:lnTo>
                <a:lnTo>
                  <a:pt x="6601" y="14346"/>
                </a:lnTo>
                <a:lnTo>
                  <a:pt x="6603" y="14333"/>
                </a:lnTo>
                <a:lnTo>
                  <a:pt x="6610" y="14325"/>
                </a:lnTo>
                <a:lnTo>
                  <a:pt x="6603" y="14310"/>
                </a:lnTo>
                <a:lnTo>
                  <a:pt x="6605" y="14295"/>
                </a:lnTo>
                <a:lnTo>
                  <a:pt x="6610" y="14288"/>
                </a:lnTo>
                <a:lnTo>
                  <a:pt x="6610" y="14266"/>
                </a:lnTo>
                <a:lnTo>
                  <a:pt x="6597" y="14251"/>
                </a:lnTo>
                <a:lnTo>
                  <a:pt x="6583" y="14252"/>
                </a:lnTo>
                <a:lnTo>
                  <a:pt x="6579" y="14260"/>
                </a:lnTo>
                <a:lnTo>
                  <a:pt x="6573" y="14243"/>
                </a:lnTo>
                <a:lnTo>
                  <a:pt x="6564" y="14200"/>
                </a:lnTo>
                <a:lnTo>
                  <a:pt x="6549" y="14137"/>
                </a:lnTo>
                <a:lnTo>
                  <a:pt x="6535" y="14104"/>
                </a:lnTo>
                <a:lnTo>
                  <a:pt x="6525" y="14061"/>
                </a:lnTo>
                <a:lnTo>
                  <a:pt x="6526" y="14037"/>
                </a:lnTo>
                <a:lnTo>
                  <a:pt x="6522" y="14013"/>
                </a:lnTo>
                <a:lnTo>
                  <a:pt x="6517" y="14004"/>
                </a:lnTo>
                <a:lnTo>
                  <a:pt x="6515" y="13982"/>
                </a:lnTo>
                <a:lnTo>
                  <a:pt x="6506" y="13955"/>
                </a:lnTo>
                <a:lnTo>
                  <a:pt x="6503" y="13959"/>
                </a:lnTo>
                <a:lnTo>
                  <a:pt x="6504" y="13977"/>
                </a:lnTo>
                <a:lnTo>
                  <a:pt x="6499" y="13991"/>
                </a:lnTo>
                <a:lnTo>
                  <a:pt x="6483" y="14008"/>
                </a:lnTo>
                <a:lnTo>
                  <a:pt x="6483" y="14007"/>
                </a:lnTo>
                <a:lnTo>
                  <a:pt x="6495" y="13981"/>
                </a:lnTo>
                <a:lnTo>
                  <a:pt x="6494" y="13953"/>
                </a:lnTo>
                <a:lnTo>
                  <a:pt x="6482" y="13930"/>
                </a:lnTo>
                <a:lnTo>
                  <a:pt x="6476" y="13941"/>
                </a:lnTo>
                <a:lnTo>
                  <a:pt x="6468" y="13928"/>
                </a:lnTo>
                <a:lnTo>
                  <a:pt x="6466" y="13910"/>
                </a:lnTo>
                <a:lnTo>
                  <a:pt x="6442" y="13869"/>
                </a:lnTo>
                <a:lnTo>
                  <a:pt x="6436" y="13864"/>
                </a:lnTo>
                <a:lnTo>
                  <a:pt x="6420" y="13839"/>
                </a:lnTo>
                <a:lnTo>
                  <a:pt x="6383" y="13823"/>
                </a:lnTo>
                <a:lnTo>
                  <a:pt x="6366" y="13806"/>
                </a:lnTo>
                <a:lnTo>
                  <a:pt x="6346" y="13802"/>
                </a:lnTo>
                <a:lnTo>
                  <a:pt x="6333" y="13817"/>
                </a:lnTo>
                <a:lnTo>
                  <a:pt x="6321" y="13829"/>
                </a:lnTo>
                <a:lnTo>
                  <a:pt x="6321" y="13828"/>
                </a:lnTo>
                <a:lnTo>
                  <a:pt x="6334" y="13801"/>
                </a:lnTo>
                <a:lnTo>
                  <a:pt x="6333" y="13786"/>
                </a:lnTo>
                <a:lnTo>
                  <a:pt x="6319" y="13775"/>
                </a:lnTo>
                <a:lnTo>
                  <a:pt x="6296" y="13769"/>
                </a:lnTo>
                <a:lnTo>
                  <a:pt x="6269" y="13752"/>
                </a:lnTo>
                <a:lnTo>
                  <a:pt x="6261" y="13753"/>
                </a:lnTo>
                <a:lnTo>
                  <a:pt x="6248" y="13762"/>
                </a:lnTo>
                <a:lnTo>
                  <a:pt x="6228" y="13759"/>
                </a:lnTo>
                <a:lnTo>
                  <a:pt x="6201" y="13768"/>
                </a:lnTo>
                <a:lnTo>
                  <a:pt x="6179" y="13757"/>
                </a:lnTo>
                <a:lnTo>
                  <a:pt x="6150" y="13758"/>
                </a:lnTo>
                <a:lnTo>
                  <a:pt x="6133" y="13769"/>
                </a:lnTo>
                <a:lnTo>
                  <a:pt x="6130" y="13795"/>
                </a:lnTo>
                <a:lnTo>
                  <a:pt x="6130" y="13795"/>
                </a:lnTo>
                <a:lnTo>
                  <a:pt x="6126" y="13772"/>
                </a:lnTo>
                <a:lnTo>
                  <a:pt x="6126" y="13744"/>
                </a:lnTo>
                <a:lnTo>
                  <a:pt x="6122" y="13727"/>
                </a:lnTo>
                <a:lnTo>
                  <a:pt x="6096" y="13715"/>
                </a:lnTo>
                <a:lnTo>
                  <a:pt x="6074" y="13677"/>
                </a:lnTo>
                <a:lnTo>
                  <a:pt x="6062" y="13661"/>
                </a:lnTo>
                <a:lnTo>
                  <a:pt x="6054" y="13668"/>
                </a:lnTo>
                <a:lnTo>
                  <a:pt x="6040" y="13676"/>
                </a:lnTo>
                <a:lnTo>
                  <a:pt x="6031" y="13693"/>
                </a:lnTo>
                <a:lnTo>
                  <a:pt x="6028" y="13715"/>
                </a:lnTo>
                <a:lnTo>
                  <a:pt x="6026" y="13688"/>
                </a:lnTo>
                <a:lnTo>
                  <a:pt x="6028" y="13652"/>
                </a:lnTo>
                <a:lnTo>
                  <a:pt x="6033" y="13632"/>
                </a:lnTo>
                <a:lnTo>
                  <a:pt x="6026" y="13594"/>
                </a:lnTo>
                <a:lnTo>
                  <a:pt x="6016" y="13581"/>
                </a:lnTo>
                <a:lnTo>
                  <a:pt x="5989" y="13554"/>
                </a:lnTo>
                <a:lnTo>
                  <a:pt x="5972" y="13520"/>
                </a:lnTo>
                <a:lnTo>
                  <a:pt x="5970" y="13502"/>
                </a:lnTo>
                <a:lnTo>
                  <a:pt x="5957" y="13481"/>
                </a:lnTo>
                <a:lnTo>
                  <a:pt x="5944" y="13476"/>
                </a:lnTo>
                <a:lnTo>
                  <a:pt x="5941" y="13472"/>
                </a:lnTo>
                <a:lnTo>
                  <a:pt x="5937" y="13469"/>
                </a:lnTo>
                <a:lnTo>
                  <a:pt x="5911" y="13449"/>
                </a:lnTo>
                <a:lnTo>
                  <a:pt x="5902" y="13449"/>
                </a:lnTo>
                <a:lnTo>
                  <a:pt x="5893" y="13455"/>
                </a:lnTo>
                <a:lnTo>
                  <a:pt x="5879" y="13450"/>
                </a:lnTo>
                <a:lnTo>
                  <a:pt x="5872" y="13450"/>
                </a:lnTo>
                <a:lnTo>
                  <a:pt x="5861" y="13458"/>
                </a:lnTo>
                <a:lnTo>
                  <a:pt x="5839" y="13464"/>
                </a:lnTo>
                <a:lnTo>
                  <a:pt x="5823" y="13461"/>
                </a:lnTo>
                <a:lnTo>
                  <a:pt x="5815" y="13459"/>
                </a:lnTo>
                <a:lnTo>
                  <a:pt x="5829" y="13455"/>
                </a:lnTo>
                <a:lnTo>
                  <a:pt x="5837" y="13457"/>
                </a:lnTo>
                <a:lnTo>
                  <a:pt x="5847" y="13446"/>
                </a:lnTo>
                <a:lnTo>
                  <a:pt x="5853" y="13428"/>
                </a:lnTo>
                <a:lnTo>
                  <a:pt x="5867" y="13410"/>
                </a:lnTo>
                <a:lnTo>
                  <a:pt x="5870" y="13399"/>
                </a:lnTo>
                <a:lnTo>
                  <a:pt x="5861" y="13388"/>
                </a:lnTo>
                <a:lnTo>
                  <a:pt x="5862" y="13381"/>
                </a:lnTo>
                <a:lnTo>
                  <a:pt x="5858" y="13363"/>
                </a:lnTo>
                <a:lnTo>
                  <a:pt x="5839" y="13347"/>
                </a:lnTo>
                <a:lnTo>
                  <a:pt x="5817" y="13337"/>
                </a:lnTo>
                <a:lnTo>
                  <a:pt x="5810" y="13325"/>
                </a:lnTo>
                <a:lnTo>
                  <a:pt x="5802" y="13316"/>
                </a:lnTo>
                <a:lnTo>
                  <a:pt x="5789" y="13316"/>
                </a:lnTo>
                <a:lnTo>
                  <a:pt x="5784" y="13305"/>
                </a:lnTo>
                <a:lnTo>
                  <a:pt x="5771" y="13295"/>
                </a:lnTo>
                <a:lnTo>
                  <a:pt x="5763" y="13296"/>
                </a:lnTo>
                <a:lnTo>
                  <a:pt x="5764" y="13315"/>
                </a:lnTo>
                <a:lnTo>
                  <a:pt x="5755" y="13295"/>
                </a:lnTo>
                <a:lnTo>
                  <a:pt x="5750" y="13273"/>
                </a:lnTo>
                <a:lnTo>
                  <a:pt x="5736" y="13262"/>
                </a:lnTo>
                <a:lnTo>
                  <a:pt x="5732" y="13249"/>
                </a:lnTo>
                <a:lnTo>
                  <a:pt x="5740" y="13239"/>
                </a:lnTo>
                <a:lnTo>
                  <a:pt x="5770" y="13241"/>
                </a:lnTo>
                <a:lnTo>
                  <a:pt x="5781" y="13229"/>
                </a:lnTo>
                <a:lnTo>
                  <a:pt x="5800" y="13225"/>
                </a:lnTo>
                <a:lnTo>
                  <a:pt x="5802" y="13207"/>
                </a:lnTo>
                <a:lnTo>
                  <a:pt x="5784" y="13212"/>
                </a:lnTo>
                <a:lnTo>
                  <a:pt x="5754" y="13202"/>
                </a:lnTo>
                <a:lnTo>
                  <a:pt x="5732" y="13207"/>
                </a:lnTo>
                <a:lnTo>
                  <a:pt x="5718" y="13205"/>
                </a:lnTo>
                <a:lnTo>
                  <a:pt x="5688" y="13223"/>
                </a:lnTo>
                <a:lnTo>
                  <a:pt x="5678" y="13216"/>
                </a:lnTo>
                <a:lnTo>
                  <a:pt x="5666" y="13218"/>
                </a:lnTo>
                <a:lnTo>
                  <a:pt x="5641" y="13248"/>
                </a:lnTo>
                <a:lnTo>
                  <a:pt x="5628" y="13252"/>
                </a:lnTo>
                <a:lnTo>
                  <a:pt x="5613" y="13266"/>
                </a:lnTo>
                <a:lnTo>
                  <a:pt x="5607" y="13278"/>
                </a:lnTo>
                <a:lnTo>
                  <a:pt x="5587" y="13282"/>
                </a:lnTo>
                <a:lnTo>
                  <a:pt x="5581" y="13288"/>
                </a:lnTo>
                <a:lnTo>
                  <a:pt x="5571" y="13283"/>
                </a:lnTo>
                <a:lnTo>
                  <a:pt x="5541" y="13249"/>
                </a:lnTo>
                <a:lnTo>
                  <a:pt x="5535" y="13229"/>
                </a:lnTo>
                <a:lnTo>
                  <a:pt x="5527" y="13226"/>
                </a:lnTo>
                <a:lnTo>
                  <a:pt x="5494" y="13230"/>
                </a:lnTo>
                <a:lnTo>
                  <a:pt x="5430" y="13248"/>
                </a:lnTo>
                <a:lnTo>
                  <a:pt x="5399" y="13248"/>
                </a:lnTo>
                <a:lnTo>
                  <a:pt x="5387" y="13238"/>
                </a:lnTo>
                <a:lnTo>
                  <a:pt x="5382" y="13221"/>
                </a:lnTo>
                <a:lnTo>
                  <a:pt x="5382" y="13202"/>
                </a:lnTo>
                <a:lnTo>
                  <a:pt x="5390" y="13201"/>
                </a:lnTo>
                <a:lnTo>
                  <a:pt x="5388" y="13178"/>
                </a:lnTo>
                <a:lnTo>
                  <a:pt x="5375" y="13147"/>
                </a:lnTo>
                <a:lnTo>
                  <a:pt x="5362" y="13141"/>
                </a:lnTo>
                <a:lnTo>
                  <a:pt x="5330" y="13145"/>
                </a:lnTo>
                <a:lnTo>
                  <a:pt x="5315" y="13131"/>
                </a:lnTo>
                <a:lnTo>
                  <a:pt x="5305" y="13131"/>
                </a:lnTo>
                <a:lnTo>
                  <a:pt x="5296" y="13135"/>
                </a:lnTo>
                <a:lnTo>
                  <a:pt x="5285" y="13105"/>
                </a:lnTo>
                <a:lnTo>
                  <a:pt x="5285" y="13075"/>
                </a:lnTo>
                <a:lnTo>
                  <a:pt x="5280" y="13037"/>
                </a:lnTo>
                <a:lnTo>
                  <a:pt x="5274" y="13033"/>
                </a:lnTo>
                <a:lnTo>
                  <a:pt x="5255" y="13046"/>
                </a:lnTo>
                <a:lnTo>
                  <a:pt x="5236" y="13083"/>
                </a:lnTo>
                <a:lnTo>
                  <a:pt x="5240" y="13108"/>
                </a:lnTo>
                <a:lnTo>
                  <a:pt x="5247" y="13117"/>
                </a:lnTo>
                <a:lnTo>
                  <a:pt x="5259" y="13106"/>
                </a:lnTo>
                <a:lnTo>
                  <a:pt x="5272" y="13108"/>
                </a:lnTo>
                <a:lnTo>
                  <a:pt x="5282" y="13127"/>
                </a:lnTo>
                <a:lnTo>
                  <a:pt x="5280" y="13141"/>
                </a:lnTo>
                <a:lnTo>
                  <a:pt x="5269" y="13147"/>
                </a:lnTo>
                <a:lnTo>
                  <a:pt x="5255" y="13136"/>
                </a:lnTo>
                <a:lnTo>
                  <a:pt x="5249" y="13129"/>
                </a:lnTo>
                <a:lnTo>
                  <a:pt x="5246" y="13135"/>
                </a:lnTo>
                <a:lnTo>
                  <a:pt x="5245" y="13144"/>
                </a:lnTo>
                <a:lnTo>
                  <a:pt x="5230" y="13158"/>
                </a:lnTo>
                <a:lnTo>
                  <a:pt x="5200" y="13167"/>
                </a:lnTo>
                <a:lnTo>
                  <a:pt x="5170" y="13189"/>
                </a:lnTo>
                <a:lnTo>
                  <a:pt x="5161" y="13208"/>
                </a:lnTo>
                <a:lnTo>
                  <a:pt x="5161" y="13227"/>
                </a:lnTo>
                <a:lnTo>
                  <a:pt x="5169" y="13251"/>
                </a:lnTo>
                <a:lnTo>
                  <a:pt x="5169" y="13297"/>
                </a:lnTo>
                <a:lnTo>
                  <a:pt x="5172" y="13328"/>
                </a:lnTo>
                <a:lnTo>
                  <a:pt x="5178" y="13354"/>
                </a:lnTo>
                <a:lnTo>
                  <a:pt x="5168" y="13388"/>
                </a:lnTo>
                <a:lnTo>
                  <a:pt x="5144" y="13411"/>
                </a:lnTo>
                <a:lnTo>
                  <a:pt x="5133" y="13408"/>
                </a:lnTo>
                <a:lnTo>
                  <a:pt x="5133" y="13375"/>
                </a:lnTo>
                <a:lnTo>
                  <a:pt x="5119" y="13349"/>
                </a:lnTo>
                <a:lnTo>
                  <a:pt x="5115" y="13326"/>
                </a:lnTo>
                <a:lnTo>
                  <a:pt x="5128" y="13308"/>
                </a:lnTo>
                <a:lnTo>
                  <a:pt x="5129" y="13295"/>
                </a:lnTo>
                <a:lnTo>
                  <a:pt x="5154" y="13252"/>
                </a:lnTo>
                <a:lnTo>
                  <a:pt x="5154" y="13216"/>
                </a:lnTo>
                <a:lnTo>
                  <a:pt x="5146" y="13193"/>
                </a:lnTo>
                <a:lnTo>
                  <a:pt x="5147" y="13182"/>
                </a:lnTo>
                <a:lnTo>
                  <a:pt x="5147" y="13168"/>
                </a:lnTo>
                <a:lnTo>
                  <a:pt x="5136" y="13155"/>
                </a:lnTo>
                <a:lnTo>
                  <a:pt x="5131" y="13136"/>
                </a:lnTo>
                <a:lnTo>
                  <a:pt x="5134" y="13121"/>
                </a:lnTo>
                <a:lnTo>
                  <a:pt x="5150" y="13109"/>
                </a:lnTo>
                <a:lnTo>
                  <a:pt x="5166" y="13103"/>
                </a:lnTo>
                <a:lnTo>
                  <a:pt x="5180" y="13075"/>
                </a:lnTo>
                <a:lnTo>
                  <a:pt x="5182" y="13072"/>
                </a:lnTo>
                <a:lnTo>
                  <a:pt x="5189" y="13062"/>
                </a:lnTo>
                <a:lnTo>
                  <a:pt x="5192" y="13049"/>
                </a:lnTo>
                <a:lnTo>
                  <a:pt x="5185" y="13032"/>
                </a:lnTo>
                <a:lnTo>
                  <a:pt x="5160" y="13009"/>
                </a:lnTo>
                <a:lnTo>
                  <a:pt x="5151" y="13009"/>
                </a:lnTo>
                <a:lnTo>
                  <a:pt x="5147" y="13018"/>
                </a:lnTo>
                <a:lnTo>
                  <a:pt x="5146" y="13029"/>
                </a:lnTo>
                <a:lnTo>
                  <a:pt x="5136" y="13032"/>
                </a:lnTo>
                <a:lnTo>
                  <a:pt x="5131" y="13039"/>
                </a:lnTo>
                <a:lnTo>
                  <a:pt x="5119" y="13036"/>
                </a:lnTo>
                <a:lnTo>
                  <a:pt x="5110" y="13043"/>
                </a:lnTo>
                <a:lnTo>
                  <a:pt x="5104" y="13054"/>
                </a:lnTo>
                <a:lnTo>
                  <a:pt x="5110" y="13065"/>
                </a:lnTo>
                <a:lnTo>
                  <a:pt x="5106" y="13076"/>
                </a:lnTo>
                <a:lnTo>
                  <a:pt x="5088" y="13090"/>
                </a:lnTo>
                <a:lnTo>
                  <a:pt x="5065" y="13114"/>
                </a:lnTo>
                <a:lnTo>
                  <a:pt x="5049" y="13133"/>
                </a:lnTo>
                <a:lnTo>
                  <a:pt x="5031" y="13140"/>
                </a:lnTo>
                <a:lnTo>
                  <a:pt x="5012" y="13142"/>
                </a:lnTo>
                <a:lnTo>
                  <a:pt x="4990" y="13138"/>
                </a:lnTo>
                <a:lnTo>
                  <a:pt x="4976" y="13150"/>
                </a:lnTo>
                <a:lnTo>
                  <a:pt x="4977" y="13164"/>
                </a:lnTo>
                <a:lnTo>
                  <a:pt x="4981" y="13182"/>
                </a:lnTo>
                <a:lnTo>
                  <a:pt x="4980" y="13200"/>
                </a:lnTo>
                <a:lnTo>
                  <a:pt x="4970" y="13216"/>
                </a:lnTo>
                <a:lnTo>
                  <a:pt x="4963" y="13211"/>
                </a:lnTo>
                <a:lnTo>
                  <a:pt x="4965" y="13193"/>
                </a:lnTo>
                <a:lnTo>
                  <a:pt x="4964" y="13187"/>
                </a:lnTo>
                <a:lnTo>
                  <a:pt x="4974" y="13181"/>
                </a:lnTo>
                <a:lnTo>
                  <a:pt x="4960" y="13179"/>
                </a:lnTo>
                <a:lnTo>
                  <a:pt x="4943" y="13167"/>
                </a:lnTo>
                <a:lnTo>
                  <a:pt x="4934" y="13167"/>
                </a:lnTo>
                <a:lnTo>
                  <a:pt x="4911" y="13190"/>
                </a:lnTo>
                <a:lnTo>
                  <a:pt x="4906" y="13206"/>
                </a:lnTo>
                <a:lnTo>
                  <a:pt x="4891" y="13235"/>
                </a:lnTo>
                <a:lnTo>
                  <a:pt x="4873" y="13293"/>
                </a:lnTo>
                <a:lnTo>
                  <a:pt x="4871" y="13309"/>
                </a:lnTo>
                <a:lnTo>
                  <a:pt x="4876" y="13305"/>
                </a:lnTo>
                <a:lnTo>
                  <a:pt x="4881" y="13314"/>
                </a:lnTo>
                <a:lnTo>
                  <a:pt x="4883" y="13332"/>
                </a:lnTo>
                <a:lnTo>
                  <a:pt x="4879" y="13353"/>
                </a:lnTo>
                <a:lnTo>
                  <a:pt x="4869" y="13361"/>
                </a:lnTo>
                <a:lnTo>
                  <a:pt x="4856" y="13363"/>
                </a:lnTo>
                <a:lnTo>
                  <a:pt x="4847" y="13372"/>
                </a:lnTo>
                <a:lnTo>
                  <a:pt x="4829" y="13401"/>
                </a:lnTo>
                <a:lnTo>
                  <a:pt x="4822" y="13407"/>
                </a:lnTo>
                <a:lnTo>
                  <a:pt x="4809" y="13440"/>
                </a:lnTo>
                <a:lnTo>
                  <a:pt x="4801" y="13441"/>
                </a:lnTo>
                <a:lnTo>
                  <a:pt x="4790" y="13442"/>
                </a:lnTo>
                <a:lnTo>
                  <a:pt x="4794" y="13464"/>
                </a:lnTo>
                <a:lnTo>
                  <a:pt x="4805" y="13486"/>
                </a:lnTo>
                <a:lnTo>
                  <a:pt x="4805" y="13513"/>
                </a:lnTo>
                <a:lnTo>
                  <a:pt x="4799" y="13538"/>
                </a:lnTo>
                <a:lnTo>
                  <a:pt x="4791" y="13537"/>
                </a:lnTo>
                <a:lnTo>
                  <a:pt x="4779" y="13520"/>
                </a:lnTo>
                <a:lnTo>
                  <a:pt x="4781" y="13512"/>
                </a:lnTo>
                <a:lnTo>
                  <a:pt x="4785" y="13499"/>
                </a:lnTo>
                <a:lnTo>
                  <a:pt x="4775" y="13491"/>
                </a:lnTo>
                <a:lnTo>
                  <a:pt x="4771" y="13470"/>
                </a:lnTo>
                <a:lnTo>
                  <a:pt x="4756" y="13448"/>
                </a:lnTo>
                <a:lnTo>
                  <a:pt x="4750" y="13440"/>
                </a:lnTo>
                <a:lnTo>
                  <a:pt x="4741" y="13431"/>
                </a:lnTo>
                <a:lnTo>
                  <a:pt x="4738" y="13419"/>
                </a:lnTo>
                <a:lnTo>
                  <a:pt x="4726" y="13395"/>
                </a:lnTo>
                <a:lnTo>
                  <a:pt x="4698" y="13367"/>
                </a:lnTo>
                <a:lnTo>
                  <a:pt x="4682" y="13360"/>
                </a:lnTo>
                <a:lnTo>
                  <a:pt x="4652" y="13360"/>
                </a:lnTo>
                <a:lnTo>
                  <a:pt x="4642" y="13356"/>
                </a:lnTo>
                <a:lnTo>
                  <a:pt x="4638" y="13346"/>
                </a:lnTo>
                <a:lnTo>
                  <a:pt x="4628" y="13338"/>
                </a:lnTo>
                <a:lnTo>
                  <a:pt x="4621" y="13340"/>
                </a:lnTo>
                <a:lnTo>
                  <a:pt x="4602" y="13363"/>
                </a:lnTo>
                <a:lnTo>
                  <a:pt x="4582" y="13371"/>
                </a:lnTo>
                <a:lnTo>
                  <a:pt x="4541" y="13406"/>
                </a:lnTo>
                <a:lnTo>
                  <a:pt x="4528" y="13426"/>
                </a:lnTo>
                <a:lnTo>
                  <a:pt x="4517" y="13428"/>
                </a:lnTo>
                <a:lnTo>
                  <a:pt x="4495" y="13427"/>
                </a:lnTo>
                <a:lnTo>
                  <a:pt x="4472" y="13400"/>
                </a:lnTo>
                <a:lnTo>
                  <a:pt x="4456" y="13387"/>
                </a:lnTo>
                <a:lnTo>
                  <a:pt x="4452" y="13393"/>
                </a:lnTo>
                <a:lnTo>
                  <a:pt x="4460" y="13401"/>
                </a:lnTo>
                <a:lnTo>
                  <a:pt x="4460" y="13413"/>
                </a:lnTo>
                <a:lnTo>
                  <a:pt x="4449" y="13416"/>
                </a:lnTo>
                <a:lnTo>
                  <a:pt x="4438" y="13406"/>
                </a:lnTo>
                <a:lnTo>
                  <a:pt x="4435" y="13397"/>
                </a:lnTo>
                <a:lnTo>
                  <a:pt x="4437" y="13393"/>
                </a:lnTo>
                <a:lnTo>
                  <a:pt x="4442" y="13390"/>
                </a:lnTo>
                <a:lnTo>
                  <a:pt x="4438" y="13383"/>
                </a:lnTo>
                <a:lnTo>
                  <a:pt x="4433" y="13384"/>
                </a:lnTo>
                <a:lnTo>
                  <a:pt x="4425" y="13380"/>
                </a:lnTo>
                <a:lnTo>
                  <a:pt x="4417" y="13366"/>
                </a:lnTo>
                <a:lnTo>
                  <a:pt x="4415" y="13354"/>
                </a:lnTo>
                <a:lnTo>
                  <a:pt x="4414" y="13348"/>
                </a:lnTo>
                <a:lnTo>
                  <a:pt x="4404" y="13337"/>
                </a:lnTo>
                <a:lnTo>
                  <a:pt x="4393" y="13331"/>
                </a:lnTo>
                <a:lnTo>
                  <a:pt x="4386" y="13316"/>
                </a:lnTo>
                <a:lnTo>
                  <a:pt x="4382" y="13298"/>
                </a:lnTo>
                <a:lnTo>
                  <a:pt x="4368" y="13274"/>
                </a:lnTo>
                <a:lnTo>
                  <a:pt x="4360" y="13252"/>
                </a:lnTo>
                <a:lnTo>
                  <a:pt x="4358" y="13228"/>
                </a:lnTo>
                <a:lnTo>
                  <a:pt x="4353" y="13208"/>
                </a:lnTo>
                <a:lnTo>
                  <a:pt x="4347" y="13210"/>
                </a:lnTo>
                <a:lnTo>
                  <a:pt x="4345" y="13221"/>
                </a:lnTo>
                <a:lnTo>
                  <a:pt x="4331" y="13221"/>
                </a:lnTo>
                <a:lnTo>
                  <a:pt x="4334" y="13212"/>
                </a:lnTo>
                <a:lnTo>
                  <a:pt x="4335" y="13210"/>
                </a:lnTo>
                <a:lnTo>
                  <a:pt x="4341" y="13203"/>
                </a:lnTo>
                <a:lnTo>
                  <a:pt x="4339" y="13186"/>
                </a:lnTo>
                <a:lnTo>
                  <a:pt x="4332" y="13172"/>
                </a:lnTo>
                <a:lnTo>
                  <a:pt x="4328" y="13148"/>
                </a:lnTo>
                <a:lnTo>
                  <a:pt x="4337" y="13121"/>
                </a:lnTo>
                <a:lnTo>
                  <a:pt x="4341" y="13103"/>
                </a:lnTo>
                <a:lnTo>
                  <a:pt x="4341" y="13079"/>
                </a:lnTo>
                <a:lnTo>
                  <a:pt x="4337" y="13092"/>
                </a:lnTo>
                <a:lnTo>
                  <a:pt x="4336" y="13103"/>
                </a:lnTo>
                <a:lnTo>
                  <a:pt x="4329" y="13109"/>
                </a:lnTo>
                <a:lnTo>
                  <a:pt x="4329" y="13093"/>
                </a:lnTo>
                <a:lnTo>
                  <a:pt x="4332" y="13075"/>
                </a:lnTo>
                <a:lnTo>
                  <a:pt x="4338" y="13050"/>
                </a:lnTo>
                <a:lnTo>
                  <a:pt x="4337" y="13036"/>
                </a:lnTo>
                <a:lnTo>
                  <a:pt x="4337" y="13020"/>
                </a:lnTo>
                <a:lnTo>
                  <a:pt x="4345" y="12986"/>
                </a:lnTo>
                <a:lnTo>
                  <a:pt x="4351" y="12989"/>
                </a:lnTo>
                <a:lnTo>
                  <a:pt x="4348" y="12998"/>
                </a:lnTo>
                <a:cubicBezTo>
                  <a:pt x="4348" y="12998"/>
                  <a:pt x="4348" y="13012"/>
                  <a:pt x="4348" y="13016"/>
                </a:cubicBezTo>
                <a:cubicBezTo>
                  <a:pt x="4348" y="13020"/>
                  <a:pt x="4348" y="13040"/>
                  <a:pt x="4348" y="13040"/>
                </a:cubicBezTo>
                <a:lnTo>
                  <a:pt x="4351" y="13041"/>
                </a:lnTo>
                <a:lnTo>
                  <a:pt x="4357" y="13025"/>
                </a:lnTo>
                <a:lnTo>
                  <a:pt x="4360" y="12981"/>
                </a:lnTo>
                <a:lnTo>
                  <a:pt x="4360" y="12929"/>
                </a:lnTo>
                <a:lnTo>
                  <a:pt x="4362" y="12918"/>
                </a:lnTo>
                <a:lnTo>
                  <a:pt x="4357" y="12905"/>
                </a:lnTo>
                <a:lnTo>
                  <a:pt x="4353" y="12901"/>
                </a:lnTo>
                <a:lnTo>
                  <a:pt x="4353" y="12890"/>
                </a:lnTo>
                <a:lnTo>
                  <a:pt x="4358" y="12882"/>
                </a:lnTo>
                <a:lnTo>
                  <a:pt x="4362" y="12882"/>
                </a:lnTo>
                <a:lnTo>
                  <a:pt x="4364" y="12889"/>
                </a:lnTo>
                <a:lnTo>
                  <a:pt x="4368" y="12861"/>
                </a:lnTo>
                <a:lnTo>
                  <a:pt x="4379" y="12838"/>
                </a:lnTo>
                <a:lnTo>
                  <a:pt x="4384" y="12823"/>
                </a:lnTo>
                <a:lnTo>
                  <a:pt x="4386" y="12811"/>
                </a:lnTo>
                <a:lnTo>
                  <a:pt x="4379" y="12803"/>
                </a:lnTo>
                <a:lnTo>
                  <a:pt x="4378" y="12793"/>
                </a:lnTo>
                <a:lnTo>
                  <a:pt x="4382" y="12779"/>
                </a:lnTo>
                <a:lnTo>
                  <a:pt x="4380" y="12760"/>
                </a:lnTo>
                <a:lnTo>
                  <a:pt x="4381" y="12730"/>
                </a:lnTo>
                <a:lnTo>
                  <a:pt x="4385" y="12717"/>
                </a:lnTo>
                <a:lnTo>
                  <a:pt x="4389" y="12710"/>
                </a:lnTo>
                <a:lnTo>
                  <a:pt x="4393" y="12703"/>
                </a:lnTo>
                <a:lnTo>
                  <a:pt x="4389" y="12691"/>
                </a:lnTo>
                <a:lnTo>
                  <a:pt x="4374" y="12670"/>
                </a:lnTo>
                <a:lnTo>
                  <a:pt x="4359" y="12659"/>
                </a:lnTo>
                <a:lnTo>
                  <a:pt x="4358" y="12663"/>
                </a:lnTo>
                <a:lnTo>
                  <a:pt x="4364" y="12682"/>
                </a:lnTo>
                <a:lnTo>
                  <a:pt x="4350" y="12681"/>
                </a:lnTo>
                <a:lnTo>
                  <a:pt x="4332" y="12678"/>
                </a:lnTo>
                <a:lnTo>
                  <a:pt x="4325" y="12669"/>
                </a:lnTo>
                <a:lnTo>
                  <a:pt x="4313" y="12667"/>
                </a:lnTo>
                <a:lnTo>
                  <a:pt x="4302" y="12667"/>
                </a:lnTo>
                <a:lnTo>
                  <a:pt x="4304" y="12658"/>
                </a:lnTo>
                <a:lnTo>
                  <a:pt x="4313" y="12653"/>
                </a:lnTo>
                <a:lnTo>
                  <a:pt x="4312" y="12643"/>
                </a:lnTo>
                <a:lnTo>
                  <a:pt x="4318" y="12640"/>
                </a:lnTo>
                <a:lnTo>
                  <a:pt x="4329" y="12645"/>
                </a:lnTo>
                <a:lnTo>
                  <a:pt x="4347" y="12653"/>
                </a:lnTo>
                <a:lnTo>
                  <a:pt x="4349" y="12650"/>
                </a:lnTo>
                <a:lnTo>
                  <a:pt x="4337" y="12634"/>
                </a:lnTo>
                <a:lnTo>
                  <a:pt x="4320" y="12618"/>
                </a:lnTo>
                <a:lnTo>
                  <a:pt x="4309" y="12617"/>
                </a:lnTo>
                <a:lnTo>
                  <a:pt x="4298" y="12621"/>
                </a:lnTo>
                <a:lnTo>
                  <a:pt x="4290" y="12615"/>
                </a:lnTo>
                <a:lnTo>
                  <a:pt x="4287" y="12629"/>
                </a:lnTo>
                <a:lnTo>
                  <a:pt x="4279" y="12618"/>
                </a:lnTo>
                <a:lnTo>
                  <a:pt x="4249" y="12614"/>
                </a:lnTo>
                <a:lnTo>
                  <a:pt x="4220" y="12611"/>
                </a:lnTo>
                <a:lnTo>
                  <a:pt x="4205" y="12589"/>
                </a:lnTo>
                <a:lnTo>
                  <a:pt x="4191" y="12577"/>
                </a:lnTo>
                <a:lnTo>
                  <a:pt x="4188" y="12591"/>
                </a:lnTo>
                <a:lnTo>
                  <a:pt x="4193" y="12598"/>
                </a:lnTo>
                <a:lnTo>
                  <a:pt x="4182" y="12605"/>
                </a:lnTo>
                <a:lnTo>
                  <a:pt x="4176" y="12614"/>
                </a:lnTo>
                <a:lnTo>
                  <a:pt x="4165" y="12607"/>
                </a:lnTo>
                <a:lnTo>
                  <a:pt x="4142" y="12617"/>
                </a:lnTo>
                <a:lnTo>
                  <a:pt x="4113" y="12613"/>
                </a:lnTo>
                <a:lnTo>
                  <a:pt x="4074" y="12614"/>
                </a:lnTo>
                <a:lnTo>
                  <a:pt x="4056" y="12631"/>
                </a:lnTo>
                <a:lnTo>
                  <a:pt x="4048" y="12619"/>
                </a:lnTo>
                <a:lnTo>
                  <a:pt x="4042" y="12612"/>
                </a:lnTo>
                <a:lnTo>
                  <a:pt x="4030" y="12609"/>
                </a:lnTo>
                <a:lnTo>
                  <a:pt x="4027" y="12623"/>
                </a:lnTo>
                <a:lnTo>
                  <a:pt x="4016" y="12611"/>
                </a:lnTo>
                <a:lnTo>
                  <a:pt x="4007" y="12611"/>
                </a:lnTo>
                <a:lnTo>
                  <a:pt x="4002" y="12598"/>
                </a:lnTo>
                <a:lnTo>
                  <a:pt x="4002" y="12598"/>
                </a:lnTo>
                <a:lnTo>
                  <a:pt x="4007" y="12579"/>
                </a:lnTo>
                <a:lnTo>
                  <a:pt x="4020" y="12557"/>
                </a:lnTo>
                <a:lnTo>
                  <a:pt x="4027" y="12568"/>
                </a:lnTo>
                <a:lnTo>
                  <a:pt x="4046" y="12524"/>
                </a:lnTo>
                <a:lnTo>
                  <a:pt x="4053" y="12492"/>
                </a:lnTo>
                <a:lnTo>
                  <a:pt x="4054" y="12455"/>
                </a:lnTo>
                <a:lnTo>
                  <a:pt x="4046" y="12442"/>
                </a:lnTo>
                <a:lnTo>
                  <a:pt x="4049" y="12409"/>
                </a:lnTo>
                <a:lnTo>
                  <a:pt x="4057" y="12388"/>
                </a:lnTo>
                <a:lnTo>
                  <a:pt x="4059" y="12333"/>
                </a:lnTo>
                <a:lnTo>
                  <a:pt x="4060" y="12320"/>
                </a:lnTo>
                <a:lnTo>
                  <a:pt x="4059" y="12308"/>
                </a:lnTo>
                <a:lnTo>
                  <a:pt x="4050" y="12308"/>
                </a:lnTo>
                <a:lnTo>
                  <a:pt x="4043" y="12319"/>
                </a:lnTo>
                <a:lnTo>
                  <a:pt x="4040" y="12309"/>
                </a:lnTo>
                <a:lnTo>
                  <a:pt x="4040" y="12308"/>
                </a:lnTo>
                <a:lnTo>
                  <a:pt x="4052" y="12291"/>
                </a:lnTo>
                <a:lnTo>
                  <a:pt x="4066" y="12262"/>
                </a:lnTo>
                <a:lnTo>
                  <a:pt x="4074" y="12258"/>
                </a:lnTo>
                <a:lnTo>
                  <a:pt x="4073" y="12281"/>
                </a:lnTo>
                <a:lnTo>
                  <a:pt x="4066" y="12292"/>
                </a:lnTo>
                <a:lnTo>
                  <a:pt x="4067" y="12298"/>
                </a:lnTo>
                <a:lnTo>
                  <a:pt x="4082" y="12314"/>
                </a:lnTo>
                <a:lnTo>
                  <a:pt x="4087" y="12335"/>
                </a:lnTo>
                <a:lnTo>
                  <a:pt x="4090" y="12330"/>
                </a:lnTo>
                <a:lnTo>
                  <a:pt x="4103" y="12293"/>
                </a:lnTo>
                <a:lnTo>
                  <a:pt x="4113" y="12222"/>
                </a:lnTo>
                <a:lnTo>
                  <a:pt x="4120" y="12203"/>
                </a:lnTo>
                <a:lnTo>
                  <a:pt x="4114" y="12205"/>
                </a:lnTo>
                <a:lnTo>
                  <a:pt x="4107" y="12217"/>
                </a:lnTo>
                <a:lnTo>
                  <a:pt x="4101" y="12212"/>
                </a:lnTo>
                <a:lnTo>
                  <a:pt x="4101" y="12203"/>
                </a:lnTo>
                <a:lnTo>
                  <a:pt x="4116" y="12176"/>
                </a:lnTo>
                <a:lnTo>
                  <a:pt x="4119" y="12159"/>
                </a:lnTo>
                <a:lnTo>
                  <a:pt x="4108" y="12159"/>
                </a:lnTo>
                <a:lnTo>
                  <a:pt x="4099" y="12147"/>
                </a:lnTo>
                <a:lnTo>
                  <a:pt x="4103" y="12139"/>
                </a:lnTo>
                <a:lnTo>
                  <a:pt x="4116" y="12125"/>
                </a:lnTo>
                <a:lnTo>
                  <a:pt x="4118" y="12095"/>
                </a:lnTo>
                <a:lnTo>
                  <a:pt x="4124" y="12078"/>
                </a:lnTo>
                <a:lnTo>
                  <a:pt x="4153" y="12033"/>
                </a:lnTo>
                <a:lnTo>
                  <a:pt x="4168" y="11991"/>
                </a:lnTo>
                <a:lnTo>
                  <a:pt x="4179" y="11962"/>
                </a:lnTo>
                <a:lnTo>
                  <a:pt x="4178" y="11937"/>
                </a:lnTo>
                <a:lnTo>
                  <a:pt x="4158" y="11895"/>
                </a:lnTo>
                <a:lnTo>
                  <a:pt x="4146" y="11897"/>
                </a:lnTo>
                <a:lnTo>
                  <a:pt x="4149" y="11910"/>
                </a:lnTo>
                <a:lnTo>
                  <a:pt x="4141" y="11915"/>
                </a:lnTo>
                <a:lnTo>
                  <a:pt x="4110" y="11902"/>
                </a:lnTo>
                <a:lnTo>
                  <a:pt x="4083" y="11904"/>
                </a:lnTo>
                <a:lnTo>
                  <a:pt x="4084" y="11915"/>
                </a:lnTo>
                <a:lnTo>
                  <a:pt x="4068" y="11928"/>
                </a:lnTo>
                <a:lnTo>
                  <a:pt x="4062" y="11918"/>
                </a:lnTo>
                <a:lnTo>
                  <a:pt x="4045" y="11922"/>
                </a:lnTo>
                <a:lnTo>
                  <a:pt x="4036" y="11945"/>
                </a:lnTo>
                <a:lnTo>
                  <a:pt x="3978" y="11943"/>
                </a:lnTo>
                <a:lnTo>
                  <a:pt x="3934" y="11961"/>
                </a:lnTo>
                <a:lnTo>
                  <a:pt x="3934" y="11977"/>
                </a:lnTo>
                <a:lnTo>
                  <a:pt x="3945" y="11979"/>
                </a:lnTo>
                <a:lnTo>
                  <a:pt x="3920" y="12026"/>
                </a:lnTo>
                <a:lnTo>
                  <a:pt x="3918" y="12097"/>
                </a:lnTo>
                <a:lnTo>
                  <a:pt x="3920" y="12105"/>
                </a:lnTo>
                <a:lnTo>
                  <a:pt x="3896" y="12149"/>
                </a:lnTo>
                <a:lnTo>
                  <a:pt x="3896" y="12189"/>
                </a:lnTo>
                <a:lnTo>
                  <a:pt x="3883" y="12215"/>
                </a:lnTo>
                <a:lnTo>
                  <a:pt x="3872" y="12219"/>
                </a:lnTo>
                <a:lnTo>
                  <a:pt x="3842" y="12246"/>
                </a:lnTo>
                <a:lnTo>
                  <a:pt x="3845" y="12250"/>
                </a:lnTo>
                <a:lnTo>
                  <a:pt x="3858" y="12235"/>
                </a:lnTo>
                <a:lnTo>
                  <a:pt x="3854" y="12255"/>
                </a:lnTo>
                <a:lnTo>
                  <a:pt x="3854" y="12288"/>
                </a:lnTo>
                <a:lnTo>
                  <a:pt x="3841" y="12314"/>
                </a:lnTo>
                <a:lnTo>
                  <a:pt x="3833" y="12315"/>
                </a:lnTo>
                <a:lnTo>
                  <a:pt x="3830" y="12327"/>
                </a:lnTo>
                <a:lnTo>
                  <a:pt x="3822" y="12314"/>
                </a:lnTo>
                <a:lnTo>
                  <a:pt x="3807" y="12302"/>
                </a:lnTo>
                <a:lnTo>
                  <a:pt x="3810" y="12289"/>
                </a:lnTo>
                <a:lnTo>
                  <a:pt x="3823" y="12277"/>
                </a:lnTo>
                <a:lnTo>
                  <a:pt x="3804" y="12268"/>
                </a:lnTo>
                <a:lnTo>
                  <a:pt x="3799" y="12281"/>
                </a:lnTo>
                <a:lnTo>
                  <a:pt x="3784" y="12274"/>
                </a:lnTo>
                <a:lnTo>
                  <a:pt x="3766" y="12275"/>
                </a:lnTo>
                <a:lnTo>
                  <a:pt x="3754" y="12292"/>
                </a:lnTo>
                <a:lnTo>
                  <a:pt x="3738" y="12293"/>
                </a:lnTo>
                <a:lnTo>
                  <a:pt x="3714" y="12296"/>
                </a:lnTo>
                <a:lnTo>
                  <a:pt x="3711" y="12306"/>
                </a:lnTo>
                <a:lnTo>
                  <a:pt x="3682" y="12333"/>
                </a:lnTo>
                <a:lnTo>
                  <a:pt x="3675" y="12333"/>
                </a:lnTo>
                <a:lnTo>
                  <a:pt x="3669" y="12321"/>
                </a:lnTo>
                <a:lnTo>
                  <a:pt x="3646" y="12329"/>
                </a:lnTo>
                <a:lnTo>
                  <a:pt x="3630" y="12342"/>
                </a:lnTo>
                <a:lnTo>
                  <a:pt x="3625" y="12313"/>
                </a:lnTo>
                <a:lnTo>
                  <a:pt x="3609" y="12278"/>
                </a:lnTo>
                <a:lnTo>
                  <a:pt x="3590" y="12264"/>
                </a:lnTo>
                <a:lnTo>
                  <a:pt x="3585" y="12255"/>
                </a:lnTo>
                <a:lnTo>
                  <a:pt x="3567" y="12254"/>
                </a:lnTo>
                <a:lnTo>
                  <a:pt x="3560" y="12257"/>
                </a:lnTo>
                <a:lnTo>
                  <a:pt x="3551" y="12241"/>
                </a:lnTo>
                <a:lnTo>
                  <a:pt x="3523" y="12185"/>
                </a:lnTo>
                <a:lnTo>
                  <a:pt x="3520" y="12166"/>
                </a:lnTo>
                <a:lnTo>
                  <a:pt x="3521" y="12149"/>
                </a:lnTo>
                <a:lnTo>
                  <a:pt x="3508" y="12118"/>
                </a:lnTo>
                <a:lnTo>
                  <a:pt x="3502" y="12093"/>
                </a:lnTo>
                <a:lnTo>
                  <a:pt x="3465" y="12026"/>
                </a:lnTo>
                <a:lnTo>
                  <a:pt x="3462" y="12004"/>
                </a:lnTo>
                <a:lnTo>
                  <a:pt x="3454" y="11984"/>
                </a:lnTo>
                <a:lnTo>
                  <a:pt x="3459" y="11969"/>
                </a:lnTo>
                <a:lnTo>
                  <a:pt x="3456" y="11953"/>
                </a:lnTo>
                <a:lnTo>
                  <a:pt x="3448" y="11906"/>
                </a:lnTo>
                <a:lnTo>
                  <a:pt x="3438" y="11891"/>
                </a:lnTo>
                <a:lnTo>
                  <a:pt x="3440" y="11866"/>
                </a:lnTo>
                <a:lnTo>
                  <a:pt x="3455" y="11899"/>
                </a:lnTo>
                <a:lnTo>
                  <a:pt x="3457" y="11939"/>
                </a:lnTo>
                <a:lnTo>
                  <a:pt x="3461" y="11933"/>
                </a:lnTo>
                <a:lnTo>
                  <a:pt x="3461" y="11899"/>
                </a:lnTo>
                <a:lnTo>
                  <a:pt x="3443" y="11852"/>
                </a:lnTo>
                <a:lnTo>
                  <a:pt x="3445" y="11828"/>
                </a:lnTo>
                <a:lnTo>
                  <a:pt x="3441" y="11785"/>
                </a:lnTo>
                <a:lnTo>
                  <a:pt x="3437" y="11767"/>
                </a:lnTo>
                <a:lnTo>
                  <a:pt x="3448" y="11743"/>
                </a:lnTo>
                <a:lnTo>
                  <a:pt x="3452" y="11689"/>
                </a:lnTo>
                <a:lnTo>
                  <a:pt x="3448" y="11654"/>
                </a:lnTo>
                <a:lnTo>
                  <a:pt x="3455" y="11597"/>
                </a:lnTo>
                <a:lnTo>
                  <a:pt x="3454" y="11581"/>
                </a:lnTo>
                <a:lnTo>
                  <a:pt x="3459" y="11565"/>
                </a:lnTo>
                <a:lnTo>
                  <a:pt x="3455" y="11555"/>
                </a:lnTo>
                <a:lnTo>
                  <a:pt x="3455" y="11528"/>
                </a:lnTo>
                <a:lnTo>
                  <a:pt x="3462" y="11517"/>
                </a:lnTo>
                <a:lnTo>
                  <a:pt x="3466" y="11485"/>
                </a:lnTo>
                <a:lnTo>
                  <a:pt x="3469" y="11474"/>
                </a:lnTo>
                <a:lnTo>
                  <a:pt x="3460" y="11463"/>
                </a:lnTo>
                <a:lnTo>
                  <a:pt x="3469" y="11446"/>
                </a:lnTo>
                <a:lnTo>
                  <a:pt x="3469" y="11414"/>
                </a:lnTo>
                <a:lnTo>
                  <a:pt x="3480" y="11416"/>
                </a:lnTo>
                <a:lnTo>
                  <a:pt x="3478" y="11436"/>
                </a:lnTo>
                <a:lnTo>
                  <a:pt x="3476" y="11447"/>
                </a:lnTo>
                <a:lnTo>
                  <a:pt x="3484" y="11446"/>
                </a:lnTo>
                <a:lnTo>
                  <a:pt x="3486" y="11426"/>
                </a:lnTo>
                <a:lnTo>
                  <a:pt x="3496" y="11402"/>
                </a:lnTo>
                <a:lnTo>
                  <a:pt x="3500" y="11376"/>
                </a:lnTo>
                <a:lnTo>
                  <a:pt x="3505" y="11367"/>
                </a:lnTo>
                <a:lnTo>
                  <a:pt x="3507" y="11337"/>
                </a:lnTo>
                <a:lnTo>
                  <a:pt x="3509" y="11326"/>
                </a:lnTo>
                <a:lnTo>
                  <a:pt x="3500" y="11339"/>
                </a:lnTo>
                <a:lnTo>
                  <a:pt x="3496" y="11371"/>
                </a:lnTo>
                <a:lnTo>
                  <a:pt x="3484" y="11384"/>
                </a:lnTo>
                <a:lnTo>
                  <a:pt x="3487" y="11368"/>
                </a:lnTo>
                <a:lnTo>
                  <a:pt x="3494" y="11335"/>
                </a:lnTo>
                <a:lnTo>
                  <a:pt x="3499" y="11310"/>
                </a:lnTo>
                <a:lnTo>
                  <a:pt x="3495" y="11294"/>
                </a:lnTo>
                <a:lnTo>
                  <a:pt x="3497" y="11245"/>
                </a:lnTo>
                <a:lnTo>
                  <a:pt x="3491" y="11228"/>
                </a:lnTo>
                <a:lnTo>
                  <a:pt x="3499" y="11200"/>
                </a:lnTo>
                <a:lnTo>
                  <a:pt x="3504" y="11168"/>
                </a:lnTo>
                <a:lnTo>
                  <a:pt x="3514" y="11145"/>
                </a:lnTo>
                <a:lnTo>
                  <a:pt x="3509" y="11102"/>
                </a:lnTo>
                <a:lnTo>
                  <a:pt x="3519" y="11095"/>
                </a:lnTo>
                <a:lnTo>
                  <a:pt x="3533" y="11077"/>
                </a:lnTo>
                <a:lnTo>
                  <a:pt x="3525" y="11062"/>
                </a:lnTo>
                <a:lnTo>
                  <a:pt x="3537" y="11037"/>
                </a:lnTo>
                <a:lnTo>
                  <a:pt x="3544" y="11044"/>
                </a:lnTo>
                <a:lnTo>
                  <a:pt x="3556" y="11034"/>
                </a:lnTo>
                <a:lnTo>
                  <a:pt x="3555" y="11006"/>
                </a:lnTo>
                <a:lnTo>
                  <a:pt x="3562" y="11015"/>
                </a:lnTo>
                <a:lnTo>
                  <a:pt x="3576" y="11006"/>
                </a:lnTo>
                <a:lnTo>
                  <a:pt x="3569" y="10995"/>
                </a:lnTo>
                <a:lnTo>
                  <a:pt x="3582" y="10983"/>
                </a:lnTo>
                <a:lnTo>
                  <a:pt x="3587" y="10988"/>
                </a:lnTo>
                <a:lnTo>
                  <a:pt x="3593" y="10983"/>
                </a:lnTo>
                <a:lnTo>
                  <a:pt x="3603" y="10995"/>
                </a:lnTo>
                <a:lnTo>
                  <a:pt x="3591" y="11012"/>
                </a:lnTo>
                <a:lnTo>
                  <a:pt x="3601" y="11010"/>
                </a:lnTo>
                <a:lnTo>
                  <a:pt x="3613" y="10992"/>
                </a:lnTo>
                <a:lnTo>
                  <a:pt x="3622" y="10993"/>
                </a:lnTo>
                <a:lnTo>
                  <a:pt x="3651" y="10970"/>
                </a:lnTo>
                <a:lnTo>
                  <a:pt x="3672" y="10937"/>
                </a:lnTo>
                <a:lnTo>
                  <a:pt x="3681" y="10937"/>
                </a:lnTo>
                <a:lnTo>
                  <a:pt x="3690" y="10924"/>
                </a:lnTo>
                <a:lnTo>
                  <a:pt x="3687" y="10902"/>
                </a:lnTo>
                <a:lnTo>
                  <a:pt x="3687" y="10879"/>
                </a:lnTo>
                <a:lnTo>
                  <a:pt x="3679" y="10845"/>
                </a:lnTo>
                <a:lnTo>
                  <a:pt x="3687" y="10862"/>
                </a:lnTo>
                <a:lnTo>
                  <a:pt x="3694" y="10862"/>
                </a:lnTo>
                <a:lnTo>
                  <a:pt x="3707" y="10843"/>
                </a:lnTo>
                <a:lnTo>
                  <a:pt x="3708" y="10829"/>
                </a:lnTo>
                <a:lnTo>
                  <a:pt x="3713" y="10853"/>
                </a:lnTo>
                <a:lnTo>
                  <a:pt x="3705" y="10871"/>
                </a:lnTo>
                <a:lnTo>
                  <a:pt x="3708" y="10888"/>
                </a:lnTo>
                <a:lnTo>
                  <a:pt x="3706" y="10908"/>
                </a:lnTo>
                <a:lnTo>
                  <a:pt x="3721" y="10905"/>
                </a:lnTo>
                <a:lnTo>
                  <a:pt x="3732" y="10878"/>
                </a:lnTo>
                <a:lnTo>
                  <a:pt x="3742" y="10876"/>
                </a:lnTo>
                <a:lnTo>
                  <a:pt x="3751" y="10866"/>
                </a:lnTo>
                <a:lnTo>
                  <a:pt x="3774" y="10857"/>
                </a:lnTo>
                <a:lnTo>
                  <a:pt x="3791" y="10857"/>
                </a:lnTo>
                <a:lnTo>
                  <a:pt x="3823" y="10871"/>
                </a:lnTo>
                <a:lnTo>
                  <a:pt x="3828" y="10881"/>
                </a:lnTo>
                <a:lnTo>
                  <a:pt x="3867" y="10888"/>
                </a:lnTo>
                <a:lnTo>
                  <a:pt x="3879" y="10885"/>
                </a:lnTo>
                <a:lnTo>
                  <a:pt x="3877" y="10871"/>
                </a:lnTo>
                <a:lnTo>
                  <a:pt x="3878" y="10859"/>
                </a:lnTo>
                <a:lnTo>
                  <a:pt x="3891" y="10851"/>
                </a:lnTo>
                <a:lnTo>
                  <a:pt x="3899" y="10856"/>
                </a:lnTo>
                <a:lnTo>
                  <a:pt x="3894" y="10869"/>
                </a:lnTo>
                <a:lnTo>
                  <a:pt x="3901" y="10873"/>
                </a:lnTo>
                <a:lnTo>
                  <a:pt x="3910" y="10868"/>
                </a:lnTo>
                <a:lnTo>
                  <a:pt x="3915" y="10876"/>
                </a:lnTo>
                <a:lnTo>
                  <a:pt x="3915" y="10893"/>
                </a:lnTo>
                <a:lnTo>
                  <a:pt x="3919" y="10901"/>
                </a:lnTo>
                <a:lnTo>
                  <a:pt x="3932" y="10899"/>
                </a:lnTo>
                <a:lnTo>
                  <a:pt x="3937" y="10911"/>
                </a:lnTo>
                <a:lnTo>
                  <a:pt x="3928" y="10923"/>
                </a:lnTo>
                <a:lnTo>
                  <a:pt x="3923" y="10935"/>
                </a:lnTo>
                <a:lnTo>
                  <a:pt x="3930" y="10940"/>
                </a:lnTo>
                <a:lnTo>
                  <a:pt x="3941" y="10937"/>
                </a:lnTo>
                <a:lnTo>
                  <a:pt x="3950" y="10946"/>
                </a:lnTo>
                <a:lnTo>
                  <a:pt x="3967" y="10955"/>
                </a:lnTo>
                <a:lnTo>
                  <a:pt x="3974" y="10942"/>
                </a:lnTo>
                <a:lnTo>
                  <a:pt x="3984" y="10929"/>
                </a:lnTo>
                <a:lnTo>
                  <a:pt x="3995" y="10943"/>
                </a:lnTo>
                <a:lnTo>
                  <a:pt x="4000" y="10957"/>
                </a:lnTo>
                <a:lnTo>
                  <a:pt x="4010" y="10948"/>
                </a:lnTo>
                <a:lnTo>
                  <a:pt x="4011" y="10920"/>
                </a:lnTo>
                <a:lnTo>
                  <a:pt x="4005" y="10901"/>
                </a:lnTo>
                <a:lnTo>
                  <a:pt x="4017" y="10899"/>
                </a:lnTo>
                <a:lnTo>
                  <a:pt x="4027" y="10924"/>
                </a:lnTo>
                <a:lnTo>
                  <a:pt x="4037" y="10930"/>
                </a:lnTo>
                <a:lnTo>
                  <a:pt x="4043" y="10946"/>
                </a:lnTo>
                <a:lnTo>
                  <a:pt x="4051" y="10944"/>
                </a:lnTo>
                <a:lnTo>
                  <a:pt x="4058" y="10952"/>
                </a:lnTo>
                <a:lnTo>
                  <a:pt x="4059" y="10974"/>
                </a:lnTo>
                <a:lnTo>
                  <a:pt x="4063" y="10960"/>
                </a:lnTo>
                <a:lnTo>
                  <a:pt x="4073" y="10955"/>
                </a:lnTo>
                <a:lnTo>
                  <a:pt x="4074" y="10948"/>
                </a:lnTo>
                <a:lnTo>
                  <a:pt x="4058" y="10927"/>
                </a:lnTo>
                <a:lnTo>
                  <a:pt x="4037" y="10915"/>
                </a:lnTo>
                <a:lnTo>
                  <a:pt x="4033" y="10898"/>
                </a:lnTo>
                <a:lnTo>
                  <a:pt x="4032" y="10879"/>
                </a:lnTo>
                <a:lnTo>
                  <a:pt x="4054" y="10865"/>
                </a:lnTo>
                <a:lnTo>
                  <a:pt x="4058" y="10857"/>
                </a:lnTo>
                <a:lnTo>
                  <a:pt x="4046" y="10849"/>
                </a:lnTo>
                <a:lnTo>
                  <a:pt x="4041" y="10838"/>
                </a:lnTo>
                <a:lnTo>
                  <a:pt x="4037" y="10836"/>
                </a:lnTo>
                <a:lnTo>
                  <a:pt x="4029" y="10849"/>
                </a:lnTo>
                <a:lnTo>
                  <a:pt x="4021" y="10855"/>
                </a:lnTo>
                <a:lnTo>
                  <a:pt x="4021" y="10839"/>
                </a:lnTo>
                <a:lnTo>
                  <a:pt x="4033" y="10818"/>
                </a:lnTo>
                <a:lnTo>
                  <a:pt x="4055" y="10803"/>
                </a:lnTo>
                <a:lnTo>
                  <a:pt x="4066" y="10786"/>
                </a:lnTo>
                <a:lnTo>
                  <a:pt x="4106" y="10774"/>
                </a:lnTo>
                <a:lnTo>
                  <a:pt x="4121" y="10778"/>
                </a:lnTo>
                <a:lnTo>
                  <a:pt x="4129" y="10773"/>
                </a:lnTo>
                <a:lnTo>
                  <a:pt x="4139" y="10776"/>
                </a:lnTo>
                <a:lnTo>
                  <a:pt x="4146" y="10758"/>
                </a:lnTo>
                <a:lnTo>
                  <a:pt x="4151" y="10739"/>
                </a:lnTo>
                <a:lnTo>
                  <a:pt x="4160" y="10741"/>
                </a:lnTo>
                <a:lnTo>
                  <a:pt x="4158" y="10756"/>
                </a:lnTo>
                <a:lnTo>
                  <a:pt x="4158" y="10769"/>
                </a:lnTo>
                <a:lnTo>
                  <a:pt x="4171" y="10788"/>
                </a:lnTo>
                <a:lnTo>
                  <a:pt x="4182" y="10780"/>
                </a:lnTo>
                <a:lnTo>
                  <a:pt x="4201" y="10782"/>
                </a:lnTo>
                <a:lnTo>
                  <a:pt x="4211" y="10775"/>
                </a:lnTo>
                <a:lnTo>
                  <a:pt x="4218" y="10785"/>
                </a:lnTo>
                <a:lnTo>
                  <a:pt x="4239" y="10780"/>
                </a:lnTo>
                <a:lnTo>
                  <a:pt x="4245" y="10786"/>
                </a:lnTo>
                <a:lnTo>
                  <a:pt x="4260" y="10768"/>
                </a:lnTo>
                <a:lnTo>
                  <a:pt x="4274" y="10770"/>
                </a:lnTo>
                <a:lnTo>
                  <a:pt x="4277" y="10777"/>
                </a:lnTo>
                <a:lnTo>
                  <a:pt x="4269" y="10781"/>
                </a:lnTo>
                <a:lnTo>
                  <a:pt x="4254" y="10779"/>
                </a:lnTo>
                <a:lnTo>
                  <a:pt x="4251" y="10785"/>
                </a:lnTo>
                <a:lnTo>
                  <a:pt x="4269" y="10789"/>
                </a:lnTo>
                <a:lnTo>
                  <a:pt x="4286" y="10789"/>
                </a:lnTo>
                <a:lnTo>
                  <a:pt x="4296" y="10804"/>
                </a:lnTo>
                <a:lnTo>
                  <a:pt x="4307" y="10814"/>
                </a:lnTo>
                <a:lnTo>
                  <a:pt x="4300" y="10799"/>
                </a:lnTo>
                <a:lnTo>
                  <a:pt x="4302" y="10789"/>
                </a:lnTo>
                <a:lnTo>
                  <a:pt x="4308" y="10790"/>
                </a:lnTo>
                <a:lnTo>
                  <a:pt x="4310" y="10802"/>
                </a:lnTo>
                <a:lnTo>
                  <a:pt x="4323" y="10817"/>
                </a:lnTo>
                <a:lnTo>
                  <a:pt x="4320" y="10825"/>
                </a:lnTo>
                <a:lnTo>
                  <a:pt x="4312" y="10818"/>
                </a:lnTo>
                <a:lnTo>
                  <a:pt x="4309" y="10819"/>
                </a:lnTo>
                <a:lnTo>
                  <a:pt x="4326" y="10838"/>
                </a:lnTo>
                <a:lnTo>
                  <a:pt x="4333" y="10854"/>
                </a:lnTo>
                <a:lnTo>
                  <a:pt x="4336" y="10865"/>
                </a:lnTo>
                <a:lnTo>
                  <a:pt x="4333" y="10867"/>
                </a:lnTo>
                <a:lnTo>
                  <a:pt x="4331" y="10859"/>
                </a:lnTo>
                <a:lnTo>
                  <a:pt x="4329" y="10868"/>
                </a:lnTo>
                <a:lnTo>
                  <a:pt x="4332" y="10876"/>
                </a:lnTo>
                <a:lnTo>
                  <a:pt x="4352" y="10871"/>
                </a:lnTo>
                <a:lnTo>
                  <a:pt x="4364" y="10869"/>
                </a:lnTo>
                <a:lnTo>
                  <a:pt x="4382" y="10840"/>
                </a:lnTo>
                <a:lnTo>
                  <a:pt x="4387" y="10844"/>
                </a:lnTo>
                <a:lnTo>
                  <a:pt x="4389" y="10840"/>
                </a:lnTo>
                <a:lnTo>
                  <a:pt x="4389" y="10835"/>
                </a:lnTo>
                <a:lnTo>
                  <a:pt x="4398" y="10823"/>
                </a:lnTo>
                <a:lnTo>
                  <a:pt x="4412" y="10819"/>
                </a:lnTo>
                <a:lnTo>
                  <a:pt x="4421" y="10827"/>
                </a:lnTo>
                <a:lnTo>
                  <a:pt x="4436" y="10836"/>
                </a:lnTo>
                <a:lnTo>
                  <a:pt x="4443" y="10876"/>
                </a:lnTo>
                <a:lnTo>
                  <a:pt x="4450" y="10888"/>
                </a:lnTo>
                <a:lnTo>
                  <a:pt x="4454" y="10890"/>
                </a:lnTo>
                <a:lnTo>
                  <a:pt x="4456" y="10914"/>
                </a:lnTo>
                <a:lnTo>
                  <a:pt x="4466" y="10926"/>
                </a:lnTo>
                <a:lnTo>
                  <a:pt x="4472" y="10926"/>
                </a:lnTo>
                <a:lnTo>
                  <a:pt x="4471" y="10934"/>
                </a:lnTo>
                <a:lnTo>
                  <a:pt x="4477" y="10950"/>
                </a:lnTo>
                <a:lnTo>
                  <a:pt x="4487" y="10953"/>
                </a:lnTo>
                <a:lnTo>
                  <a:pt x="4496" y="10981"/>
                </a:lnTo>
                <a:lnTo>
                  <a:pt x="4495" y="11008"/>
                </a:lnTo>
                <a:lnTo>
                  <a:pt x="4486" y="11061"/>
                </a:lnTo>
                <a:lnTo>
                  <a:pt x="4473" y="11102"/>
                </a:lnTo>
                <a:lnTo>
                  <a:pt x="4472" y="11119"/>
                </a:lnTo>
                <a:lnTo>
                  <a:pt x="4480" y="11142"/>
                </a:lnTo>
                <a:lnTo>
                  <a:pt x="4484" y="11136"/>
                </a:lnTo>
                <a:lnTo>
                  <a:pt x="4492" y="11118"/>
                </a:lnTo>
                <a:lnTo>
                  <a:pt x="4489" y="11108"/>
                </a:lnTo>
                <a:lnTo>
                  <a:pt x="4494" y="11101"/>
                </a:lnTo>
                <a:lnTo>
                  <a:pt x="4504" y="11108"/>
                </a:lnTo>
                <a:lnTo>
                  <a:pt x="4505" y="11129"/>
                </a:lnTo>
                <a:lnTo>
                  <a:pt x="4488" y="11169"/>
                </a:lnTo>
                <a:lnTo>
                  <a:pt x="4492" y="11183"/>
                </a:lnTo>
                <a:lnTo>
                  <a:pt x="4493" y="11205"/>
                </a:lnTo>
                <a:lnTo>
                  <a:pt x="4501" y="11221"/>
                </a:lnTo>
                <a:lnTo>
                  <a:pt x="4504" y="11232"/>
                </a:lnTo>
                <a:lnTo>
                  <a:pt x="4509" y="11230"/>
                </a:lnTo>
                <a:lnTo>
                  <a:pt x="4513" y="11251"/>
                </a:lnTo>
                <a:lnTo>
                  <a:pt x="4517" y="11241"/>
                </a:lnTo>
                <a:lnTo>
                  <a:pt x="4517" y="11231"/>
                </a:lnTo>
                <a:lnTo>
                  <a:pt x="4522" y="11238"/>
                </a:lnTo>
                <a:lnTo>
                  <a:pt x="4535" y="11232"/>
                </a:lnTo>
                <a:lnTo>
                  <a:pt x="4525" y="11248"/>
                </a:lnTo>
                <a:lnTo>
                  <a:pt x="4523" y="11267"/>
                </a:lnTo>
                <a:lnTo>
                  <a:pt x="4517" y="11278"/>
                </a:lnTo>
                <a:lnTo>
                  <a:pt x="4518" y="11291"/>
                </a:lnTo>
                <a:lnTo>
                  <a:pt x="4535" y="11313"/>
                </a:lnTo>
                <a:lnTo>
                  <a:pt x="4537" y="11336"/>
                </a:lnTo>
                <a:lnTo>
                  <a:pt x="4536" y="11366"/>
                </a:lnTo>
                <a:lnTo>
                  <a:pt x="4541" y="11374"/>
                </a:lnTo>
                <a:lnTo>
                  <a:pt x="4553" y="11374"/>
                </a:lnTo>
                <a:lnTo>
                  <a:pt x="4558" y="11390"/>
                </a:lnTo>
                <a:lnTo>
                  <a:pt x="4556" y="11409"/>
                </a:lnTo>
                <a:lnTo>
                  <a:pt x="4572" y="11431"/>
                </a:lnTo>
                <a:lnTo>
                  <a:pt x="4564" y="11437"/>
                </a:lnTo>
                <a:lnTo>
                  <a:pt x="4579" y="11443"/>
                </a:lnTo>
                <a:lnTo>
                  <a:pt x="4585" y="11457"/>
                </a:lnTo>
                <a:lnTo>
                  <a:pt x="4598" y="11463"/>
                </a:lnTo>
                <a:lnTo>
                  <a:pt x="4610" y="11456"/>
                </a:lnTo>
                <a:lnTo>
                  <a:pt x="4621" y="11449"/>
                </a:lnTo>
                <a:lnTo>
                  <a:pt x="4623" y="11421"/>
                </a:lnTo>
                <a:lnTo>
                  <a:pt x="4632" y="11400"/>
                </a:lnTo>
                <a:lnTo>
                  <a:pt x="4638" y="11373"/>
                </a:lnTo>
                <a:lnTo>
                  <a:pt x="4649" y="11333"/>
                </a:lnTo>
                <a:lnTo>
                  <a:pt x="4648" y="11313"/>
                </a:lnTo>
                <a:lnTo>
                  <a:pt x="4651" y="11303"/>
                </a:lnTo>
                <a:lnTo>
                  <a:pt x="4654" y="11262"/>
                </a:lnTo>
                <a:lnTo>
                  <a:pt x="4650" y="11254"/>
                </a:lnTo>
                <a:lnTo>
                  <a:pt x="4658" y="11241"/>
                </a:lnTo>
                <a:lnTo>
                  <a:pt x="4654" y="11208"/>
                </a:lnTo>
                <a:lnTo>
                  <a:pt x="4640" y="11193"/>
                </a:lnTo>
                <a:lnTo>
                  <a:pt x="4633" y="11120"/>
                </a:lnTo>
                <a:lnTo>
                  <a:pt x="4628" y="11109"/>
                </a:lnTo>
                <a:lnTo>
                  <a:pt x="4630" y="11074"/>
                </a:lnTo>
                <a:lnTo>
                  <a:pt x="4636" y="11048"/>
                </a:lnTo>
                <a:lnTo>
                  <a:pt x="4631" y="11028"/>
                </a:lnTo>
                <a:lnTo>
                  <a:pt x="4622" y="11008"/>
                </a:lnTo>
                <a:lnTo>
                  <a:pt x="4615" y="10953"/>
                </a:lnTo>
                <a:lnTo>
                  <a:pt x="4610" y="10933"/>
                </a:lnTo>
                <a:lnTo>
                  <a:pt x="4607" y="10884"/>
                </a:lnTo>
                <a:lnTo>
                  <a:pt x="4599" y="10853"/>
                </a:lnTo>
                <a:lnTo>
                  <a:pt x="4603" y="10803"/>
                </a:lnTo>
                <a:lnTo>
                  <a:pt x="4601" y="10772"/>
                </a:lnTo>
                <a:lnTo>
                  <a:pt x="4605" y="10701"/>
                </a:lnTo>
                <a:lnTo>
                  <a:pt x="4605" y="10663"/>
                </a:lnTo>
                <a:lnTo>
                  <a:pt x="4614" y="10630"/>
                </a:lnTo>
                <a:lnTo>
                  <a:pt x="4626" y="10598"/>
                </a:lnTo>
                <a:lnTo>
                  <a:pt x="4637" y="10593"/>
                </a:lnTo>
                <a:lnTo>
                  <a:pt x="4643" y="10579"/>
                </a:lnTo>
                <a:lnTo>
                  <a:pt x="4649" y="10578"/>
                </a:lnTo>
                <a:lnTo>
                  <a:pt x="4658" y="10556"/>
                </a:lnTo>
                <a:lnTo>
                  <a:pt x="4660" y="10537"/>
                </a:lnTo>
                <a:lnTo>
                  <a:pt x="4655" y="10531"/>
                </a:lnTo>
                <a:lnTo>
                  <a:pt x="4659" y="10525"/>
                </a:lnTo>
                <a:lnTo>
                  <a:pt x="4675" y="10525"/>
                </a:lnTo>
                <a:lnTo>
                  <a:pt x="4677" y="10511"/>
                </a:lnTo>
                <a:lnTo>
                  <a:pt x="4690" y="10513"/>
                </a:lnTo>
                <a:lnTo>
                  <a:pt x="4694" y="10501"/>
                </a:lnTo>
                <a:lnTo>
                  <a:pt x="4714" y="10497"/>
                </a:lnTo>
                <a:lnTo>
                  <a:pt x="4721" y="10480"/>
                </a:lnTo>
                <a:lnTo>
                  <a:pt x="4735" y="10483"/>
                </a:lnTo>
                <a:lnTo>
                  <a:pt x="4739" y="10472"/>
                </a:lnTo>
                <a:lnTo>
                  <a:pt x="4746" y="10469"/>
                </a:lnTo>
                <a:lnTo>
                  <a:pt x="4754" y="10475"/>
                </a:lnTo>
                <a:lnTo>
                  <a:pt x="4766" y="10452"/>
                </a:lnTo>
                <a:lnTo>
                  <a:pt x="4767" y="10438"/>
                </a:lnTo>
                <a:lnTo>
                  <a:pt x="4773" y="10439"/>
                </a:lnTo>
                <a:lnTo>
                  <a:pt x="4784" y="10423"/>
                </a:lnTo>
                <a:lnTo>
                  <a:pt x="4784" y="10410"/>
                </a:lnTo>
                <a:lnTo>
                  <a:pt x="4809" y="10353"/>
                </a:lnTo>
                <a:lnTo>
                  <a:pt x="4823" y="10334"/>
                </a:lnTo>
                <a:lnTo>
                  <a:pt x="4842" y="10330"/>
                </a:lnTo>
                <a:lnTo>
                  <a:pt x="4849" y="10337"/>
                </a:lnTo>
                <a:lnTo>
                  <a:pt x="4855" y="10335"/>
                </a:lnTo>
                <a:lnTo>
                  <a:pt x="4866" y="10300"/>
                </a:lnTo>
                <a:lnTo>
                  <a:pt x="4900" y="10254"/>
                </a:lnTo>
                <a:lnTo>
                  <a:pt x="4931" y="10222"/>
                </a:lnTo>
                <a:lnTo>
                  <a:pt x="4948" y="10219"/>
                </a:lnTo>
                <a:lnTo>
                  <a:pt x="4952" y="10214"/>
                </a:lnTo>
                <a:lnTo>
                  <a:pt x="4961" y="10212"/>
                </a:lnTo>
                <a:lnTo>
                  <a:pt x="4962" y="10219"/>
                </a:lnTo>
                <a:lnTo>
                  <a:pt x="4974" y="10218"/>
                </a:lnTo>
                <a:lnTo>
                  <a:pt x="4986" y="10194"/>
                </a:lnTo>
                <a:lnTo>
                  <a:pt x="4981" y="10191"/>
                </a:lnTo>
                <a:lnTo>
                  <a:pt x="4979" y="10182"/>
                </a:lnTo>
                <a:lnTo>
                  <a:pt x="4966" y="10201"/>
                </a:lnTo>
                <a:lnTo>
                  <a:pt x="4949" y="10199"/>
                </a:lnTo>
                <a:lnTo>
                  <a:pt x="4939" y="10182"/>
                </a:lnTo>
                <a:lnTo>
                  <a:pt x="4951" y="10191"/>
                </a:lnTo>
                <a:lnTo>
                  <a:pt x="4969" y="10177"/>
                </a:lnTo>
                <a:lnTo>
                  <a:pt x="4966" y="10169"/>
                </a:lnTo>
                <a:lnTo>
                  <a:pt x="4973" y="10159"/>
                </a:lnTo>
                <a:lnTo>
                  <a:pt x="4969" y="10148"/>
                </a:lnTo>
                <a:lnTo>
                  <a:pt x="4953" y="10143"/>
                </a:lnTo>
                <a:lnTo>
                  <a:pt x="4945" y="10128"/>
                </a:lnTo>
                <a:lnTo>
                  <a:pt x="4955" y="10129"/>
                </a:lnTo>
                <a:lnTo>
                  <a:pt x="4964" y="10137"/>
                </a:lnTo>
                <a:lnTo>
                  <a:pt x="4973" y="10130"/>
                </a:lnTo>
                <a:lnTo>
                  <a:pt x="4975" y="10114"/>
                </a:lnTo>
                <a:lnTo>
                  <a:pt x="4980" y="10139"/>
                </a:lnTo>
                <a:lnTo>
                  <a:pt x="4989" y="10137"/>
                </a:lnTo>
                <a:lnTo>
                  <a:pt x="4998" y="10146"/>
                </a:lnTo>
                <a:lnTo>
                  <a:pt x="5004" y="10139"/>
                </a:lnTo>
                <a:lnTo>
                  <a:pt x="5009" y="10122"/>
                </a:lnTo>
                <a:lnTo>
                  <a:pt x="5023" y="10102"/>
                </a:lnTo>
                <a:lnTo>
                  <a:pt x="5028" y="10101"/>
                </a:lnTo>
                <a:lnTo>
                  <a:pt x="5031" y="10077"/>
                </a:lnTo>
                <a:lnTo>
                  <a:pt x="5026" y="10058"/>
                </a:lnTo>
                <a:lnTo>
                  <a:pt x="5022" y="10059"/>
                </a:lnTo>
                <a:lnTo>
                  <a:pt x="5015" y="10082"/>
                </a:lnTo>
                <a:lnTo>
                  <a:pt x="5014" y="10096"/>
                </a:lnTo>
                <a:lnTo>
                  <a:pt x="5008" y="10091"/>
                </a:lnTo>
                <a:lnTo>
                  <a:pt x="5006" y="10058"/>
                </a:lnTo>
                <a:lnTo>
                  <a:pt x="5000" y="10054"/>
                </a:lnTo>
                <a:lnTo>
                  <a:pt x="4973" y="10061"/>
                </a:lnTo>
                <a:lnTo>
                  <a:pt x="4960" y="10067"/>
                </a:lnTo>
                <a:lnTo>
                  <a:pt x="4962" y="10054"/>
                </a:lnTo>
                <a:lnTo>
                  <a:pt x="4963" y="10020"/>
                </a:lnTo>
                <a:lnTo>
                  <a:pt x="4967" y="10015"/>
                </a:lnTo>
                <a:lnTo>
                  <a:pt x="4974" y="10039"/>
                </a:lnTo>
                <a:lnTo>
                  <a:pt x="4983" y="10044"/>
                </a:lnTo>
                <a:lnTo>
                  <a:pt x="4989" y="10033"/>
                </a:lnTo>
                <a:lnTo>
                  <a:pt x="5007" y="10025"/>
                </a:lnTo>
                <a:lnTo>
                  <a:pt x="5010" y="10019"/>
                </a:lnTo>
                <a:lnTo>
                  <a:pt x="5019" y="10019"/>
                </a:lnTo>
                <a:lnTo>
                  <a:pt x="5023" y="10007"/>
                </a:lnTo>
                <a:lnTo>
                  <a:pt x="5021" y="9983"/>
                </a:lnTo>
                <a:lnTo>
                  <a:pt x="5015" y="9973"/>
                </a:lnTo>
                <a:lnTo>
                  <a:pt x="5016" y="9962"/>
                </a:lnTo>
                <a:lnTo>
                  <a:pt x="5023" y="9968"/>
                </a:lnTo>
                <a:lnTo>
                  <a:pt x="5028" y="9946"/>
                </a:lnTo>
                <a:lnTo>
                  <a:pt x="5025" y="9925"/>
                </a:lnTo>
                <a:lnTo>
                  <a:pt x="5018" y="9916"/>
                </a:lnTo>
                <a:lnTo>
                  <a:pt x="5009" y="9920"/>
                </a:lnTo>
                <a:lnTo>
                  <a:pt x="4997" y="9915"/>
                </a:lnTo>
                <a:lnTo>
                  <a:pt x="4992" y="9887"/>
                </a:lnTo>
                <a:lnTo>
                  <a:pt x="4984" y="9887"/>
                </a:lnTo>
                <a:lnTo>
                  <a:pt x="4973" y="9880"/>
                </a:lnTo>
                <a:lnTo>
                  <a:pt x="4964" y="9862"/>
                </a:lnTo>
                <a:lnTo>
                  <a:pt x="4975" y="9871"/>
                </a:lnTo>
                <a:lnTo>
                  <a:pt x="4992" y="9872"/>
                </a:lnTo>
                <a:lnTo>
                  <a:pt x="4998" y="9892"/>
                </a:lnTo>
                <a:lnTo>
                  <a:pt x="5007" y="9898"/>
                </a:lnTo>
                <a:lnTo>
                  <a:pt x="5012" y="9883"/>
                </a:lnTo>
                <a:lnTo>
                  <a:pt x="4995" y="9858"/>
                </a:lnTo>
                <a:lnTo>
                  <a:pt x="5009" y="9863"/>
                </a:lnTo>
                <a:lnTo>
                  <a:pt x="5010" y="9853"/>
                </a:lnTo>
                <a:lnTo>
                  <a:pt x="5014" y="9846"/>
                </a:lnTo>
                <a:lnTo>
                  <a:pt x="5011" y="9831"/>
                </a:lnTo>
                <a:lnTo>
                  <a:pt x="4996" y="9815"/>
                </a:lnTo>
                <a:lnTo>
                  <a:pt x="4990" y="9787"/>
                </a:lnTo>
                <a:lnTo>
                  <a:pt x="4996" y="9792"/>
                </a:lnTo>
                <a:lnTo>
                  <a:pt x="5001" y="9812"/>
                </a:lnTo>
                <a:lnTo>
                  <a:pt x="5011" y="9813"/>
                </a:lnTo>
                <a:lnTo>
                  <a:pt x="5014" y="9790"/>
                </a:lnTo>
                <a:lnTo>
                  <a:pt x="5013" y="9770"/>
                </a:lnTo>
                <a:lnTo>
                  <a:pt x="5003" y="9760"/>
                </a:lnTo>
                <a:lnTo>
                  <a:pt x="4988" y="9729"/>
                </a:lnTo>
                <a:lnTo>
                  <a:pt x="4973" y="9719"/>
                </a:lnTo>
                <a:lnTo>
                  <a:pt x="4965" y="9698"/>
                </a:lnTo>
                <a:lnTo>
                  <a:pt x="4955" y="9691"/>
                </a:lnTo>
                <a:lnTo>
                  <a:pt x="4955" y="9671"/>
                </a:lnTo>
                <a:lnTo>
                  <a:pt x="4965" y="9649"/>
                </a:lnTo>
                <a:lnTo>
                  <a:pt x="4959" y="9673"/>
                </a:lnTo>
                <a:lnTo>
                  <a:pt x="4961" y="9684"/>
                </a:lnTo>
                <a:lnTo>
                  <a:pt x="4968" y="9685"/>
                </a:lnTo>
                <a:lnTo>
                  <a:pt x="4976" y="9710"/>
                </a:lnTo>
                <a:lnTo>
                  <a:pt x="4989" y="9714"/>
                </a:lnTo>
                <a:lnTo>
                  <a:pt x="5005" y="9745"/>
                </a:lnTo>
                <a:lnTo>
                  <a:pt x="5009" y="9744"/>
                </a:lnTo>
                <a:lnTo>
                  <a:pt x="5011" y="9700"/>
                </a:lnTo>
                <a:lnTo>
                  <a:pt x="5010" y="9678"/>
                </a:lnTo>
                <a:lnTo>
                  <a:pt x="5012" y="9662"/>
                </a:lnTo>
                <a:lnTo>
                  <a:pt x="5009" y="9649"/>
                </a:lnTo>
                <a:lnTo>
                  <a:pt x="5011" y="9616"/>
                </a:lnTo>
                <a:lnTo>
                  <a:pt x="5013" y="9603"/>
                </a:lnTo>
                <a:lnTo>
                  <a:pt x="5007" y="9587"/>
                </a:lnTo>
                <a:lnTo>
                  <a:pt x="5012" y="9588"/>
                </a:lnTo>
                <a:lnTo>
                  <a:pt x="5021" y="9577"/>
                </a:lnTo>
                <a:lnTo>
                  <a:pt x="5035" y="9559"/>
                </a:lnTo>
                <a:lnTo>
                  <a:pt x="5038" y="9538"/>
                </a:lnTo>
                <a:lnTo>
                  <a:pt x="5038" y="9531"/>
                </a:lnTo>
                <a:lnTo>
                  <a:pt x="5041" y="9540"/>
                </a:lnTo>
                <a:lnTo>
                  <a:pt x="5038" y="9561"/>
                </a:lnTo>
                <a:lnTo>
                  <a:pt x="5042" y="9569"/>
                </a:lnTo>
                <a:lnTo>
                  <a:pt x="5030" y="9580"/>
                </a:lnTo>
                <a:lnTo>
                  <a:pt x="5023" y="9604"/>
                </a:lnTo>
                <a:lnTo>
                  <a:pt x="5034" y="9634"/>
                </a:lnTo>
                <a:lnTo>
                  <a:pt x="5030" y="9667"/>
                </a:lnTo>
                <a:lnTo>
                  <a:pt x="5021" y="9690"/>
                </a:lnTo>
                <a:lnTo>
                  <a:pt x="5021" y="9712"/>
                </a:lnTo>
                <a:lnTo>
                  <a:pt x="5032" y="9735"/>
                </a:lnTo>
                <a:lnTo>
                  <a:pt x="5036" y="9726"/>
                </a:lnTo>
                <a:lnTo>
                  <a:pt x="5038" y="9735"/>
                </a:lnTo>
                <a:lnTo>
                  <a:pt x="5044" y="9735"/>
                </a:lnTo>
                <a:lnTo>
                  <a:pt x="5045" y="9740"/>
                </a:lnTo>
                <a:lnTo>
                  <a:pt x="5041" y="9750"/>
                </a:lnTo>
                <a:lnTo>
                  <a:pt x="5045" y="9766"/>
                </a:lnTo>
                <a:lnTo>
                  <a:pt x="5061" y="9766"/>
                </a:lnTo>
                <a:lnTo>
                  <a:pt x="5050" y="9776"/>
                </a:lnTo>
                <a:lnTo>
                  <a:pt x="5052" y="9782"/>
                </a:lnTo>
                <a:lnTo>
                  <a:pt x="5044" y="9800"/>
                </a:lnTo>
                <a:lnTo>
                  <a:pt x="5046" y="9814"/>
                </a:lnTo>
                <a:lnTo>
                  <a:pt x="5038" y="9836"/>
                </a:lnTo>
                <a:lnTo>
                  <a:pt x="5034" y="9861"/>
                </a:lnTo>
                <a:lnTo>
                  <a:pt x="5036" y="9883"/>
                </a:lnTo>
                <a:lnTo>
                  <a:pt x="5039" y="9874"/>
                </a:lnTo>
                <a:lnTo>
                  <a:pt x="5041" y="9863"/>
                </a:lnTo>
                <a:lnTo>
                  <a:pt x="5054" y="9822"/>
                </a:lnTo>
                <a:lnTo>
                  <a:pt x="5056" y="9831"/>
                </a:lnTo>
                <a:lnTo>
                  <a:pt x="5057" y="9840"/>
                </a:lnTo>
                <a:lnTo>
                  <a:pt x="5061" y="9831"/>
                </a:lnTo>
                <a:lnTo>
                  <a:pt x="5061" y="9817"/>
                </a:lnTo>
                <a:lnTo>
                  <a:pt x="5068" y="9795"/>
                </a:lnTo>
                <a:lnTo>
                  <a:pt x="5079" y="9749"/>
                </a:lnTo>
                <a:lnTo>
                  <a:pt x="5094" y="9734"/>
                </a:lnTo>
                <a:lnTo>
                  <a:pt x="5105" y="9691"/>
                </a:lnTo>
                <a:lnTo>
                  <a:pt x="5106" y="9663"/>
                </a:lnTo>
                <a:lnTo>
                  <a:pt x="5097" y="9625"/>
                </a:lnTo>
                <a:lnTo>
                  <a:pt x="5091" y="9613"/>
                </a:lnTo>
                <a:lnTo>
                  <a:pt x="5089" y="9582"/>
                </a:lnTo>
                <a:lnTo>
                  <a:pt x="5083" y="9571"/>
                </a:lnTo>
                <a:lnTo>
                  <a:pt x="5081" y="9548"/>
                </a:lnTo>
                <a:lnTo>
                  <a:pt x="5087" y="9527"/>
                </a:lnTo>
                <a:lnTo>
                  <a:pt x="5100" y="9508"/>
                </a:lnTo>
                <a:lnTo>
                  <a:pt x="5114" y="9496"/>
                </a:lnTo>
                <a:lnTo>
                  <a:pt x="5092" y="9535"/>
                </a:lnTo>
                <a:lnTo>
                  <a:pt x="5089" y="9552"/>
                </a:lnTo>
                <a:lnTo>
                  <a:pt x="5094" y="9569"/>
                </a:lnTo>
                <a:lnTo>
                  <a:pt x="5110" y="9595"/>
                </a:lnTo>
                <a:lnTo>
                  <a:pt x="5119" y="9591"/>
                </a:lnTo>
                <a:lnTo>
                  <a:pt x="5125" y="9601"/>
                </a:lnTo>
                <a:lnTo>
                  <a:pt x="5118" y="9631"/>
                </a:lnTo>
                <a:lnTo>
                  <a:pt x="5128" y="9619"/>
                </a:lnTo>
                <a:lnTo>
                  <a:pt x="5129" y="9625"/>
                </a:lnTo>
                <a:lnTo>
                  <a:pt x="5140" y="9603"/>
                </a:lnTo>
                <a:lnTo>
                  <a:pt x="5141" y="9588"/>
                </a:lnTo>
                <a:lnTo>
                  <a:pt x="5147" y="9589"/>
                </a:lnTo>
                <a:lnTo>
                  <a:pt x="5152" y="9576"/>
                </a:lnTo>
                <a:lnTo>
                  <a:pt x="5161" y="9571"/>
                </a:lnTo>
                <a:lnTo>
                  <a:pt x="5167" y="9537"/>
                </a:lnTo>
                <a:lnTo>
                  <a:pt x="5174" y="9524"/>
                </a:lnTo>
                <a:lnTo>
                  <a:pt x="5179" y="9524"/>
                </a:lnTo>
                <a:lnTo>
                  <a:pt x="5185" y="9500"/>
                </a:lnTo>
                <a:lnTo>
                  <a:pt x="5190" y="9486"/>
                </a:lnTo>
                <a:lnTo>
                  <a:pt x="5188" y="9475"/>
                </a:lnTo>
                <a:lnTo>
                  <a:pt x="5194" y="9454"/>
                </a:lnTo>
                <a:lnTo>
                  <a:pt x="5193" y="9446"/>
                </a:lnTo>
                <a:lnTo>
                  <a:pt x="5201" y="9430"/>
                </a:lnTo>
                <a:lnTo>
                  <a:pt x="5199" y="9416"/>
                </a:lnTo>
                <a:lnTo>
                  <a:pt x="5190" y="9404"/>
                </a:lnTo>
                <a:lnTo>
                  <a:pt x="5185" y="9389"/>
                </a:lnTo>
                <a:lnTo>
                  <a:pt x="5203" y="9372"/>
                </a:lnTo>
                <a:lnTo>
                  <a:pt x="5204" y="9357"/>
                </a:lnTo>
                <a:lnTo>
                  <a:pt x="5214" y="9341"/>
                </a:lnTo>
                <a:lnTo>
                  <a:pt x="5226" y="9335"/>
                </a:lnTo>
                <a:lnTo>
                  <a:pt x="5247" y="9316"/>
                </a:lnTo>
                <a:lnTo>
                  <a:pt x="5262" y="9315"/>
                </a:lnTo>
                <a:lnTo>
                  <a:pt x="5283" y="9290"/>
                </a:lnTo>
                <a:lnTo>
                  <a:pt x="5291" y="9289"/>
                </a:lnTo>
                <a:lnTo>
                  <a:pt x="5296" y="9296"/>
                </a:lnTo>
                <a:lnTo>
                  <a:pt x="5323" y="9293"/>
                </a:lnTo>
                <a:lnTo>
                  <a:pt x="5336" y="9299"/>
                </a:lnTo>
                <a:lnTo>
                  <a:pt x="5353" y="9292"/>
                </a:lnTo>
                <a:lnTo>
                  <a:pt x="5380" y="9289"/>
                </a:lnTo>
                <a:lnTo>
                  <a:pt x="5388" y="9284"/>
                </a:lnTo>
                <a:lnTo>
                  <a:pt x="5383" y="9273"/>
                </a:lnTo>
                <a:lnTo>
                  <a:pt x="5385" y="9243"/>
                </a:lnTo>
                <a:lnTo>
                  <a:pt x="5385" y="9217"/>
                </a:lnTo>
                <a:lnTo>
                  <a:pt x="5398" y="9241"/>
                </a:lnTo>
                <a:lnTo>
                  <a:pt x="5398" y="9264"/>
                </a:lnTo>
                <a:lnTo>
                  <a:pt x="5397" y="9279"/>
                </a:lnTo>
                <a:lnTo>
                  <a:pt x="5406" y="9282"/>
                </a:lnTo>
                <a:lnTo>
                  <a:pt x="5418" y="9260"/>
                </a:lnTo>
                <a:lnTo>
                  <a:pt x="5430" y="9221"/>
                </a:lnTo>
                <a:lnTo>
                  <a:pt x="5437" y="9242"/>
                </a:lnTo>
                <a:lnTo>
                  <a:pt x="5436" y="9258"/>
                </a:lnTo>
                <a:lnTo>
                  <a:pt x="5445" y="9263"/>
                </a:lnTo>
                <a:lnTo>
                  <a:pt x="5476" y="9237"/>
                </a:lnTo>
                <a:lnTo>
                  <a:pt x="5484" y="9213"/>
                </a:lnTo>
                <a:lnTo>
                  <a:pt x="5478" y="9174"/>
                </a:lnTo>
                <a:lnTo>
                  <a:pt x="5472" y="9178"/>
                </a:lnTo>
                <a:lnTo>
                  <a:pt x="5473" y="9197"/>
                </a:lnTo>
                <a:lnTo>
                  <a:pt x="5468" y="9223"/>
                </a:lnTo>
                <a:lnTo>
                  <a:pt x="5448" y="9224"/>
                </a:lnTo>
                <a:lnTo>
                  <a:pt x="5447" y="9205"/>
                </a:lnTo>
                <a:lnTo>
                  <a:pt x="5439" y="9168"/>
                </a:lnTo>
                <a:lnTo>
                  <a:pt x="5422" y="9151"/>
                </a:lnTo>
                <a:lnTo>
                  <a:pt x="5422" y="9141"/>
                </a:lnTo>
                <a:lnTo>
                  <a:pt x="5446" y="9105"/>
                </a:lnTo>
                <a:lnTo>
                  <a:pt x="5445" y="9088"/>
                </a:lnTo>
                <a:lnTo>
                  <a:pt x="5436" y="9088"/>
                </a:lnTo>
                <a:lnTo>
                  <a:pt x="5438" y="9074"/>
                </a:lnTo>
                <a:lnTo>
                  <a:pt x="5445" y="9065"/>
                </a:lnTo>
                <a:lnTo>
                  <a:pt x="5447" y="9048"/>
                </a:lnTo>
                <a:lnTo>
                  <a:pt x="5456" y="9031"/>
                </a:lnTo>
                <a:lnTo>
                  <a:pt x="5465" y="8991"/>
                </a:lnTo>
                <a:lnTo>
                  <a:pt x="5489" y="8958"/>
                </a:lnTo>
                <a:lnTo>
                  <a:pt x="5498" y="8928"/>
                </a:lnTo>
                <a:lnTo>
                  <a:pt x="5505" y="8928"/>
                </a:lnTo>
                <a:lnTo>
                  <a:pt x="5513" y="8908"/>
                </a:lnTo>
                <a:lnTo>
                  <a:pt x="5514" y="8922"/>
                </a:lnTo>
                <a:lnTo>
                  <a:pt x="5523" y="8927"/>
                </a:lnTo>
                <a:lnTo>
                  <a:pt x="5529" y="8913"/>
                </a:lnTo>
                <a:lnTo>
                  <a:pt x="5536" y="8890"/>
                </a:lnTo>
                <a:lnTo>
                  <a:pt x="5538" y="8914"/>
                </a:lnTo>
                <a:lnTo>
                  <a:pt x="5546" y="8914"/>
                </a:lnTo>
                <a:lnTo>
                  <a:pt x="5554" y="8889"/>
                </a:lnTo>
                <a:lnTo>
                  <a:pt x="5558" y="8899"/>
                </a:lnTo>
                <a:lnTo>
                  <a:pt x="5566" y="8890"/>
                </a:lnTo>
                <a:lnTo>
                  <a:pt x="5578" y="8855"/>
                </a:lnTo>
                <a:lnTo>
                  <a:pt x="5596" y="8818"/>
                </a:lnTo>
                <a:lnTo>
                  <a:pt x="5592" y="8841"/>
                </a:lnTo>
                <a:lnTo>
                  <a:pt x="5595" y="8858"/>
                </a:lnTo>
                <a:lnTo>
                  <a:pt x="5608" y="8855"/>
                </a:lnTo>
                <a:lnTo>
                  <a:pt x="5620" y="8834"/>
                </a:lnTo>
                <a:lnTo>
                  <a:pt x="5635" y="8834"/>
                </a:lnTo>
                <a:lnTo>
                  <a:pt x="5638" y="8859"/>
                </a:lnTo>
                <a:lnTo>
                  <a:pt x="5648" y="8859"/>
                </a:lnTo>
                <a:lnTo>
                  <a:pt x="5659" y="8834"/>
                </a:lnTo>
                <a:lnTo>
                  <a:pt x="5669" y="8841"/>
                </a:lnTo>
                <a:lnTo>
                  <a:pt x="5676" y="8835"/>
                </a:lnTo>
                <a:lnTo>
                  <a:pt x="5689" y="8821"/>
                </a:lnTo>
                <a:lnTo>
                  <a:pt x="5699" y="8822"/>
                </a:lnTo>
                <a:lnTo>
                  <a:pt x="5715" y="8807"/>
                </a:lnTo>
                <a:lnTo>
                  <a:pt x="5720" y="8820"/>
                </a:lnTo>
                <a:lnTo>
                  <a:pt x="5732" y="8817"/>
                </a:lnTo>
                <a:lnTo>
                  <a:pt x="5741" y="8798"/>
                </a:lnTo>
                <a:lnTo>
                  <a:pt x="5728" y="8786"/>
                </a:lnTo>
                <a:lnTo>
                  <a:pt x="5722" y="8801"/>
                </a:lnTo>
                <a:lnTo>
                  <a:pt x="5713" y="8784"/>
                </a:lnTo>
                <a:lnTo>
                  <a:pt x="5717" y="8759"/>
                </a:lnTo>
                <a:lnTo>
                  <a:pt x="5692" y="8734"/>
                </a:lnTo>
                <a:lnTo>
                  <a:pt x="5692" y="8734"/>
                </a:lnTo>
                <a:lnTo>
                  <a:pt x="5712" y="8741"/>
                </a:lnTo>
                <a:lnTo>
                  <a:pt x="5727" y="8738"/>
                </a:lnTo>
                <a:lnTo>
                  <a:pt x="5730" y="8755"/>
                </a:lnTo>
                <a:lnTo>
                  <a:pt x="5738" y="8758"/>
                </a:lnTo>
                <a:lnTo>
                  <a:pt x="5744" y="8743"/>
                </a:lnTo>
                <a:lnTo>
                  <a:pt x="5755" y="8751"/>
                </a:lnTo>
                <a:lnTo>
                  <a:pt x="5771" y="8745"/>
                </a:lnTo>
                <a:lnTo>
                  <a:pt x="5778" y="8724"/>
                </a:lnTo>
                <a:lnTo>
                  <a:pt x="5789" y="8702"/>
                </a:lnTo>
                <a:lnTo>
                  <a:pt x="5781" y="8725"/>
                </a:lnTo>
                <a:lnTo>
                  <a:pt x="5785" y="8726"/>
                </a:lnTo>
                <a:lnTo>
                  <a:pt x="5782" y="8737"/>
                </a:lnTo>
                <a:lnTo>
                  <a:pt x="5788" y="8743"/>
                </a:lnTo>
                <a:lnTo>
                  <a:pt x="5818" y="8730"/>
                </a:lnTo>
                <a:lnTo>
                  <a:pt x="5823" y="8716"/>
                </a:lnTo>
                <a:lnTo>
                  <a:pt x="5840" y="8714"/>
                </a:lnTo>
                <a:lnTo>
                  <a:pt x="5854" y="8689"/>
                </a:lnTo>
                <a:lnTo>
                  <a:pt x="5865" y="8684"/>
                </a:lnTo>
                <a:lnTo>
                  <a:pt x="5880" y="8650"/>
                </a:lnTo>
                <a:lnTo>
                  <a:pt x="5881" y="8663"/>
                </a:lnTo>
                <a:lnTo>
                  <a:pt x="5890" y="8655"/>
                </a:lnTo>
                <a:lnTo>
                  <a:pt x="5889" y="8667"/>
                </a:lnTo>
                <a:lnTo>
                  <a:pt x="5875" y="8692"/>
                </a:lnTo>
                <a:lnTo>
                  <a:pt x="5862" y="8696"/>
                </a:lnTo>
                <a:lnTo>
                  <a:pt x="5848" y="8725"/>
                </a:lnTo>
                <a:lnTo>
                  <a:pt x="5864" y="8732"/>
                </a:lnTo>
                <a:lnTo>
                  <a:pt x="5873" y="8714"/>
                </a:lnTo>
                <a:lnTo>
                  <a:pt x="5885" y="8714"/>
                </a:lnTo>
                <a:lnTo>
                  <a:pt x="5895" y="8724"/>
                </a:lnTo>
                <a:lnTo>
                  <a:pt x="5923" y="8728"/>
                </a:lnTo>
                <a:lnTo>
                  <a:pt x="5944" y="8726"/>
                </a:lnTo>
                <a:lnTo>
                  <a:pt x="5929" y="8738"/>
                </a:lnTo>
                <a:lnTo>
                  <a:pt x="5911" y="8742"/>
                </a:lnTo>
                <a:lnTo>
                  <a:pt x="5897" y="8746"/>
                </a:lnTo>
                <a:lnTo>
                  <a:pt x="5896" y="8760"/>
                </a:lnTo>
                <a:lnTo>
                  <a:pt x="5897" y="8770"/>
                </a:lnTo>
                <a:lnTo>
                  <a:pt x="5889" y="8760"/>
                </a:lnTo>
                <a:lnTo>
                  <a:pt x="5886" y="8739"/>
                </a:lnTo>
                <a:lnTo>
                  <a:pt x="5878" y="8733"/>
                </a:lnTo>
                <a:lnTo>
                  <a:pt x="5856" y="8742"/>
                </a:lnTo>
                <a:lnTo>
                  <a:pt x="5834" y="8768"/>
                </a:lnTo>
                <a:lnTo>
                  <a:pt x="5805" y="8781"/>
                </a:lnTo>
                <a:lnTo>
                  <a:pt x="5780" y="8805"/>
                </a:lnTo>
                <a:lnTo>
                  <a:pt x="5778" y="8822"/>
                </a:lnTo>
                <a:lnTo>
                  <a:pt x="5761" y="8845"/>
                </a:lnTo>
                <a:lnTo>
                  <a:pt x="5751" y="8880"/>
                </a:lnTo>
                <a:lnTo>
                  <a:pt x="5750" y="8906"/>
                </a:lnTo>
                <a:lnTo>
                  <a:pt x="5755" y="8927"/>
                </a:lnTo>
                <a:lnTo>
                  <a:pt x="5757" y="8950"/>
                </a:lnTo>
                <a:lnTo>
                  <a:pt x="5763" y="8943"/>
                </a:lnTo>
                <a:lnTo>
                  <a:pt x="5770" y="8950"/>
                </a:lnTo>
                <a:lnTo>
                  <a:pt x="5772" y="8976"/>
                </a:lnTo>
                <a:lnTo>
                  <a:pt x="5782" y="8989"/>
                </a:lnTo>
                <a:lnTo>
                  <a:pt x="5790" y="8980"/>
                </a:lnTo>
                <a:lnTo>
                  <a:pt x="5796" y="8991"/>
                </a:lnTo>
                <a:lnTo>
                  <a:pt x="5802" y="8982"/>
                </a:lnTo>
                <a:lnTo>
                  <a:pt x="5804" y="8962"/>
                </a:lnTo>
                <a:lnTo>
                  <a:pt x="5809" y="8956"/>
                </a:lnTo>
                <a:lnTo>
                  <a:pt x="5817" y="8957"/>
                </a:lnTo>
                <a:lnTo>
                  <a:pt x="5832" y="8938"/>
                </a:lnTo>
                <a:lnTo>
                  <a:pt x="5845" y="8934"/>
                </a:lnTo>
                <a:lnTo>
                  <a:pt x="5863" y="8894"/>
                </a:lnTo>
                <a:lnTo>
                  <a:pt x="5883" y="8866"/>
                </a:lnTo>
                <a:lnTo>
                  <a:pt x="5879" y="8854"/>
                </a:lnTo>
                <a:lnTo>
                  <a:pt x="5889" y="8828"/>
                </a:lnTo>
                <a:lnTo>
                  <a:pt x="5897" y="8830"/>
                </a:lnTo>
                <a:lnTo>
                  <a:pt x="5901" y="8817"/>
                </a:lnTo>
                <a:lnTo>
                  <a:pt x="5908" y="8818"/>
                </a:lnTo>
                <a:lnTo>
                  <a:pt x="5914" y="8842"/>
                </a:lnTo>
                <a:lnTo>
                  <a:pt x="5932" y="8845"/>
                </a:lnTo>
                <a:lnTo>
                  <a:pt x="5930" y="8835"/>
                </a:lnTo>
                <a:lnTo>
                  <a:pt x="5941" y="8835"/>
                </a:lnTo>
                <a:lnTo>
                  <a:pt x="5962" y="8815"/>
                </a:lnTo>
                <a:lnTo>
                  <a:pt x="5983" y="8807"/>
                </a:lnTo>
                <a:lnTo>
                  <a:pt x="6006" y="8796"/>
                </a:lnTo>
                <a:lnTo>
                  <a:pt x="6018" y="8796"/>
                </a:lnTo>
                <a:lnTo>
                  <a:pt x="6049" y="8767"/>
                </a:lnTo>
                <a:lnTo>
                  <a:pt x="6068" y="8758"/>
                </a:lnTo>
                <a:lnTo>
                  <a:pt x="6081" y="8755"/>
                </a:lnTo>
                <a:lnTo>
                  <a:pt x="6089" y="8761"/>
                </a:lnTo>
                <a:lnTo>
                  <a:pt x="6100" y="8753"/>
                </a:lnTo>
                <a:lnTo>
                  <a:pt x="6093" y="8741"/>
                </a:lnTo>
                <a:lnTo>
                  <a:pt x="6080" y="8742"/>
                </a:lnTo>
                <a:lnTo>
                  <a:pt x="6068" y="8730"/>
                </a:lnTo>
                <a:lnTo>
                  <a:pt x="6073" y="8728"/>
                </a:lnTo>
                <a:lnTo>
                  <a:pt x="6083" y="8724"/>
                </a:lnTo>
                <a:lnTo>
                  <a:pt x="6082" y="8712"/>
                </a:lnTo>
                <a:lnTo>
                  <a:pt x="6059" y="8692"/>
                </a:lnTo>
                <a:lnTo>
                  <a:pt x="6043" y="8688"/>
                </a:lnTo>
                <a:lnTo>
                  <a:pt x="6046" y="8679"/>
                </a:lnTo>
                <a:lnTo>
                  <a:pt x="6044" y="8660"/>
                </a:lnTo>
                <a:lnTo>
                  <a:pt x="6025" y="8683"/>
                </a:lnTo>
                <a:lnTo>
                  <a:pt x="6020" y="8694"/>
                </a:lnTo>
                <a:lnTo>
                  <a:pt x="5998" y="8688"/>
                </a:lnTo>
                <a:lnTo>
                  <a:pt x="5994" y="8675"/>
                </a:lnTo>
                <a:lnTo>
                  <a:pt x="5976" y="8664"/>
                </a:lnTo>
                <a:lnTo>
                  <a:pt x="5970" y="8670"/>
                </a:lnTo>
                <a:lnTo>
                  <a:pt x="5957" y="8660"/>
                </a:lnTo>
                <a:lnTo>
                  <a:pt x="5936" y="8660"/>
                </a:lnTo>
                <a:lnTo>
                  <a:pt x="5918" y="8639"/>
                </a:lnTo>
                <a:lnTo>
                  <a:pt x="5933" y="8631"/>
                </a:lnTo>
                <a:lnTo>
                  <a:pt x="5936" y="8615"/>
                </a:lnTo>
                <a:lnTo>
                  <a:pt x="5917" y="8613"/>
                </a:lnTo>
                <a:lnTo>
                  <a:pt x="5911" y="8604"/>
                </a:lnTo>
                <a:lnTo>
                  <a:pt x="5897" y="8604"/>
                </a:lnTo>
                <a:lnTo>
                  <a:pt x="5890" y="8575"/>
                </a:lnTo>
                <a:lnTo>
                  <a:pt x="5884" y="8567"/>
                </a:lnTo>
                <a:lnTo>
                  <a:pt x="5882" y="8536"/>
                </a:lnTo>
                <a:lnTo>
                  <a:pt x="5884" y="8516"/>
                </a:lnTo>
                <a:lnTo>
                  <a:pt x="5875" y="8498"/>
                </a:lnTo>
                <a:lnTo>
                  <a:pt x="5883" y="8480"/>
                </a:lnTo>
                <a:lnTo>
                  <a:pt x="5883" y="8469"/>
                </a:lnTo>
                <a:lnTo>
                  <a:pt x="5858" y="8468"/>
                </a:lnTo>
                <a:lnTo>
                  <a:pt x="5866" y="8454"/>
                </a:lnTo>
                <a:lnTo>
                  <a:pt x="5875" y="8451"/>
                </a:lnTo>
                <a:lnTo>
                  <a:pt x="5892" y="8394"/>
                </a:lnTo>
                <a:lnTo>
                  <a:pt x="5904" y="8376"/>
                </a:lnTo>
                <a:lnTo>
                  <a:pt x="5901" y="8361"/>
                </a:lnTo>
                <a:lnTo>
                  <a:pt x="5892" y="8363"/>
                </a:lnTo>
                <a:lnTo>
                  <a:pt x="5888" y="8353"/>
                </a:lnTo>
                <a:lnTo>
                  <a:pt x="5875" y="8353"/>
                </a:lnTo>
                <a:lnTo>
                  <a:pt x="5862" y="8368"/>
                </a:lnTo>
                <a:lnTo>
                  <a:pt x="5846" y="8380"/>
                </a:lnTo>
                <a:lnTo>
                  <a:pt x="5842" y="8365"/>
                </a:lnTo>
                <a:lnTo>
                  <a:pt x="5838" y="8344"/>
                </a:lnTo>
                <a:lnTo>
                  <a:pt x="5812" y="8332"/>
                </a:lnTo>
                <a:lnTo>
                  <a:pt x="5793" y="8328"/>
                </a:lnTo>
                <a:lnTo>
                  <a:pt x="5774" y="8332"/>
                </a:lnTo>
                <a:lnTo>
                  <a:pt x="5792" y="8318"/>
                </a:lnTo>
                <a:lnTo>
                  <a:pt x="5807" y="8323"/>
                </a:lnTo>
                <a:lnTo>
                  <a:pt x="5821" y="8318"/>
                </a:lnTo>
                <a:lnTo>
                  <a:pt x="5831" y="8308"/>
                </a:lnTo>
                <a:lnTo>
                  <a:pt x="5846" y="8317"/>
                </a:lnTo>
                <a:lnTo>
                  <a:pt x="5857" y="8332"/>
                </a:lnTo>
                <a:lnTo>
                  <a:pt x="5871" y="8333"/>
                </a:lnTo>
                <a:lnTo>
                  <a:pt x="5889" y="8310"/>
                </a:lnTo>
                <a:lnTo>
                  <a:pt x="5900" y="8309"/>
                </a:lnTo>
                <a:lnTo>
                  <a:pt x="5914" y="8290"/>
                </a:lnTo>
                <a:lnTo>
                  <a:pt x="5928" y="8284"/>
                </a:lnTo>
                <a:lnTo>
                  <a:pt x="5938" y="8245"/>
                </a:lnTo>
                <a:lnTo>
                  <a:pt x="5932" y="8237"/>
                </a:lnTo>
                <a:lnTo>
                  <a:pt x="5940" y="8231"/>
                </a:lnTo>
                <a:lnTo>
                  <a:pt x="5935" y="8217"/>
                </a:lnTo>
                <a:lnTo>
                  <a:pt x="5920" y="8207"/>
                </a:lnTo>
                <a:lnTo>
                  <a:pt x="5910" y="8209"/>
                </a:lnTo>
                <a:lnTo>
                  <a:pt x="5912" y="8201"/>
                </a:lnTo>
                <a:lnTo>
                  <a:pt x="5910" y="8197"/>
                </a:lnTo>
                <a:lnTo>
                  <a:pt x="5931" y="8203"/>
                </a:lnTo>
                <a:lnTo>
                  <a:pt x="5931" y="8193"/>
                </a:lnTo>
                <a:lnTo>
                  <a:pt x="5904" y="8165"/>
                </a:lnTo>
                <a:lnTo>
                  <a:pt x="5880" y="8150"/>
                </a:lnTo>
                <a:lnTo>
                  <a:pt x="5834" y="8148"/>
                </a:lnTo>
                <a:lnTo>
                  <a:pt x="5821" y="8161"/>
                </a:lnTo>
                <a:lnTo>
                  <a:pt x="5807" y="8162"/>
                </a:lnTo>
                <a:lnTo>
                  <a:pt x="5764" y="8187"/>
                </a:lnTo>
                <a:lnTo>
                  <a:pt x="5730" y="8197"/>
                </a:lnTo>
                <a:lnTo>
                  <a:pt x="5712" y="8214"/>
                </a:lnTo>
                <a:lnTo>
                  <a:pt x="5693" y="8218"/>
                </a:lnTo>
                <a:lnTo>
                  <a:pt x="5663" y="8251"/>
                </a:lnTo>
                <a:lnTo>
                  <a:pt x="5617" y="8304"/>
                </a:lnTo>
                <a:lnTo>
                  <a:pt x="5584" y="8356"/>
                </a:lnTo>
                <a:lnTo>
                  <a:pt x="5572" y="8365"/>
                </a:lnTo>
                <a:lnTo>
                  <a:pt x="5557" y="8392"/>
                </a:lnTo>
                <a:lnTo>
                  <a:pt x="5539" y="8431"/>
                </a:lnTo>
                <a:lnTo>
                  <a:pt x="5517" y="8454"/>
                </a:lnTo>
                <a:lnTo>
                  <a:pt x="5486" y="8479"/>
                </a:lnTo>
                <a:lnTo>
                  <a:pt x="5452" y="8505"/>
                </a:lnTo>
                <a:lnTo>
                  <a:pt x="5435" y="8503"/>
                </a:lnTo>
                <a:lnTo>
                  <a:pt x="5456" y="8495"/>
                </a:lnTo>
                <a:lnTo>
                  <a:pt x="5491" y="8469"/>
                </a:lnTo>
                <a:lnTo>
                  <a:pt x="5493" y="8452"/>
                </a:lnTo>
                <a:lnTo>
                  <a:pt x="5524" y="8421"/>
                </a:lnTo>
                <a:lnTo>
                  <a:pt x="5533" y="8397"/>
                </a:lnTo>
                <a:lnTo>
                  <a:pt x="5538" y="8368"/>
                </a:lnTo>
                <a:lnTo>
                  <a:pt x="5552" y="8363"/>
                </a:lnTo>
                <a:lnTo>
                  <a:pt x="5567" y="8336"/>
                </a:lnTo>
                <a:lnTo>
                  <a:pt x="5585" y="8321"/>
                </a:lnTo>
                <a:lnTo>
                  <a:pt x="5592" y="8282"/>
                </a:lnTo>
                <a:lnTo>
                  <a:pt x="5619" y="8259"/>
                </a:lnTo>
                <a:lnTo>
                  <a:pt x="5635" y="8218"/>
                </a:lnTo>
                <a:lnTo>
                  <a:pt x="5642" y="8214"/>
                </a:lnTo>
                <a:lnTo>
                  <a:pt x="5645" y="8202"/>
                </a:lnTo>
                <a:lnTo>
                  <a:pt x="5659" y="8184"/>
                </a:lnTo>
                <a:lnTo>
                  <a:pt x="5673" y="8179"/>
                </a:lnTo>
                <a:lnTo>
                  <a:pt x="5678" y="8157"/>
                </a:lnTo>
                <a:lnTo>
                  <a:pt x="5689" y="8145"/>
                </a:lnTo>
                <a:lnTo>
                  <a:pt x="5694" y="8154"/>
                </a:lnTo>
                <a:lnTo>
                  <a:pt x="5702" y="8151"/>
                </a:lnTo>
                <a:lnTo>
                  <a:pt x="5713" y="8125"/>
                </a:lnTo>
                <a:lnTo>
                  <a:pt x="5736" y="8123"/>
                </a:lnTo>
                <a:lnTo>
                  <a:pt x="5747" y="8114"/>
                </a:lnTo>
                <a:lnTo>
                  <a:pt x="5767" y="8114"/>
                </a:lnTo>
                <a:lnTo>
                  <a:pt x="5776" y="8095"/>
                </a:lnTo>
                <a:lnTo>
                  <a:pt x="5778" y="8067"/>
                </a:lnTo>
                <a:lnTo>
                  <a:pt x="5783" y="8055"/>
                </a:lnTo>
                <a:lnTo>
                  <a:pt x="5784" y="8038"/>
                </a:lnTo>
                <a:lnTo>
                  <a:pt x="5800" y="8026"/>
                </a:lnTo>
                <a:lnTo>
                  <a:pt x="5824" y="7988"/>
                </a:lnTo>
                <a:lnTo>
                  <a:pt x="5836" y="7984"/>
                </a:lnTo>
                <a:lnTo>
                  <a:pt x="5842" y="7974"/>
                </a:lnTo>
                <a:lnTo>
                  <a:pt x="5836" y="7963"/>
                </a:lnTo>
                <a:lnTo>
                  <a:pt x="5843" y="7950"/>
                </a:lnTo>
                <a:lnTo>
                  <a:pt x="5853" y="7941"/>
                </a:lnTo>
                <a:lnTo>
                  <a:pt x="5865" y="7962"/>
                </a:lnTo>
                <a:lnTo>
                  <a:pt x="5882" y="7970"/>
                </a:lnTo>
                <a:lnTo>
                  <a:pt x="5910" y="7963"/>
                </a:lnTo>
                <a:lnTo>
                  <a:pt x="5930" y="7976"/>
                </a:lnTo>
                <a:lnTo>
                  <a:pt x="5939" y="7976"/>
                </a:lnTo>
                <a:lnTo>
                  <a:pt x="5947" y="7980"/>
                </a:lnTo>
                <a:lnTo>
                  <a:pt x="5962" y="7966"/>
                </a:lnTo>
                <a:lnTo>
                  <a:pt x="5972" y="7980"/>
                </a:lnTo>
                <a:lnTo>
                  <a:pt x="5984" y="7979"/>
                </a:lnTo>
                <a:lnTo>
                  <a:pt x="5995" y="7967"/>
                </a:lnTo>
                <a:lnTo>
                  <a:pt x="6011" y="7985"/>
                </a:lnTo>
                <a:lnTo>
                  <a:pt x="6031" y="7988"/>
                </a:lnTo>
                <a:lnTo>
                  <a:pt x="6040" y="7976"/>
                </a:lnTo>
                <a:lnTo>
                  <a:pt x="6047" y="7976"/>
                </a:lnTo>
                <a:lnTo>
                  <a:pt x="6058" y="7990"/>
                </a:lnTo>
                <a:lnTo>
                  <a:pt x="6073" y="7993"/>
                </a:lnTo>
                <a:lnTo>
                  <a:pt x="6080" y="7990"/>
                </a:lnTo>
                <a:lnTo>
                  <a:pt x="6099" y="8004"/>
                </a:lnTo>
                <a:lnTo>
                  <a:pt x="6109" y="8003"/>
                </a:lnTo>
                <a:lnTo>
                  <a:pt x="6122" y="7995"/>
                </a:lnTo>
                <a:lnTo>
                  <a:pt x="6131" y="7999"/>
                </a:lnTo>
                <a:lnTo>
                  <a:pt x="6128" y="8012"/>
                </a:lnTo>
                <a:lnTo>
                  <a:pt x="6141" y="8017"/>
                </a:lnTo>
                <a:lnTo>
                  <a:pt x="6172" y="7999"/>
                </a:lnTo>
                <a:lnTo>
                  <a:pt x="6179" y="8000"/>
                </a:lnTo>
                <a:lnTo>
                  <a:pt x="6194" y="7992"/>
                </a:lnTo>
                <a:lnTo>
                  <a:pt x="6199" y="7999"/>
                </a:lnTo>
                <a:lnTo>
                  <a:pt x="6221" y="8000"/>
                </a:lnTo>
                <a:lnTo>
                  <a:pt x="6229" y="8009"/>
                </a:lnTo>
                <a:lnTo>
                  <a:pt x="6242" y="8000"/>
                </a:lnTo>
                <a:lnTo>
                  <a:pt x="6245" y="7986"/>
                </a:lnTo>
                <a:lnTo>
                  <a:pt x="6259" y="7986"/>
                </a:lnTo>
                <a:lnTo>
                  <a:pt x="6266" y="7978"/>
                </a:lnTo>
                <a:lnTo>
                  <a:pt x="6272" y="7981"/>
                </a:lnTo>
                <a:lnTo>
                  <a:pt x="6280" y="7959"/>
                </a:lnTo>
                <a:lnTo>
                  <a:pt x="6292" y="7949"/>
                </a:lnTo>
                <a:lnTo>
                  <a:pt x="6296" y="7939"/>
                </a:lnTo>
                <a:lnTo>
                  <a:pt x="6307" y="7942"/>
                </a:lnTo>
                <a:lnTo>
                  <a:pt x="6316" y="7910"/>
                </a:lnTo>
                <a:lnTo>
                  <a:pt x="6316" y="7891"/>
                </a:lnTo>
                <a:lnTo>
                  <a:pt x="6325" y="7893"/>
                </a:lnTo>
                <a:lnTo>
                  <a:pt x="6334" y="7877"/>
                </a:lnTo>
                <a:lnTo>
                  <a:pt x="6336" y="7864"/>
                </a:lnTo>
                <a:lnTo>
                  <a:pt x="6331" y="7860"/>
                </a:lnTo>
                <a:lnTo>
                  <a:pt x="6335" y="7851"/>
                </a:lnTo>
                <a:lnTo>
                  <a:pt x="6349" y="7853"/>
                </a:lnTo>
                <a:lnTo>
                  <a:pt x="6362" y="7848"/>
                </a:lnTo>
                <a:lnTo>
                  <a:pt x="6360" y="7834"/>
                </a:lnTo>
                <a:lnTo>
                  <a:pt x="6365" y="7827"/>
                </a:lnTo>
                <a:lnTo>
                  <a:pt x="6371" y="7844"/>
                </a:lnTo>
                <a:lnTo>
                  <a:pt x="6386" y="7847"/>
                </a:lnTo>
                <a:lnTo>
                  <a:pt x="6400" y="7831"/>
                </a:lnTo>
                <a:lnTo>
                  <a:pt x="6403" y="7839"/>
                </a:lnTo>
                <a:lnTo>
                  <a:pt x="6414" y="7841"/>
                </a:lnTo>
                <a:lnTo>
                  <a:pt x="6423" y="7832"/>
                </a:lnTo>
                <a:lnTo>
                  <a:pt x="6431" y="7844"/>
                </a:lnTo>
                <a:lnTo>
                  <a:pt x="6442" y="7841"/>
                </a:lnTo>
                <a:lnTo>
                  <a:pt x="6445" y="7828"/>
                </a:lnTo>
                <a:lnTo>
                  <a:pt x="6453" y="7827"/>
                </a:lnTo>
                <a:lnTo>
                  <a:pt x="6463" y="7810"/>
                </a:lnTo>
                <a:lnTo>
                  <a:pt x="6469" y="7810"/>
                </a:lnTo>
                <a:lnTo>
                  <a:pt x="6482" y="7791"/>
                </a:lnTo>
                <a:lnTo>
                  <a:pt x="6497" y="7789"/>
                </a:lnTo>
                <a:lnTo>
                  <a:pt x="6516" y="7766"/>
                </a:lnTo>
                <a:lnTo>
                  <a:pt x="6521" y="7748"/>
                </a:lnTo>
                <a:lnTo>
                  <a:pt x="6530" y="7747"/>
                </a:lnTo>
                <a:lnTo>
                  <a:pt x="6532" y="7727"/>
                </a:lnTo>
                <a:lnTo>
                  <a:pt x="6539" y="7706"/>
                </a:lnTo>
                <a:lnTo>
                  <a:pt x="6531" y="7698"/>
                </a:lnTo>
                <a:lnTo>
                  <a:pt x="6520" y="7703"/>
                </a:lnTo>
                <a:lnTo>
                  <a:pt x="6511" y="7691"/>
                </a:lnTo>
                <a:lnTo>
                  <a:pt x="6517" y="7690"/>
                </a:lnTo>
                <a:lnTo>
                  <a:pt x="6529" y="7693"/>
                </a:lnTo>
                <a:lnTo>
                  <a:pt x="6539" y="7688"/>
                </a:lnTo>
                <a:lnTo>
                  <a:pt x="6529" y="7670"/>
                </a:lnTo>
                <a:lnTo>
                  <a:pt x="6519" y="7671"/>
                </a:lnTo>
                <a:lnTo>
                  <a:pt x="6500" y="7657"/>
                </a:lnTo>
                <a:lnTo>
                  <a:pt x="6493" y="7639"/>
                </a:lnTo>
                <a:lnTo>
                  <a:pt x="6509" y="7657"/>
                </a:lnTo>
                <a:lnTo>
                  <a:pt x="6520" y="7648"/>
                </a:lnTo>
                <a:lnTo>
                  <a:pt x="6524" y="7628"/>
                </a:lnTo>
                <a:lnTo>
                  <a:pt x="6533" y="7623"/>
                </a:lnTo>
                <a:lnTo>
                  <a:pt x="6538" y="7602"/>
                </a:lnTo>
                <a:lnTo>
                  <a:pt x="6518" y="7591"/>
                </a:lnTo>
                <a:lnTo>
                  <a:pt x="6529" y="7575"/>
                </a:lnTo>
                <a:lnTo>
                  <a:pt x="6540" y="7580"/>
                </a:lnTo>
                <a:lnTo>
                  <a:pt x="6550" y="7566"/>
                </a:lnTo>
                <a:lnTo>
                  <a:pt x="6547" y="7549"/>
                </a:lnTo>
                <a:lnTo>
                  <a:pt x="6528" y="7536"/>
                </a:lnTo>
                <a:lnTo>
                  <a:pt x="6525" y="7516"/>
                </a:lnTo>
                <a:lnTo>
                  <a:pt x="6531" y="7513"/>
                </a:lnTo>
                <a:lnTo>
                  <a:pt x="6543" y="7523"/>
                </a:lnTo>
                <a:lnTo>
                  <a:pt x="6541" y="7510"/>
                </a:lnTo>
                <a:lnTo>
                  <a:pt x="6524" y="7497"/>
                </a:lnTo>
                <a:lnTo>
                  <a:pt x="6505" y="7495"/>
                </a:lnTo>
                <a:lnTo>
                  <a:pt x="6507" y="7481"/>
                </a:lnTo>
                <a:lnTo>
                  <a:pt x="6512" y="7478"/>
                </a:lnTo>
                <a:lnTo>
                  <a:pt x="6509" y="7469"/>
                </a:lnTo>
                <a:lnTo>
                  <a:pt x="6495" y="7468"/>
                </a:lnTo>
                <a:lnTo>
                  <a:pt x="6475" y="7485"/>
                </a:lnTo>
                <a:lnTo>
                  <a:pt x="6471" y="7505"/>
                </a:lnTo>
                <a:lnTo>
                  <a:pt x="6464" y="7516"/>
                </a:lnTo>
                <a:lnTo>
                  <a:pt x="6459" y="7497"/>
                </a:lnTo>
                <a:lnTo>
                  <a:pt x="6442" y="7495"/>
                </a:lnTo>
                <a:lnTo>
                  <a:pt x="6452" y="7478"/>
                </a:lnTo>
                <a:lnTo>
                  <a:pt x="6459" y="7477"/>
                </a:lnTo>
                <a:lnTo>
                  <a:pt x="6474" y="7454"/>
                </a:lnTo>
                <a:lnTo>
                  <a:pt x="6476" y="7434"/>
                </a:lnTo>
                <a:lnTo>
                  <a:pt x="6467" y="7398"/>
                </a:lnTo>
                <a:lnTo>
                  <a:pt x="6444" y="7388"/>
                </a:lnTo>
                <a:lnTo>
                  <a:pt x="6416" y="7394"/>
                </a:lnTo>
                <a:lnTo>
                  <a:pt x="6406" y="7400"/>
                </a:lnTo>
                <a:lnTo>
                  <a:pt x="6410" y="7407"/>
                </a:lnTo>
                <a:lnTo>
                  <a:pt x="6426" y="7407"/>
                </a:lnTo>
                <a:lnTo>
                  <a:pt x="6432" y="7414"/>
                </a:lnTo>
                <a:lnTo>
                  <a:pt x="6418" y="7415"/>
                </a:lnTo>
                <a:lnTo>
                  <a:pt x="6400" y="7412"/>
                </a:lnTo>
                <a:lnTo>
                  <a:pt x="6379" y="7427"/>
                </a:lnTo>
                <a:lnTo>
                  <a:pt x="6363" y="7431"/>
                </a:lnTo>
                <a:lnTo>
                  <a:pt x="6350" y="7455"/>
                </a:lnTo>
                <a:lnTo>
                  <a:pt x="6345" y="7477"/>
                </a:lnTo>
                <a:lnTo>
                  <a:pt x="6334" y="7478"/>
                </a:lnTo>
                <a:lnTo>
                  <a:pt x="6320" y="7499"/>
                </a:lnTo>
                <a:lnTo>
                  <a:pt x="6300" y="7497"/>
                </a:lnTo>
                <a:lnTo>
                  <a:pt x="6289" y="7536"/>
                </a:lnTo>
                <a:lnTo>
                  <a:pt x="6280" y="7535"/>
                </a:lnTo>
                <a:lnTo>
                  <a:pt x="6276" y="7545"/>
                </a:lnTo>
                <a:lnTo>
                  <a:pt x="6269" y="7543"/>
                </a:lnTo>
                <a:lnTo>
                  <a:pt x="6263" y="7526"/>
                </a:lnTo>
                <a:lnTo>
                  <a:pt x="6272" y="7513"/>
                </a:lnTo>
                <a:lnTo>
                  <a:pt x="6280" y="7517"/>
                </a:lnTo>
                <a:lnTo>
                  <a:pt x="6284" y="7503"/>
                </a:lnTo>
                <a:lnTo>
                  <a:pt x="6257" y="7465"/>
                </a:lnTo>
                <a:lnTo>
                  <a:pt x="6255" y="7456"/>
                </a:lnTo>
                <a:lnTo>
                  <a:pt x="6245" y="7448"/>
                </a:lnTo>
                <a:lnTo>
                  <a:pt x="6249" y="7437"/>
                </a:lnTo>
                <a:lnTo>
                  <a:pt x="6247" y="7418"/>
                </a:lnTo>
                <a:lnTo>
                  <a:pt x="6262" y="7459"/>
                </a:lnTo>
                <a:lnTo>
                  <a:pt x="6285" y="7485"/>
                </a:lnTo>
                <a:lnTo>
                  <a:pt x="6291" y="7474"/>
                </a:lnTo>
                <a:lnTo>
                  <a:pt x="6293" y="7454"/>
                </a:lnTo>
                <a:lnTo>
                  <a:pt x="6308" y="7453"/>
                </a:lnTo>
                <a:lnTo>
                  <a:pt x="6317" y="7439"/>
                </a:lnTo>
                <a:lnTo>
                  <a:pt x="6339" y="7419"/>
                </a:lnTo>
                <a:lnTo>
                  <a:pt x="6364" y="7411"/>
                </a:lnTo>
                <a:lnTo>
                  <a:pt x="6390" y="7404"/>
                </a:lnTo>
                <a:lnTo>
                  <a:pt x="6388" y="7395"/>
                </a:lnTo>
                <a:lnTo>
                  <a:pt x="6379" y="7391"/>
                </a:lnTo>
                <a:lnTo>
                  <a:pt x="6353" y="7404"/>
                </a:lnTo>
                <a:lnTo>
                  <a:pt x="6328" y="7414"/>
                </a:lnTo>
                <a:lnTo>
                  <a:pt x="6330" y="7398"/>
                </a:lnTo>
                <a:lnTo>
                  <a:pt x="6365" y="7387"/>
                </a:lnTo>
                <a:lnTo>
                  <a:pt x="6390" y="7386"/>
                </a:lnTo>
                <a:lnTo>
                  <a:pt x="6401" y="7365"/>
                </a:lnTo>
                <a:lnTo>
                  <a:pt x="6422" y="7351"/>
                </a:lnTo>
                <a:lnTo>
                  <a:pt x="6428" y="7360"/>
                </a:lnTo>
                <a:lnTo>
                  <a:pt x="6454" y="7351"/>
                </a:lnTo>
                <a:lnTo>
                  <a:pt x="6454" y="7343"/>
                </a:lnTo>
                <a:lnTo>
                  <a:pt x="6475" y="7338"/>
                </a:lnTo>
                <a:lnTo>
                  <a:pt x="6463" y="7319"/>
                </a:lnTo>
                <a:lnTo>
                  <a:pt x="6431" y="7304"/>
                </a:lnTo>
                <a:lnTo>
                  <a:pt x="6436" y="7295"/>
                </a:lnTo>
                <a:lnTo>
                  <a:pt x="6444" y="7295"/>
                </a:lnTo>
                <a:lnTo>
                  <a:pt x="6450" y="7274"/>
                </a:lnTo>
                <a:lnTo>
                  <a:pt x="6441" y="7268"/>
                </a:lnTo>
                <a:lnTo>
                  <a:pt x="6422" y="7276"/>
                </a:lnTo>
                <a:lnTo>
                  <a:pt x="6412" y="7297"/>
                </a:lnTo>
                <a:lnTo>
                  <a:pt x="6397" y="7281"/>
                </a:lnTo>
                <a:lnTo>
                  <a:pt x="6382" y="7284"/>
                </a:lnTo>
                <a:lnTo>
                  <a:pt x="6380" y="7270"/>
                </a:lnTo>
                <a:lnTo>
                  <a:pt x="6388" y="7266"/>
                </a:lnTo>
                <a:lnTo>
                  <a:pt x="6388" y="7230"/>
                </a:lnTo>
                <a:lnTo>
                  <a:pt x="6390" y="7219"/>
                </a:lnTo>
                <a:lnTo>
                  <a:pt x="6372" y="7240"/>
                </a:lnTo>
                <a:lnTo>
                  <a:pt x="6373" y="7229"/>
                </a:lnTo>
                <a:lnTo>
                  <a:pt x="6380" y="7219"/>
                </a:lnTo>
                <a:lnTo>
                  <a:pt x="6375" y="7215"/>
                </a:lnTo>
                <a:lnTo>
                  <a:pt x="6350" y="7252"/>
                </a:lnTo>
                <a:lnTo>
                  <a:pt x="6339" y="7267"/>
                </a:lnTo>
                <a:lnTo>
                  <a:pt x="6333" y="7265"/>
                </a:lnTo>
                <a:lnTo>
                  <a:pt x="6341" y="7247"/>
                </a:lnTo>
                <a:lnTo>
                  <a:pt x="6361" y="7223"/>
                </a:lnTo>
                <a:lnTo>
                  <a:pt x="6355" y="7214"/>
                </a:lnTo>
                <a:lnTo>
                  <a:pt x="6337" y="7227"/>
                </a:lnTo>
                <a:lnTo>
                  <a:pt x="6332" y="7222"/>
                </a:lnTo>
                <a:lnTo>
                  <a:pt x="6338" y="7212"/>
                </a:lnTo>
                <a:lnTo>
                  <a:pt x="6349" y="7202"/>
                </a:lnTo>
                <a:lnTo>
                  <a:pt x="6349" y="7193"/>
                </a:lnTo>
                <a:lnTo>
                  <a:pt x="6334" y="7197"/>
                </a:lnTo>
                <a:lnTo>
                  <a:pt x="6322" y="7220"/>
                </a:lnTo>
                <a:lnTo>
                  <a:pt x="6309" y="7246"/>
                </a:lnTo>
                <a:lnTo>
                  <a:pt x="6302" y="7242"/>
                </a:lnTo>
                <a:lnTo>
                  <a:pt x="6308" y="7221"/>
                </a:lnTo>
                <a:lnTo>
                  <a:pt x="6319" y="7207"/>
                </a:lnTo>
                <a:lnTo>
                  <a:pt x="6319" y="7195"/>
                </a:lnTo>
                <a:lnTo>
                  <a:pt x="6309" y="7195"/>
                </a:lnTo>
                <a:lnTo>
                  <a:pt x="6284" y="7235"/>
                </a:lnTo>
                <a:lnTo>
                  <a:pt x="6273" y="7241"/>
                </a:lnTo>
                <a:lnTo>
                  <a:pt x="6260" y="7228"/>
                </a:lnTo>
                <a:lnTo>
                  <a:pt x="6274" y="7234"/>
                </a:lnTo>
                <a:lnTo>
                  <a:pt x="6285" y="7219"/>
                </a:lnTo>
                <a:lnTo>
                  <a:pt x="6306" y="7174"/>
                </a:lnTo>
                <a:lnTo>
                  <a:pt x="6322" y="7157"/>
                </a:lnTo>
                <a:lnTo>
                  <a:pt x="6314" y="7142"/>
                </a:lnTo>
                <a:lnTo>
                  <a:pt x="6316" y="7123"/>
                </a:lnTo>
                <a:lnTo>
                  <a:pt x="6313" y="7120"/>
                </a:lnTo>
                <a:lnTo>
                  <a:pt x="6300" y="7150"/>
                </a:lnTo>
                <a:lnTo>
                  <a:pt x="6294" y="7152"/>
                </a:lnTo>
                <a:lnTo>
                  <a:pt x="6294" y="7141"/>
                </a:lnTo>
                <a:lnTo>
                  <a:pt x="6298" y="7128"/>
                </a:lnTo>
                <a:lnTo>
                  <a:pt x="6299" y="7099"/>
                </a:lnTo>
                <a:lnTo>
                  <a:pt x="6291" y="7095"/>
                </a:lnTo>
                <a:lnTo>
                  <a:pt x="6286" y="7091"/>
                </a:lnTo>
                <a:lnTo>
                  <a:pt x="6274" y="7105"/>
                </a:lnTo>
                <a:lnTo>
                  <a:pt x="6270" y="7097"/>
                </a:lnTo>
                <a:lnTo>
                  <a:pt x="6272" y="7080"/>
                </a:lnTo>
                <a:lnTo>
                  <a:pt x="6270" y="7073"/>
                </a:lnTo>
                <a:lnTo>
                  <a:pt x="6262" y="7072"/>
                </a:lnTo>
                <a:lnTo>
                  <a:pt x="6268" y="7062"/>
                </a:lnTo>
                <a:lnTo>
                  <a:pt x="6262" y="7051"/>
                </a:lnTo>
                <a:lnTo>
                  <a:pt x="6262" y="7036"/>
                </a:lnTo>
                <a:lnTo>
                  <a:pt x="6255" y="7033"/>
                </a:lnTo>
                <a:lnTo>
                  <a:pt x="6237" y="7040"/>
                </a:lnTo>
                <a:lnTo>
                  <a:pt x="6235" y="7048"/>
                </a:lnTo>
                <a:lnTo>
                  <a:pt x="6227" y="7051"/>
                </a:lnTo>
                <a:lnTo>
                  <a:pt x="6203" y="7040"/>
                </a:lnTo>
                <a:lnTo>
                  <a:pt x="6221" y="7042"/>
                </a:lnTo>
                <a:lnTo>
                  <a:pt x="6227" y="7029"/>
                </a:lnTo>
                <a:lnTo>
                  <a:pt x="6241" y="7026"/>
                </a:lnTo>
                <a:lnTo>
                  <a:pt x="6244" y="7015"/>
                </a:lnTo>
                <a:lnTo>
                  <a:pt x="6238" y="7002"/>
                </a:lnTo>
                <a:lnTo>
                  <a:pt x="6224" y="6981"/>
                </a:lnTo>
                <a:lnTo>
                  <a:pt x="6224" y="6959"/>
                </a:lnTo>
                <a:lnTo>
                  <a:pt x="6206" y="6943"/>
                </a:lnTo>
                <a:lnTo>
                  <a:pt x="6225" y="6942"/>
                </a:lnTo>
                <a:lnTo>
                  <a:pt x="6243" y="6959"/>
                </a:lnTo>
                <a:lnTo>
                  <a:pt x="6257" y="6957"/>
                </a:lnTo>
                <a:lnTo>
                  <a:pt x="6256" y="6943"/>
                </a:lnTo>
                <a:lnTo>
                  <a:pt x="6244" y="6934"/>
                </a:lnTo>
                <a:lnTo>
                  <a:pt x="6247" y="6924"/>
                </a:lnTo>
                <a:lnTo>
                  <a:pt x="6258" y="6931"/>
                </a:lnTo>
                <a:lnTo>
                  <a:pt x="6274" y="6908"/>
                </a:lnTo>
                <a:lnTo>
                  <a:pt x="6284" y="6899"/>
                </a:lnTo>
                <a:lnTo>
                  <a:pt x="6287" y="6879"/>
                </a:lnTo>
                <a:lnTo>
                  <a:pt x="6275" y="6860"/>
                </a:lnTo>
                <a:lnTo>
                  <a:pt x="6265" y="6864"/>
                </a:lnTo>
                <a:lnTo>
                  <a:pt x="6253" y="6856"/>
                </a:lnTo>
                <a:lnTo>
                  <a:pt x="6262" y="6846"/>
                </a:lnTo>
                <a:lnTo>
                  <a:pt x="6266" y="6828"/>
                </a:lnTo>
                <a:lnTo>
                  <a:pt x="6260" y="6818"/>
                </a:lnTo>
                <a:lnTo>
                  <a:pt x="6245" y="6817"/>
                </a:lnTo>
                <a:lnTo>
                  <a:pt x="6240" y="6810"/>
                </a:lnTo>
                <a:lnTo>
                  <a:pt x="6230" y="6814"/>
                </a:lnTo>
                <a:lnTo>
                  <a:pt x="6221" y="6799"/>
                </a:lnTo>
                <a:lnTo>
                  <a:pt x="6234" y="6799"/>
                </a:lnTo>
                <a:lnTo>
                  <a:pt x="6241" y="6789"/>
                </a:lnTo>
                <a:lnTo>
                  <a:pt x="6250" y="6795"/>
                </a:lnTo>
                <a:lnTo>
                  <a:pt x="6263" y="6776"/>
                </a:lnTo>
                <a:lnTo>
                  <a:pt x="6257" y="6738"/>
                </a:lnTo>
                <a:lnTo>
                  <a:pt x="6245" y="6719"/>
                </a:lnTo>
                <a:lnTo>
                  <a:pt x="6237" y="6733"/>
                </a:lnTo>
                <a:lnTo>
                  <a:pt x="6225" y="6726"/>
                </a:lnTo>
                <a:lnTo>
                  <a:pt x="6216" y="6740"/>
                </a:lnTo>
                <a:lnTo>
                  <a:pt x="6220" y="6718"/>
                </a:lnTo>
                <a:lnTo>
                  <a:pt x="6234" y="6702"/>
                </a:lnTo>
                <a:lnTo>
                  <a:pt x="6245" y="6700"/>
                </a:lnTo>
                <a:lnTo>
                  <a:pt x="6245" y="6680"/>
                </a:lnTo>
                <a:lnTo>
                  <a:pt x="6233" y="6675"/>
                </a:lnTo>
                <a:lnTo>
                  <a:pt x="6223" y="6681"/>
                </a:lnTo>
                <a:lnTo>
                  <a:pt x="6209" y="6681"/>
                </a:lnTo>
                <a:lnTo>
                  <a:pt x="6187" y="6698"/>
                </a:lnTo>
                <a:lnTo>
                  <a:pt x="6207" y="6657"/>
                </a:lnTo>
                <a:lnTo>
                  <a:pt x="6219" y="6657"/>
                </a:lnTo>
                <a:lnTo>
                  <a:pt x="6231" y="6645"/>
                </a:lnTo>
                <a:lnTo>
                  <a:pt x="6231" y="6635"/>
                </a:lnTo>
                <a:lnTo>
                  <a:pt x="6239" y="6620"/>
                </a:lnTo>
                <a:lnTo>
                  <a:pt x="6235" y="6613"/>
                </a:lnTo>
                <a:lnTo>
                  <a:pt x="6220" y="6624"/>
                </a:lnTo>
                <a:lnTo>
                  <a:pt x="6199" y="6623"/>
                </a:lnTo>
                <a:lnTo>
                  <a:pt x="6181" y="6637"/>
                </a:lnTo>
                <a:lnTo>
                  <a:pt x="6186" y="6619"/>
                </a:lnTo>
                <a:lnTo>
                  <a:pt x="6183" y="6603"/>
                </a:lnTo>
                <a:lnTo>
                  <a:pt x="6188" y="6588"/>
                </a:lnTo>
                <a:lnTo>
                  <a:pt x="6198" y="6600"/>
                </a:lnTo>
                <a:lnTo>
                  <a:pt x="6219" y="6600"/>
                </a:lnTo>
                <a:lnTo>
                  <a:pt x="6230" y="6573"/>
                </a:lnTo>
                <a:lnTo>
                  <a:pt x="6230" y="6548"/>
                </a:lnTo>
                <a:lnTo>
                  <a:pt x="6219" y="6559"/>
                </a:lnTo>
                <a:lnTo>
                  <a:pt x="6209" y="6552"/>
                </a:lnTo>
                <a:lnTo>
                  <a:pt x="6221" y="6529"/>
                </a:lnTo>
                <a:lnTo>
                  <a:pt x="6225" y="6509"/>
                </a:lnTo>
                <a:lnTo>
                  <a:pt x="6215" y="6505"/>
                </a:lnTo>
                <a:lnTo>
                  <a:pt x="6184" y="6520"/>
                </a:lnTo>
                <a:lnTo>
                  <a:pt x="6173" y="6509"/>
                </a:lnTo>
                <a:lnTo>
                  <a:pt x="6180" y="6496"/>
                </a:lnTo>
                <a:lnTo>
                  <a:pt x="6194" y="6500"/>
                </a:lnTo>
                <a:lnTo>
                  <a:pt x="6206" y="6494"/>
                </a:lnTo>
                <a:lnTo>
                  <a:pt x="6216" y="6466"/>
                </a:lnTo>
                <a:lnTo>
                  <a:pt x="6207" y="6457"/>
                </a:lnTo>
                <a:lnTo>
                  <a:pt x="6205" y="6441"/>
                </a:lnTo>
                <a:lnTo>
                  <a:pt x="6197" y="6455"/>
                </a:lnTo>
                <a:lnTo>
                  <a:pt x="6191" y="6455"/>
                </a:lnTo>
                <a:lnTo>
                  <a:pt x="6188" y="6442"/>
                </a:lnTo>
                <a:lnTo>
                  <a:pt x="6179" y="6428"/>
                </a:lnTo>
                <a:lnTo>
                  <a:pt x="6188" y="6422"/>
                </a:lnTo>
                <a:lnTo>
                  <a:pt x="6195" y="6432"/>
                </a:lnTo>
                <a:lnTo>
                  <a:pt x="6200" y="6423"/>
                </a:lnTo>
                <a:lnTo>
                  <a:pt x="6199" y="6395"/>
                </a:lnTo>
                <a:lnTo>
                  <a:pt x="6187" y="6375"/>
                </a:lnTo>
                <a:lnTo>
                  <a:pt x="6184" y="6353"/>
                </a:lnTo>
                <a:lnTo>
                  <a:pt x="6193" y="6343"/>
                </a:lnTo>
                <a:lnTo>
                  <a:pt x="6192" y="6324"/>
                </a:lnTo>
                <a:lnTo>
                  <a:pt x="6182" y="6324"/>
                </a:lnTo>
                <a:lnTo>
                  <a:pt x="6186" y="6315"/>
                </a:lnTo>
                <a:lnTo>
                  <a:pt x="6190" y="6297"/>
                </a:lnTo>
                <a:lnTo>
                  <a:pt x="6181" y="6294"/>
                </a:lnTo>
                <a:lnTo>
                  <a:pt x="6173" y="6291"/>
                </a:lnTo>
                <a:lnTo>
                  <a:pt x="6174" y="6286"/>
                </a:lnTo>
                <a:lnTo>
                  <a:pt x="6181" y="6284"/>
                </a:lnTo>
                <a:lnTo>
                  <a:pt x="6189" y="6266"/>
                </a:lnTo>
                <a:lnTo>
                  <a:pt x="6180" y="6256"/>
                </a:lnTo>
                <a:lnTo>
                  <a:pt x="6181" y="6240"/>
                </a:lnTo>
                <a:lnTo>
                  <a:pt x="6190" y="6230"/>
                </a:lnTo>
                <a:lnTo>
                  <a:pt x="6185" y="6221"/>
                </a:lnTo>
                <a:lnTo>
                  <a:pt x="6174" y="6229"/>
                </a:lnTo>
                <a:lnTo>
                  <a:pt x="6184" y="6213"/>
                </a:lnTo>
                <a:lnTo>
                  <a:pt x="6179" y="6204"/>
                </a:lnTo>
                <a:lnTo>
                  <a:pt x="6165" y="6212"/>
                </a:lnTo>
                <a:lnTo>
                  <a:pt x="6154" y="6238"/>
                </a:lnTo>
                <a:lnTo>
                  <a:pt x="6157" y="6253"/>
                </a:lnTo>
                <a:lnTo>
                  <a:pt x="6150" y="6272"/>
                </a:lnTo>
                <a:lnTo>
                  <a:pt x="6136" y="6299"/>
                </a:lnTo>
                <a:lnTo>
                  <a:pt x="6134" y="6316"/>
                </a:lnTo>
                <a:lnTo>
                  <a:pt x="6126" y="6326"/>
                </a:lnTo>
                <a:lnTo>
                  <a:pt x="6127" y="6347"/>
                </a:lnTo>
                <a:lnTo>
                  <a:pt x="6119" y="6333"/>
                </a:lnTo>
                <a:lnTo>
                  <a:pt x="6112" y="6339"/>
                </a:lnTo>
                <a:lnTo>
                  <a:pt x="6104" y="6374"/>
                </a:lnTo>
                <a:lnTo>
                  <a:pt x="6104" y="6388"/>
                </a:lnTo>
                <a:lnTo>
                  <a:pt x="6115" y="6388"/>
                </a:lnTo>
                <a:lnTo>
                  <a:pt x="6121" y="6405"/>
                </a:lnTo>
                <a:lnTo>
                  <a:pt x="6121" y="6419"/>
                </a:lnTo>
                <a:lnTo>
                  <a:pt x="6109" y="6400"/>
                </a:lnTo>
                <a:lnTo>
                  <a:pt x="6102" y="6401"/>
                </a:lnTo>
                <a:lnTo>
                  <a:pt x="6098" y="6415"/>
                </a:lnTo>
                <a:lnTo>
                  <a:pt x="6089" y="6437"/>
                </a:lnTo>
                <a:lnTo>
                  <a:pt x="6079" y="6448"/>
                </a:lnTo>
                <a:lnTo>
                  <a:pt x="6076" y="6477"/>
                </a:lnTo>
                <a:lnTo>
                  <a:pt x="6065" y="6481"/>
                </a:lnTo>
                <a:lnTo>
                  <a:pt x="6057" y="6502"/>
                </a:lnTo>
                <a:lnTo>
                  <a:pt x="6058" y="6513"/>
                </a:lnTo>
                <a:lnTo>
                  <a:pt x="6053" y="6515"/>
                </a:lnTo>
                <a:lnTo>
                  <a:pt x="6054" y="6549"/>
                </a:lnTo>
                <a:lnTo>
                  <a:pt x="6044" y="6584"/>
                </a:lnTo>
                <a:lnTo>
                  <a:pt x="6047" y="6558"/>
                </a:lnTo>
                <a:lnTo>
                  <a:pt x="6043" y="6525"/>
                </a:lnTo>
                <a:lnTo>
                  <a:pt x="6034" y="6510"/>
                </a:lnTo>
                <a:lnTo>
                  <a:pt x="6016" y="6532"/>
                </a:lnTo>
                <a:lnTo>
                  <a:pt x="6007" y="6553"/>
                </a:lnTo>
                <a:lnTo>
                  <a:pt x="6005" y="6574"/>
                </a:lnTo>
                <a:lnTo>
                  <a:pt x="5993" y="6579"/>
                </a:lnTo>
                <a:lnTo>
                  <a:pt x="5987" y="6590"/>
                </a:lnTo>
                <a:lnTo>
                  <a:pt x="5985" y="6580"/>
                </a:lnTo>
                <a:lnTo>
                  <a:pt x="5976" y="6577"/>
                </a:lnTo>
                <a:lnTo>
                  <a:pt x="5964" y="6595"/>
                </a:lnTo>
                <a:lnTo>
                  <a:pt x="5952" y="6598"/>
                </a:lnTo>
                <a:lnTo>
                  <a:pt x="5937" y="6617"/>
                </a:lnTo>
                <a:lnTo>
                  <a:pt x="5935" y="6644"/>
                </a:lnTo>
                <a:lnTo>
                  <a:pt x="5920" y="6672"/>
                </a:lnTo>
                <a:lnTo>
                  <a:pt x="5926" y="6650"/>
                </a:lnTo>
                <a:lnTo>
                  <a:pt x="5925" y="6631"/>
                </a:lnTo>
                <a:lnTo>
                  <a:pt x="5929" y="6622"/>
                </a:lnTo>
                <a:lnTo>
                  <a:pt x="5927" y="6576"/>
                </a:lnTo>
                <a:lnTo>
                  <a:pt x="5929" y="6554"/>
                </a:lnTo>
                <a:lnTo>
                  <a:pt x="5925" y="6552"/>
                </a:lnTo>
                <a:lnTo>
                  <a:pt x="5908" y="6581"/>
                </a:lnTo>
                <a:lnTo>
                  <a:pt x="5890" y="6641"/>
                </a:lnTo>
                <a:lnTo>
                  <a:pt x="5876" y="6653"/>
                </a:lnTo>
                <a:lnTo>
                  <a:pt x="5886" y="6632"/>
                </a:lnTo>
                <a:lnTo>
                  <a:pt x="5889" y="6608"/>
                </a:lnTo>
                <a:lnTo>
                  <a:pt x="5903" y="6569"/>
                </a:lnTo>
                <a:lnTo>
                  <a:pt x="5902" y="6544"/>
                </a:lnTo>
                <a:lnTo>
                  <a:pt x="5905" y="6519"/>
                </a:lnTo>
                <a:lnTo>
                  <a:pt x="5898" y="6496"/>
                </a:lnTo>
                <a:lnTo>
                  <a:pt x="5884" y="6477"/>
                </a:lnTo>
                <a:lnTo>
                  <a:pt x="5872" y="6477"/>
                </a:lnTo>
                <a:lnTo>
                  <a:pt x="5877" y="6501"/>
                </a:lnTo>
                <a:lnTo>
                  <a:pt x="5872" y="6502"/>
                </a:lnTo>
                <a:lnTo>
                  <a:pt x="5860" y="6487"/>
                </a:lnTo>
                <a:lnTo>
                  <a:pt x="5845" y="6448"/>
                </a:lnTo>
                <a:lnTo>
                  <a:pt x="5868" y="6467"/>
                </a:lnTo>
                <a:lnTo>
                  <a:pt x="5875" y="6462"/>
                </a:lnTo>
                <a:lnTo>
                  <a:pt x="5864" y="6456"/>
                </a:lnTo>
                <a:lnTo>
                  <a:pt x="5847" y="6412"/>
                </a:lnTo>
                <a:lnTo>
                  <a:pt x="5843" y="6409"/>
                </a:lnTo>
                <a:lnTo>
                  <a:pt x="5857" y="6378"/>
                </a:lnTo>
                <a:lnTo>
                  <a:pt x="5859" y="6365"/>
                </a:lnTo>
                <a:lnTo>
                  <a:pt x="5871" y="6336"/>
                </a:lnTo>
                <a:lnTo>
                  <a:pt x="5872" y="6297"/>
                </a:lnTo>
                <a:lnTo>
                  <a:pt x="5854" y="6271"/>
                </a:lnTo>
                <a:lnTo>
                  <a:pt x="5829" y="6263"/>
                </a:lnTo>
                <a:lnTo>
                  <a:pt x="5798" y="6235"/>
                </a:lnTo>
                <a:lnTo>
                  <a:pt x="5833" y="6253"/>
                </a:lnTo>
                <a:lnTo>
                  <a:pt x="5862" y="6259"/>
                </a:lnTo>
                <a:lnTo>
                  <a:pt x="5866" y="6225"/>
                </a:lnTo>
                <a:lnTo>
                  <a:pt x="5872" y="6212"/>
                </a:lnTo>
                <a:lnTo>
                  <a:pt x="5875" y="6241"/>
                </a:lnTo>
                <a:lnTo>
                  <a:pt x="5880" y="6222"/>
                </a:lnTo>
                <a:lnTo>
                  <a:pt x="5877" y="6166"/>
                </a:lnTo>
                <a:lnTo>
                  <a:pt x="5890" y="6133"/>
                </a:lnTo>
                <a:lnTo>
                  <a:pt x="5908" y="6127"/>
                </a:lnTo>
                <a:lnTo>
                  <a:pt x="5911" y="6089"/>
                </a:lnTo>
                <a:lnTo>
                  <a:pt x="5910" y="6050"/>
                </a:lnTo>
                <a:lnTo>
                  <a:pt x="5900" y="6051"/>
                </a:lnTo>
                <a:lnTo>
                  <a:pt x="5897" y="6086"/>
                </a:lnTo>
                <a:lnTo>
                  <a:pt x="5881" y="6105"/>
                </a:lnTo>
                <a:lnTo>
                  <a:pt x="5875" y="6087"/>
                </a:lnTo>
                <a:lnTo>
                  <a:pt x="5877" y="6046"/>
                </a:lnTo>
                <a:lnTo>
                  <a:pt x="5860" y="6036"/>
                </a:lnTo>
                <a:lnTo>
                  <a:pt x="5845" y="6048"/>
                </a:lnTo>
                <a:lnTo>
                  <a:pt x="5840" y="6036"/>
                </a:lnTo>
                <a:lnTo>
                  <a:pt x="5833" y="6041"/>
                </a:lnTo>
                <a:lnTo>
                  <a:pt x="5811" y="6010"/>
                </a:lnTo>
                <a:lnTo>
                  <a:pt x="5801" y="6022"/>
                </a:lnTo>
                <a:lnTo>
                  <a:pt x="5801" y="6004"/>
                </a:lnTo>
                <a:lnTo>
                  <a:pt x="5789" y="6022"/>
                </a:lnTo>
                <a:lnTo>
                  <a:pt x="5789" y="6000"/>
                </a:lnTo>
                <a:lnTo>
                  <a:pt x="5772" y="5972"/>
                </a:lnTo>
                <a:lnTo>
                  <a:pt x="5784" y="5972"/>
                </a:lnTo>
                <a:lnTo>
                  <a:pt x="5790" y="5951"/>
                </a:lnTo>
                <a:lnTo>
                  <a:pt x="5801" y="5966"/>
                </a:lnTo>
                <a:lnTo>
                  <a:pt x="5803" y="5953"/>
                </a:lnTo>
                <a:lnTo>
                  <a:pt x="5792" y="5925"/>
                </a:lnTo>
                <a:lnTo>
                  <a:pt x="5782" y="5940"/>
                </a:lnTo>
                <a:lnTo>
                  <a:pt x="5770" y="5925"/>
                </a:lnTo>
                <a:lnTo>
                  <a:pt x="5781" y="5920"/>
                </a:lnTo>
                <a:lnTo>
                  <a:pt x="5774" y="5895"/>
                </a:lnTo>
                <a:lnTo>
                  <a:pt x="5760" y="5873"/>
                </a:lnTo>
                <a:lnTo>
                  <a:pt x="5751" y="5882"/>
                </a:lnTo>
                <a:lnTo>
                  <a:pt x="5751" y="5866"/>
                </a:lnTo>
                <a:lnTo>
                  <a:pt x="5759" y="5848"/>
                </a:lnTo>
                <a:lnTo>
                  <a:pt x="5759" y="5812"/>
                </a:lnTo>
                <a:lnTo>
                  <a:pt x="5747" y="5812"/>
                </a:lnTo>
                <a:lnTo>
                  <a:pt x="5731" y="5791"/>
                </a:lnTo>
                <a:lnTo>
                  <a:pt x="5731" y="5768"/>
                </a:lnTo>
                <a:lnTo>
                  <a:pt x="5708" y="5736"/>
                </a:lnTo>
                <a:lnTo>
                  <a:pt x="5691" y="5755"/>
                </a:lnTo>
                <a:lnTo>
                  <a:pt x="5680" y="5756"/>
                </a:lnTo>
                <a:lnTo>
                  <a:pt x="5673" y="5769"/>
                </a:lnTo>
                <a:lnTo>
                  <a:pt x="5657" y="5758"/>
                </a:lnTo>
                <a:lnTo>
                  <a:pt x="5657" y="5782"/>
                </a:lnTo>
                <a:lnTo>
                  <a:pt x="5648" y="5759"/>
                </a:lnTo>
                <a:lnTo>
                  <a:pt x="5638" y="5759"/>
                </a:lnTo>
                <a:lnTo>
                  <a:pt x="5631" y="5746"/>
                </a:lnTo>
                <a:lnTo>
                  <a:pt x="5618" y="5745"/>
                </a:lnTo>
                <a:lnTo>
                  <a:pt x="5600" y="5768"/>
                </a:lnTo>
                <a:lnTo>
                  <a:pt x="5578" y="5769"/>
                </a:lnTo>
                <a:lnTo>
                  <a:pt x="5595" y="5758"/>
                </a:lnTo>
                <a:lnTo>
                  <a:pt x="5599" y="5736"/>
                </a:lnTo>
                <a:lnTo>
                  <a:pt x="5582" y="5736"/>
                </a:lnTo>
                <a:lnTo>
                  <a:pt x="5552" y="5709"/>
                </a:lnTo>
                <a:lnTo>
                  <a:pt x="5530" y="5688"/>
                </a:lnTo>
                <a:lnTo>
                  <a:pt x="5507" y="5685"/>
                </a:lnTo>
                <a:lnTo>
                  <a:pt x="5499" y="5676"/>
                </a:lnTo>
                <a:lnTo>
                  <a:pt x="5491" y="5682"/>
                </a:lnTo>
                <a:lnTo>
                  <a:pt x="5482" y="5684"/>
                </a:lnTo>
                <a:lnTo>
                  <a:pt x="5473" y="5699"/>
                </a:lnTo>
                <a:lnTo>
                  <a:pt x="5473" y="5713"/>
                </a:lnTo>
                <a:lnTo>
                  <a:pt x="5466" y="5714"/>
                </a:lnTo>
                <a:lnTo>
                  <a:pt x="5460" y="5707"/>
                </a:lnTo>
                <a:lnTo>
                  <a:pt x="5449" y="5717"/>
                </a:lnTo>
                <a:lnTo>
                  <a:pt x="5449" y="5746"/>
                </a:lnTo>
                <a:lnTo>
                  <a:pt x="5440" y="5779"/>
                </a:lnTo>
                <a:lnTo>
                  <a:pt x="5439" y="5823"/>
                </a:lnTo>
                <a:lnTo>
                  <a:pt x="5447" y="5845"/>
                </a:lnTo>
                <a:lnTo>
                  <a:pt x="5454" y="5847"/>
                </a:lnTo>
                <a:lnTo>
                  <a:pt x="5455" y="5857"/>
                </a:lnTo>
                <a:lnTo>
                  <a:pt x="5463" y="5862"/>
                </a:lnTo>
                <a:lnTo>
                  <a:pt x="5463" y="5888"/>
                </a:lnTo>
                <a:lnTo>
                  <a:pt x="5457" y="5901"/>
                </a:lnTo>
                <a:lnTo>
                  <a:pt x="5448" y="5898"/>
                </a:lnTo>
                <a:lnTo>
                  <a:pt x="5445" y="5924"/>
                </a:lnTo>
                <a:lnTo>
                  <a:pt x="5427" y="5968"/>
                </a:lnTo>
                <a:lnTo>
                  <a:pt x="5398" y="6006"/>
                </a:lnTo>
                <a:lnTo>
                  <a:pt x="5397" y="6023"/>
                </a:lnTo>
                <a:lnTo>
                  <a:pt x="5404" y="6028"/>
                </a:lnTo>
                <a:lnTo>
                  <a:pt x="5426" y="6025"/>
                </a:lnTo>
                <a:lnTo>
                  <a:pt x="5434" y="6027"/>
                </a:lnTo>
                <a:lnTo>
                  <a:pt x="5424" y="6038"/>
                </a:lnTo>
                <a:lnTo>
                  <a:pt x="5418" y="6070"/>
                </a:lnTo>
                <a:lnTo>
                  <a:pt x="5419" y="6082"/>
                </a:lnTo>
                <a:lnTo>
                  <a:pt x="5433" y="6086"/>
                </a:lnTo>
                <a:lnTo>
                  <a:pt x="5420" y="6094"/>
                </a:lnTo>
                <a:lnTo>
                  <a:pt x="5411" y="6112"/>
                </a:lnTo>
                <a:lnTo>
                  <a:pt x="5415" y="6128"/>
                </a:lnTo>
                <a:lnTo>
                  <a:pt x="5423" y="6138"/>
                </a:lnTo>
                <a:lnTo>
                  <a:pt x="5411" y="6164"/>
                </a:lnTo>
                <a:lnTo>
                  <a:pt x="5412" y="6174"/>
                </a:lnTo>
                <a:lnTo>
                  <a:pt x="5430" y="6174"/>
                </a:lnTo>
                <a:lnTo>
                  <a:pt x="5433" y="6189"/>
                </a:lnTo>
                <a:lnTo>
                  <a:pt x="5419" y="6232"/>
                </a:lnTo>
                <a:lnTo>
                  <a:pt x="5404" y="6243"/>
                </a:lnTo>
                <a:lnTo>
                  <a:pt x="5403" y="6269"/>
                </a:lnTo>
                <a:lnTo>
                  <a:pt x="5408" y="6281"/>
                </a:lnTo>
                <a:lnTo>
                  <a:pt x="5399" y="6274"/>
                </a:lnTo>
                <a:lnTo>
                  <a:pt x="5391" y="6247"/>
                </a:lnTo>
                <a:lnTo>
                  <a:pt x="5384" y="6247"/>
                </a:lnTo>
                <a:lnTo>
                  <a:pt x="5370" y="6278"/>
                </a:lnTo>
                <a:lnTo>
                  <a:pt x="5370" y="6287"/>
                </a:lnTo>
                <a:lnTo>
                  <a:pt x="5375" y="6292"/>
                </a:lnTo>
                <a:lnTo>
                  <a:pt x="5376" y="6307"/>
                </a:lnTo>
                <a:lnTo>
                  <a:pt x="5367" y="6324"/>
                </a:lnTo>
                <a:lnTo>
                  <a:pt x="5356" y="6327"/>
                </a:lnTo>
                <a:lnTo>
                  <a:pt x="5320" y="6389"/>
                </a:lnTo>
                <a:lnTo>
                  <a:pt x="5307" y="6399"/>
                </a:lnTo>
                <a:lnTo>
                  <a:pt x="5299" y="6443"/>
                </a:lnTo>
                <a:lnTo>
                  <a:pt x="5303" y="6461"/>
                </a:lnTo>
                <a:lnTo>
                  <a:pt x="5317" y="6467"/>
                </a:lnTo>
                <a:lnTo>
                  <a:pt x="5321" y="6491"/>
                </a:lnTo>
                <a:lnTo>
                  <a:pt x="5335" y="6508"/>
                </a:lnTo>
                <a:lnTo>
                  <a:pt x="5356" y="6561"/>
                </a:lnTo>
                <a:lnTo>
                  <a:pt x="5360" y="6621"/>
                </a:lnTo>
                <a:lnTo>
                  <a:pt x="5358" y="6690"/>
                </a:lnTo>
                <a:lnTo>
                  <a:pt x="5369" y="6724"/>
                </a:lnTo>
                <a:lnTo>
                  <a:pt x="5367" y="6752"/>
                </a:lnTo>
                <a:lnTo>
                  <a:pt x="5367" y="6792"/>
                </a:lnTo>
                <a:lnTo>
                  <a:pt x="5362" y="6801"/>
                </a:lnTo>
                <a:lnTo>
                  <a:pt x="5350" y="6856"/>
                </a:lnTo>
                <a:lnTo>
                  <a:pt x="5345" y="6885"/>
                </a:lnTo>
                <a:lnTo>
                  <a:pt x="5351" y="6883"/>
                </a:lnTo>
                <a:lnTo>
                  <a:pt x="5354" y="6860"/>
                </a:lnTo>
                <a:lnTo>
                  <a:pt x="5362" y="6847"/>
                </a:lnTo>
                <a:lnTo>
                  <a:pt x="5363" y="6876"/>
                </a:lnTo>
                <a:lnTo>
                  <a:pt x="5375" y="6902"/>
                </a:lnTo>
                <a:lnTo>
                  <a:pt x="5365" y="6921"/>
                </a:lnTo>
                <a:lnTo>
                  <a:pt x="5351" y="6923"/>
                </a:lnTo>
                <a:lnTo>
                  <a:pt x="5345" y="6912"/>
                </a:lnTo>
                <a:lnTo>
                  <a:pt x="5337" y="6910"/>
                </a:lnTo>
                <a:lnTo>
                  <a:pt x="5318" y="6959"/>
                </a:lnTo>
                <a:lnTo>
                  <a:pt x="5303" y="6972"/>
                </a:lnTo>
                <a:lnTo>
                  <a:pt x="5301" y="6991"/>
                </a:lnTo>
                <a:lnTo>
                  <a:pt x="5269" y="7014"/>
                </a:lnTo>
                <a:lnTo>
                  <a:pt x="5260" y="7028"/>
                </a:lnTo>
                <a:lnTo>
                  <a:pt x="5260" y="7036"/>
                </a:lnTo>
                <a:lnTo>
                  <a:pt x="5218" y="7062"/>
                </a:lnTo>
                <a:lnTo>
                  <a:pt x="5192" y="7085"/>
                </a:lnTo>
                <a:lnTo>
                  <a:pt x="5185" y="7094"/>
                </a:lnTo>
                <a:lnTo>
                  <a:pt x="5169" y="7094"/>
                </a:lnTo>
                <a:lnTo>
                  <a:pt x="5156" y="7111"/>
                </a:lnTo>
                <a:lnTo>
                  <a:pt x="5129" y="7118"/>
                </a:lnTo>
                <a:lnTo>
                  <a:pt x="5111" y="7132"/>
                </a:lnTo>
                <a:lnTo>
                  <a:pt x="5116" y="7144"/>
                </a:lnTo>
                <a:lnTo>
                  <a:pt x="5117" y="7167"/>
                </a:lnTo>
                <a:lnTo>
                  <a:pt x="5123" y="7185"/>
                </a:lnTo>
                <a:lnTo>
                  <a:pt x="5122" y="7206"/>
                </a:lnTo>
                <a:lnTo>
                  <a:pt x="5128" y="7223"/>
                </a:lnTo>
                <a:lnTo>
                  <a:pt x="5121" y="7229"/>
                </a:lnTo>
                <a:lnTo>
                  <a:pt x="5125" y="7244"/>
                </a:lnTo>
                <a:lnTo>
                  <a:pt x="5133" y="7247"/>
                </a:lnTo>
                <a:lnTo>
                  <a:pt x="5125" y="7257"/>
                </a:lnTo>
                <a:lnTo>
                  <a:pt x="5130" y="7276"/>
                </a:lnTo>
                <a:lnTo>
                  <a:pt x="5123" y="7283"/>
                </a:lnTo>
                <a:lnTo>
                  <a:pt x="5126" y="7305"/>
                </a:lnTo>
                <a:lnTo>
                  <a:pt x="5119" y="7317"/>
                </a:lnTo>
                <a:lnTo>
                  <a:pt x="5116" y="7355"/>
                </a:lnTo>
                <a:lnTo>
                  <a:pt x="5119" y="7377"/>
                </a:lnTo>
                <a:lnTo>
                  <a:pt x="5108" y="7432"/>
                </a:lnTo>
                <a:lnTo>
                  <a:pt x="5110" y="7447"/>
                </a:lnTo>
                <a:lnTo>
                  <a:pt x="5117" y="7451"/>
                </a:lnTo>
                <a:lnTo>
                  <a:pt x="5117" y="7464"/>
                </a:lnTo>
                <a:lnTo>
                  <a:pt x="5122" y="7477"/>
                </a:lnTo>
                <a:lnTo>
                  <a:pt x="5109" y="7503"/>
                </a:lnTo>
                <a:lnTo>
                  <a:pt x="5109" y="7526"/>
                </a:lnTo>
                <a:lnTo>
                  <a:pt x="5117" y="7534"/>
                </a:lnTo>
                <a:lnTo>
                  <a:pt x="5119" y="7567"/>
                </a:lnTo>
                <a:lnTo>
                  <a:pt x="5123" y="7576"/>
                </a:lnTo>
                <a:lnTo>
                  <a:pt x="5107" y="7602"/>
                </a:lnTo>
                <a:lnTo>
                  <a:pt x="5101" y="7635"/>
                </a:lnTo>
                <a:lnTo>
                  <a:pt x="5094" y="7639"/>
                </a:lnTo>
                <a:lnTo>
                  <a:pt x="5088" y="7634"/>
                </a:lnTo>
                <a:lnTo>
                  <a:pt x="5089" y="7657"/>
                </a:lnTo>
                <a:lnTo>
                  <a:pt x="5096" y="7670"/>
                </a:lnTo>
                <a:lnTo>
                  <a:pt x="5089" y="7686"/>
                </a:lnTo>
                <a:lnTo>
                  <a:pt x="5086" y="7721"/>
                </a:lnTo>
                <a:lnTo>
                  <a:pt x="5089" y="7748"/>
                </a:lnTo>
                <a:lnTo>
                  <a:pt x="5102" y="7773"/>
                </a:lnTo>
                <a:lnTo>
                  <a:pt x="5115" y="7783"/>
                </a:lnTo>
                <a:lnTo>
                  <a:pt x="5092" y="7778"/>
                </a:lnTo>
                <a:lnTo>
                  <a:pt x="5076" y="7758"/>
                </a:lnTo>
                <a:lnTo>
                  <a:pt x="5079" y="7727"/>
                </a:lnTo>
                <a:lnTo>
                  <a:pt x="5074" y="7687"/>
                </a:lnTo>
                <a:lnTo>
                  <a:pt x="5066" y="7684"/>
                </a:lnTo>
                <a:lnTo>
                  <a:pt x="5064" y="7671"/>
                </a:lnTo>
                <a:lnTo>
                  <a:pt x="5067" y="7652"/>
                </a:lnTo>
                <a:lnTo>
                  <a:pt x="5062" y="7653"/>
                </a:lnTo>
                <a:lnTo>
                  <a:pt x="5039" y="7701"/>
                </a:lnTo>
                <a:lnTo>
                  <a:pt x="5039" y="7720"/>
                </a:lnTo>
                <a:lnTo>
                  <a:pt x="5035" y="7739"/>
                </a:lnTo>
                <a:lnTo>
                  <a:pt x="5024" y="7738"/>
                </a:lnTo>
                <a:lnTo>
                  <a:pt x="5012" y="7719"/>
                </a:lnTo>
                <a:lnTo>
                  <a:pt x="4994" y="7708"/>
                </a:lnTo>
                <a:lnTo>
                  <a:pt x="4977" y="7729"/>
                </a:lnTo>
                <a:lnTo>
                  <a:pt x="4958" y="7745"/>
                </a:lnTo>
                <a:lnTo>
                  <a:pt x="4984" y="7706"/>
                </a:lnTo>
                <a:lnTo>
                  <a:pt x="4989" y="7675"/>
                </a:lnTo>
                <a:lnTo>
                  <a:pt x="4986" y="7660"/>
                </a:lnTo>
                <a:lnTo>
                  <a:pt x="4983" y="7624"/>
                </a:lnTo>
                <a:lnTo>
                  <a:pt x="4975" y="7605"/>
                </a:lnTo>
                <a:lnTo>
                  <a:pt x="4973" y="7589"/>
                </a:lnTo>
                <a:lnTo>
                  <a:pt x="4970" y="7589"/>
                </a:lnTo>
                <a:lnTo>
                  <a:pt x="4954" y="7575"/>
                </a:lnTo>
                <a:lnTo>
                  <a:pt x="4941" y="7567"/>
                </a:lnTo>
                <a:lnTo>
                  <a:pt x="4942" y="7551"/>
                </a:lnTo>
                <a:lnTo>
                  <a:pt x="4940" y="7541"/>
                </a:lnTo>
                <a:lnTo>
                  <a:pt x="4943" y="7522"/>
                </a:lnTo>
                <a:lnTo>
                  <a:pt x="4935" y="7504"/>
                </a:lnTo>
                <a:lnTo>
                  <a:pt x="4925" y="7494"/>
                </a:lnTo>
                <a:lnTo>
                  <a:pt x="4925" y="7467"/>
                </a:lnTo>
                <a:lnTo>
                  <a:pt x="4911" y="7449"/>
                </a:lnTo>
                <a:lnTo>
                  <a:pt x="4906" y="7430"/>
                </a:lnTo>
                <a:lnTo>
                  <a:pt x="4913" y="7385"/>
                </a:lnTo>
                <a:lnTo>
                  <a:pt x="4926" y="7366"/>
                </a:lnTo>
                <a:lnTo>
                  <a:pt x="4931" y="7337"/>
                </a:lnTo>
                <a:lnTo>
                  <a:pt x="4931" y="7317"/>
                </a:lnTo>
                <a:lnTo>
                  <a:pt x="4949" y="7271"/>
                </a:lnTo>
                <a:lnTo>
                  <a:pt x="4948" y="7222"/>
                </a:lnTo>
                <a:lnTo>
                  <a:pt x="4944" y="7215"/>
                </a:lnTo>
                <a:lnTo>
                  <a:pt x="4941" y="7190"/>
                </a:lnTo>
                <a:lnTo>
                  <a:pt x="4951" y="7160"/>
                </a:lnTo>
                <a:lnTo>
                  <a:pt x="4960" y="7139"/>
                </a:lnTo>
                <a:lnTo>
                  <a:pt x="4961" y="7119"/>
                </a:lnTo>
                <a:lnTo>
                  <a:pt x="4979" y="7063"/>
                </a:lnTo>
                <a:lnTo>
                  <a:pt x="4976" y="7030"/>
                </a:lnTo>
                <a:lnTo>
                  <a:pt x="4969" y="7030"/>
                </a:lnTo>
                <a:lnTo>
                  <a:pt x="4965" y="7034"/>
                </a:lnTo>
                <a:lnTo>
                  <a:pt x="4965" y="7026"/>
                </a:lnTo>
                <a:lnTo>
                  <a:pt x="4956" y="7026"/>
                </a:lnTo>
                <a:lnTo>
                  <a:pt x="4939" y="7035"/>
                </a:lnTo>
                <a:lnTo>
                  <a:pt x="4916" y="7027"/>
                </a:lnTo>
                <a:lnTo>
                  <a:pt x="4895" y="7017"/>
                </a:lnTo>
                <a:lnTo>
                  <a:pt x="4890" y="7017"/>
                </a:lnTo>
                <a:lnTo>
                  <a:pt x="4883" y="7006"/>
                </a:lnTo>
                <a:lnTo>
                  <a:pt x="4855" y="7004"/>
                </a:lnTo>
                <a:lnTo>
                  <a:pt x="4840" y="7010"/>
                </a:lnTo>
                <a:lnTo>
                  <a:pt x="4833" y="7006"/>
                </a:lnTo>
                <a:lnTo>
                  <a:pt x="4812" y="7005"/>
                </a:lnTo>
                <a:lnTo>
                  <a:pt x="4807" y="6998"/>
                </a:lnTo>
                <a:lnTo>
                  <a:pt x="4810" y="6987"/>
                </a:lnTo>
                <a:lnTo>
                  <a:pt x="4793" y="6959"/>
                </a:lnTo>
                <a:lnTo>
                  <a:pt x="4790" y="6943"/>
                </a:lnTo>
                <a:lnTo>
                  <a:pt x="4768" y="6909"/>
                </a:lnTo>
                <a:lnTo>
                  <a:pt x="4757" y="6903"/>
                </a:lnTo>
                <a:lnTo>
                  <a:pt x="4737" y="6879"/>
                </a:lnTo>
                <a:lnTo>
                  <a:pt x="4728" y="6875"/>
                </a:lnTo>
                <a:lnTo>
                  <a:pt x="4700" y="6844"/>
                </a:lnTo>
                <a:lnTo>
                  <a:pt x="4694" y="6832"/>
                </a:lnTo>
                <a:lnTo>
                  <a:pt x="4684" y="6838"/>
                </a:lnTo>
                <a:lnTo>
                  <a:pt x="4685" y="6828"/>
                </a:lnTo>
                <a:lnTo>
                  <a:pt x="4676" y="6789"/>
                </a:lnTo>
                <a:lnTo>
                  <a:pt x="4667" y="6773"/>
                </a:lnTo>
                <a:lnTo>
                  <a:pt x="4667" y="6753"/>
                </a:lnTo>
                <a:lnTo>
                  <a:pt x="4655" y="6741"/>
                </a:lnTo>
                <a:lnTo>
                  <a:pt x="4645" y="6707"/>
                </a:lnTo>
                <a:lnTo>
                  <a:pt x="4634" y="6700"/>
                </a:lnTo>
                <a:lnTo>
                  <a:pt x="4613" y="6663"/>
                </a:lnTo>
                <a:lnTo>
                  <a:pt x="4600" y="6657"/>
                </a:lnTo>
                <a:lnTo>
                  <a:pt x="4592" y="6646"/>
                </a:lnTo>
                <a:lnTo>
                  <a:pt x="4563" y="6631"/>
                </a:lnTo>
                <a:lnTo>
                  <a:pt x="4543" y="6601"/>
                </a:lnTo>
                <a:lnTo>
                  <a:pt x="4512" y="6567"/>
                </a:lnTo>
                <a:lnTo>
                  <a:pt x="4489" y="6572"/>
                </a:lnTo>
                <a:lnTo>
                  <a:pt x="4440" y="6599"/>
                </a:lnTo>
                <a:lnTo>
                  <a:pt x="4392" y="6625"/>
                </a:lnTo>
                <a:lnTo>
                  <a:pt x="4372" y="6624"/>
                </a:lnTo>
                <a:lnTo>
                  <a:pt x="4357" y="6613"/>
                </a:lnTo>
                <a:lnTo>
                  <a:pt x="4372" y="6617"/>
                </a:lnTo>
                <a:lnTo>
                  <a:pt x="4391" y="6606"/>
                </a:lnTo>
                <a:lnTo>
                  <a:pt x="4433" y="6540"/>
                </a:lnTo>
                <a:lnTo>
                  <a:pt x="4438" y="6517"/>
                </a:lnTo>
                <a:lnTo>
                  <a:pt x="4433" y="6473"/>
                </a:lnTo>
                <a:lnTo>
                  <a:pt x="4425" y="6453"/>
                </a:lnTo>
                <a:lnTo>
                  <a:pt x="4435" y="6409"/>
                </a:lnTo>
                <a:lnTo>
                  <a:pt x="4435" y="6363"/>
                </a:lnTo>
                <a:lnTo>
                  <a:pt x="4427" y="6333"/>
                </a:lnTo>
                <a:lnTo>
                  <a:pt x="4427" y="6306"/>
                </a:lnTo>
                <a:lnTo>
                  <a:pt x="4433" y="6281"/>
                </a:lnTo>
                <a:lnTo>
                  <a:pt x="4433" y="6260"/>
                </a:lnTo>
                <a:lnTo>
                  <a:pt x="4421" y="6251"/>
                </a:lnTo>
                <a:lnTo>
                  <a:pt x="4382" y="6253"/>
                </a:lnTo>
                <a:lnTo>
                  <a:pt x="4365" y="6310"/>
                </a:lnTo>
                <a:lnTo>
                  <a:pt x="4342" y="6358"/>
                </a:lnTo>
                <a:lnTo>
                  <a:pt x="4311" y="6365"/>
                </a:lnTo>
                <a:lnTo>
                  <a:pt x="4293" y="6390"/>
                </a:lnTo>
                <a:lnTo>
                  <a:pt x="4298" y="6367"/>
                </a:lnTo>
                <a:lnTo>
                  <a:pt x="4335" y="6353"/>
                </a:lnTo>
                <a:lnTo>
                  <a:pt x="4352" y="6324"/>
                </a:lnTo>
                <a:lnTo>
                  <a:pt x="4365" y="6271"/>
                </a:lnTo>
                <a:lnTo>
                  <a:pt x="4359" y="6266"/>
                </a:lnTo>
                <a:lnTo>
                  <a:pt x="4360" y="6237"/>
                </a:lnTo>
                <a:lnTo>
                  <a:pt x="4353" y="6223"/>
                </a:lnTo>
                <a:lnTo>
                  <a:pt x="4357" y="6203"/>
                </a:lnTo>
                <a:lnTo>
                  <a:pt x="4353" y="6185"/>
                </a:lnTo>
                <a:lnTo>
                  <a:pt x="4339" y="6180"/>
                </a:lnTo>
                <a:lnTo>
                  <a:pt x="4345" y="6170"/>
                </a:lnTo>
                <a:lnTo>
                  <a:pt x="4357" y="6163"/>
                </a:lnTo>
                <a:lnTo>
                  <a:pt x="4362" y="6144"/>
                </a:lnTo>
                <a:lnTo>
                  <a:pt x="4374" y="6108"/>
                </a:lnTo>
                <a:lnTo>
                  <a:pt x="4374" y="6076"/>
                </a:lnTo>
                <a:lnTo>
                  <a:pt x="4369" y="6066"/>
                </a:lnTo>
                <a:lnTo>
                  <a:pt x="4378" y="6020"/>
                </a:lnTo>
                <a:lnTo>
                  <a:pt x="4389" y="6010"/>
                </a:lnTo>
                <a:lnTo>
                  <a:pt x="4395" y="5981"/>
                </a:lnTo>
                <a:lnTo>
                  <a:pt x="4403" y="5959"/>
                </a:lnTo>
                <a:lnTo>
                  <a:pt x="4408" y="5918"/>
                </a:lnTo>
                <a:lnTo>
                  <a:pt x="4420" y="5897"/>
                </a:lnTo>
                <a:lnTo>
                  <a:pt x="4413" y="5871"/>
                </a:lnTo>
                <a:lnTo>
                  <a:pt x="4414" y="5858"/>
                </a:lnTo>
                <a:lnTo>
                  <a:pt x="4429" y="5874"/>
                </a:lnTo>
                <a:lnTo>
                  <a:pt x="4443" y="5853"/>
                </a:lnTo>
                <a:lnTo>
                  <a:pt x="4444" y="5833"/>
                </a:lnTo>
                <a:lnTo>
                  <a:pt x="4458" y="5827"/>
                </a:lnTo>
                <a:lnTo>
                  <a:pt x="4478" y="5789"/>
                </a:lnTo>
                <a:lnTo>
                  <a:pt x="4490" y="5781"/>
                </a:lnTo>
                <a:lnTo>
                  <a:pt x="4487" y="5762"/>
                </a:lnTo>
                <a:lnTo>
                  <a:pt x="4495" y="5745"/>
                </a:lnTo>
                <a:lnTo>
                  <a:pt x="4504" y="5745"/>
                </a:lnTo>
                <a:lnTo>
                  <a:pt x="4507" y="5732"/>
                </a:lnTo>
                <a:lnTo>
                  <a:pt x="4500" y="5717"/>
                </a:lnTo>
                <a:lnTo>
                  <a:pt x="4517" y="5703"/>
                </a:lnTo>
                <a:lnTo>
                  <a:pt x="4528" y="5673"/>
                </a:lnTo>
                <a:lnTo>
                  <a:pt x="4541" y="5674"/>
                </a:lnTo>
                <a:lnTo>
                  <a:pt x="4541" y="5662"/>
                </a:lnTo>
                <a:lnTo>
                  <a:pt x="4546" y="5649"/>
                </a:lnTo>
                <a:lnTo>
                  <a:pt x="4530" y="5629"/>
                </a:lnTo>
                <a:lnTo>
                  <a:pt x="4537" y="5622"/>
                </a:lnTo>
                <a:lnTo>
                  <a:pt x="4538" y="5608"/>
                </a:lnTo>
                <a:lnTo>
                  <a:pt x="4548" y="5612"/>
                </a:lnTo>
                <a:lnTo>
                  <a:pt x="4563" y="5631"/>
                </a:lnTo>
                <a:lnTo>
                  <a:pt x="4566" y="5640"/>
                </a:lnTo>
                <a:lnTo>
                  <a:pt x="4572" y="5636"/>
                </a:lnTo>
                <a:lnTo>
                  <a:pt x="4569" y="5620"/>
                </a:lnTo>
                <a:lnTo>
                  <a:pt x="4559" y="5608"/>
                </a:lnTo>
                <a:lnTo>
                  <a:pt x="4579" y="5595"/>
                </a:lnTo>
                <a:lnTo>
                  <a:pt x="4585" y="5582"/>
                </a:lnTo>
                <a:lnTo>
                  <a:pt x="4601" y="5583"/>
                </a:lnTo>
                <a:lnTo>
                  <a:pt x="4606" y="5589"/>
                </a:lnTo>
                <a:lnTo>
                  <a:pt x="4608" y="5572"/>
                </a:lnTo>
                <a:lnTo>
                  <a:pt x="4604" y="5562"/>
                </a:lnTo>
                <a:lnTo>
                  <a:pt x="4612" y="5564"/>
                </a:lnTo>
                <a:lnTo>
                  <a:pt x="4614" y="5590"/>
                </a:lnTo>
                <a:lnTo>
                  <a:pt x="4625" y="5568"/>
                </a:lnTo>
                <a:lnTo>
                  <a:pt x="4625" y="5551"/>
                </a:lnTo>
                <a:lnTo>
                  <a:pt x="4617" y="5540"/>
                </a:lnTo>
                <a:lnTo>
                  <a:pt x="4618" y="5520"/>
                </a:lnTo>
                <a:lnTo>
                  <a:pt x="4624" y="5528"/>
                </a:lnTo>
                <a:lnTo>
                  <a:pt x="4648" y="5538"/>
                </a:lnTo>
                <a:lnTo>
                  <a:pt x="4644" y="5524"/>
                </a:lnTo>
                <a:lnTo>
                  <a:pt x="4633" y="5516"/>
                </a:lnTo>
                <a:lnTo>
                  <a:pt x="4628" y="5502"/>
                </a:lnTo>
                <a:lnTo>
                  <a:pt x="4633" y="5496"/>
                </a:lnTo>
                <a:lnTo>
                  <a:pt x="4636" y="5481"/>
                </a:lnTo>
                <a:lnTo>
                  <a:pt x="4640" y="5510"/>
                </a:lnTo>
                <a:lnTo>
                  <a:pt x="4653" y="5507"/>
                </a:lnTo>
                <a:lnTo>
                  <a:pt x="4661" y="5514"/>
                </a:lnTo>
                <a:lnTo>
                  <a:pt x="4668" y="5502"/>
                </a:lnTo>
                <a:lnTo>
                  <a:pt x="4655" y="5463"/>
                </a:lnTo>
                <a:lnTo>
                  <a:pt x="4645" y="5416"/>
                </a:lnTo>
                <a:lnTo>
                  <a:pt x="4633" y="5392"/>
                </a:lnTo>
                <a:lnTo>
                  <a:pt x="4634" y="5370"/>
                </a:lnTo>
                <a:lnTo>
                  <a:pt x="4632" y="5355"/>
                </a:lnTo>
                <a:lnTo>
                  <a:pt x="4635" y="5346"/>
                </a:lnTo>
                <a:lnTo>
                  <a:pt x="4645" y="5361"/>
                </a:lnTo>
                <a:lnTo>
                  <a:pt x="4651" y="5398"/>
                </a:lnTo>
                <a:lnTo>
                  <a:pt x="4669" y="5437"/>
                </a:lnTo>
                <a:lnTo>
                  <a:pt x="4699" y="5447"/>
                </a:lnTo>
                <a:lnTo>
                  <a:pt x="4710" y="5460"/>
                </a:lnTo>
                <a:lnTo>
                  <a:pt x="4726" y="5461"/>
                </a:lnTo>
                <a:lnTo>
                  <a:pt x="4734" y="5451"/>
                </a:lnTo>
                <a:lnTo>
                  <a:pt x="4745" y="5449"/>
                </a:lnTo>
                <a:lnTo>
                  <a:pt x="4762" y="5418"/>
                </a:lnTo>
                <a:lnTo>
                  <a:pt x="4765" y="5366"/>
                </a:lnTo>
                <a:lnTo>
                  <a:pt x="4739" y="5316"/>
                </a:lnTo>
                <a:lnTo>
                  <a:pt x="4736" y="5288"/>
                </a:lnTo>
                <a:lnTo>
                  <a:pt x="4728" y="5271"/>
                </a:lnTo>
                <a:lnTo>
                  <a:pt x="4722" y="5274"/>
                </a:lnTo>
                <a:lnTo>
                  <a:pt x="4708" y="5298"/>
                </a:lnTo>
                <a:lnTo>
                  <a:pt x="4682" y="5301"/>
                </a:lnTo>
                <a:lnTo>
                  <a:pt x="4675" y="5306"/>
                </a:lnTo>
                <a:lnTo>
                  <a:pt x="4675" y="5299"/>
                </a:lnTo>
                <a:lnTo>
                  <a:pt x="4672" y="5285"/>
                </a:lnTo>
                <a:lnTo>
                  <a:pt x="4681" y="5289"/>
                </a:lnTo>
                <a:lnTo>
                  <a:pt x="4697" y="5285"/>
                </a:lnTo>
                <a:lnTo>
                  <a:pt x="4713" y="5267"/>
                </a:lnTo>
                <a:lnTo>
                  <a:pt x="4710" y="5257"/>
                </a:lnTo>
                <a:lnTo>
                  <a:pt x="4686" y="5232"/>
                </a:lnTo>
                <a:lnTo>
                  <a:pt x="4659" y="5185"/>
                </a:lnTo>
                <a:lnTo>
                  <a:pt x="4653" y="5184"/>
                </a:lnTo>
                <a:lnTo>
                  <a:pt x="4651" y="5194"/>
                </a:lnTo>
                <a:lnTo>
                  <a:pt x="4656" y="5210"/>
                </a:lnTo>
                <a:lnTo>
                  <a:pt x="4652" y="5219"/>
                </a:lnTo>
                <a:lnTo>
                  <a:pt x="4640" y="5202"/>
                </a:lnTo>
                <a:lnTo>
                  <a:pt x="4633" y="5169"/>
                </a:lnTo>
                <a:lnTo>
                  <a:pt x="4645" y="5174"/>
                </a:lnTo>
                <a:lnTo>
                  <a:pt x="4646" y="5141"/>
                </a:lnTo>
                <a:lnTo>
                  <a:pt x="4652" y="5158"/>
                </a:lnTo>
                <a:lnTo>
                  <a:pt x="4670" y="5182"/>
                </a:lnTo>
                <a:lnTo>
                  <a:pt x="4681" y="5189"/>
                </a:lnTo>
                <a:lnTo>
                  <a:pt x="4689" y="5222"/>
                </a:lnTo>
                <a:lnTo>
                  <a:pt x="4715" y="5247"/>
                </a:lnTo>
                <a:lnTo>
                  <a:pt x="4741" y="5263"/>
                </a:lnTo>
                <a:lnTo>
                  <a:pt x="4754" y="5293"/>
                </a:lnTo>
                <a:lnTo>
                  <a:pt x="4766" y="5305"/>
                </a:lnTo>
                <a:lnTo>
                  <a:pt x="4768" y="5321"/>
                </a:lnTo>
                <a:lnTo>
                  <a:pt x="4782" y="5329"/>
                </a:lnTo>
                <a:lnTo>
                  <a:pt x="4787" y="5338"/>
                </a:lnTo>
                <a:lnTo>
                  <a:pt x="4788" y="5313"/>
                </a:lnTo>
                <a:lnTo>
                  <a:pt x="4802" y="5301"/>
                </a:lnTo>
                <a:lnTo>
                  <a:pt x="4793" y="5289"/>
                </a:lnTo>
                <a:lnTo>
                  <a:pt x="4796" y="5268"/>
                </a:lnTo>
                <a:lnTo>
                  <a:pt x="4806" y="5295"/>
                </a:lnTo>
                <a:lnTo>
                  <a:pt x="4809" y="5309"/>
                </a:lnTo>
                <a:lnTo>
                  <a:pt x="4818" y="5313"/>
                </a:lnTo>
                <a:lnTo>
                  <a:pt x="4834" y="5275"/>
                </a:lnTo>
                <a:lnTo>
                  <a:pt x="4835" y="5233"/>
                </a:lnTo>
                <a:lnTo>
                  <a:pt x="4828" y="5219"/>
                </a:lnTo>
                <a:lnTo>
                  <a:pt x="4834" y="5187"/>
                </a:lnTo>
                <a:lnTo>
                  <a:pt x="4841" y="5223"/>
                </a:lnTo>
                <a:lnTo>
                  <a:pt x="4842" y="5244"/>
                </a:lnTo>
                <a:lnTo>
                  <a:pt x="4853" y="5199"/>
                </a:lnTo>
                <a:lnTo>
                  <a:pt x="4866" y="5186"/>
                </a:lnTo>
                <a:lnTo>
                  <a:pt x="4869" y="5198"/>
                </a:lnTo>
                <a:lnTo>
                  <a:pt x="4873" y="5203"/>
                </a:lnTo>
                <a:lnTo>
                  <a:pt x="4863" y="5226"/>
                </a:lnTo>
                <a:lnTo>
                  <a:pt x="4869" y="5230"/>
                </a:lnTo>
                <a:lnTo>
                  <a:pt x="4872" y="5245"/>
                </a:lnTo>
                <a:lnTo>
                  <a:pt x="4880" y="5229"/>
                </a:lnTo>
                <a:lnTo>
                  <a:pt x="4890" y="5236"/>
                </a:lnTo>
                <a:lnTo>
                  <a:pt x="4907" y="5269"/>
                </a:lnTo>
                <a:lnTo>
                  <a:pt x="4910" y="5257"/>
                </a:lnTo>
                <a:lnTo>
                  <a:pt x="4917" y="5257"/>
                </a:lnTo>
                <a:lnTo>
                  <a:pt x="4924" y="5265"/>
                </a:lnTo>
                <a:lnTo>
                  <a:pt x="4935" y="5261"/>
                </a:lnTo>
                <a:lnTo>
                  <a:pt x="4947" y="5226"/>
                </a:lnTo>
                <a:lnTo>
                  <a:pt x="4964" y="5212"/>
                </a:lnTo>
                <a:lnTo>
                  <a:pt x="5007" y="5138"/>
                </a:lnTo>
                <a:lnTo>
                  <a:pt x="5009" y="5124"/>
                </a:lnTo>
                <a:lnTo>
                  <a:pt x="5015" y="5117"/>
                </a:lnTo>
                <a:lnTo>
                  <a:pt x="5018" y="5126"/>
                </a:lnTo>
                <a:lnTo>
                  <a:pt x="5037" y="5082"/>
                </a:lnTo>
                <a:lnTo>
                  <a:pt x="5049" y="5072"/>
                </a:lnTo>
                <a:lnTo>
                  <a:pt x="5065" y="5053"/>
                </a:lnTo>
                <a:lnTo>
                  <a:pt x="5070" y="5045"/>
                </a:lnTo>
                <a:lnTo>
                  <a:pt x="5068" y="5020"/>
                </a:lnTo>
                <a:lnTo>
                  <a:pt x="5020" y="4997"/>
                </a:lnTo>
                <a:lnTo>
                  <a:pt x="4994" y="4989"/>
                </a:lnTo>
                <a:lnTo>
                  <a:pt x="4969" y="4975"/>
                </a:lnTo>
                <a:lnTo>
                  <a:pt x="4961" y="4942"/>
                </a:lnTo>
                <a:lnTo>
                  <a:pt x="4946" y="4893"/>
                </a:lnTo>
                <a:lnTo>
                  <a:pt x="4940" y="4893"/>
                </a:lnTo>
                <a:lnTo>
                  <a:pt x="4938" y="4855"/>
                </a:lnTo>
                <a:lnTo>
                  <a:pt x="4934" y="4848"/>
                </a:lnTo>
                <a:lnTo>
                  <a:pt x="4939" y="4839"/>
                </a:lnTo>
                <a:lnTo>
                  <a:pt x="4944" y="4840"/>
                </a:lnTo>
                <a:lnTo>
                  <a:pt x="4947" y="4827"/>
                </a:lnTo>
                <a:lnTo>
                  <a:pt x="4938" y="4817"/>
                </a:lnTo>
                <a:lnTo>
                  <a:pt x="4910" y="4818"/>
                </a:lnTo>
                <a:lnTo>
                  <a:pt x="4880" y="4800"/>
                </a:lnTo>
                <a:lnTo>
                  <a:pt x="4872" y="4803"/>
                </a:lnTo>
                <a:lnTo>
                  <a:pt x="4867" y="4813"/>
                </a:lnTo>
                <a:lnTo>
                  <a:pt x="4859" y="4798"/>
                </a:lnTo>
                <a:lnTo>
                  <a:pt x="4859" y="4782"/>
                </a:lnTo>
                <a:lnTo>
                  <a:pt x="4872" y="4789"/>
                </a:lnTo>
                <a:lnTo>
                  <a:pt x="4903" y="4792"/>
                </a:lnTo>
                <a:lnTo>
                  <a:pt x="4922" y="4812"/>
                </a:lnTo>
                <a:lnTo>
                  <a:pt x="4949" y="4812"/>
                </a:lnTo>
                <a:lnTo>
                  <a:pt x="4966" y="4834"/>
                </a:lnTo>
                <a:lnTo>
                  <a:pt x="4980" y="4879"/>
                </a:lnTo>
                <a:lnTo>
                  <a:pt x="4993" y="4884"/>
                </a:lnTo>
                <a:lnTo>
                  <a:pt x="4999" y="4897"/>
                </a:lnTo>
                <a:lnTo>
                  <a:pt x="4994" y="4904"/>
                </a:lnTo>
                <a:lnTo>
                  <a:pt x="4987" y="4905"/>
                </a:lnTo>
                <a:lnTo>
                  <a:pt x="4987" y="4915"/>
                </a:lnTo>
                <a:lnTo>
                  <a:pt x="5008" y="4931"/>
                </a:lnTo>
                <a:lnTo>
                  <a:pt x="5014" y="4956"/>
                </a:lnTo>
                <a:lnTo>
                  <a:pt x="5023" y="4978"/>
                </a:lnTo>
                <a:lnTo>
                  <a:pt x="5065" y="4993"/>
                </a:lnTo>
                <a:lnTo>
                  <a:pt x="5077" y="4985"/>
                </a:lnTo>
                <a:lnTo>
                  <a:pt x="5083" y="4958"/>
                </a:lnTo>
                <a:lnTo>
                  <a:pt x="5093" y="4946"/>
                </a:lnTo>
                <a:lnTo>
                  <a:pt x="5102" y="4953"/>
                </a:lnTo>
                <a:lnTo>
                  <a:pt x="5118" y="4920"/>
                </a:lnTo>
                <a:lnTo>
                  <a:pt x="5132" y="4891"/>
                </a:lnTo>
                <a:lnTo>
                  <a:pt x="5163" y="4852"/>
                </a:lnTo>
                <a:lnTo>
                  <a:pt x="5172" y="4848"/>
                </a:lnTo>
                <a:lnTo>
                  <a:pt x="5183" y="4816"/>
                </a:lnTo>
                <a:lnTo>
                  <a:pt x="5175" y="4796"/>
                </a:lnTo>
                <a:lnTo>
                  <a:pt x="5159" y="4791"/>
                </a:lnTo>
                <a:lnTo>
                  <a:pt x="5152" y="4775"/>
                </a:lnTo>
                <a:lnTo>
                  <a:pt x="5152" y="4753"/>
                </a:lnTo>
                <a:lnTo>
                  <a:pt x="5158" y="4745"/>
                </a:lnTo>
                <a:lnTo>
                  <a:pt x="5154" y="4731"/>
                </a:lnTo>
                <a:lnTo>
                  <a:pt x="5156" y="4714"/>
                </a:lnTo>
                <a:lnTo>
                  <a:pt x="5171" y="4731"/>
                </a:lnTo>
                <a:lnTo>
                  <a:pt x="5182" y="4727"/>
                </a:lnTo>
                <a:lnTo>
                  <a:pt x="5193" y="4741"/>
                </a:lnTo>
                <a:lnTo>
                  <a:pt x="5209" y="4741"/>
                </a:lnTo>
                <a:lnTo>
                  <a:pt x="5228" y="4728"/>
                </a:lnTo>
                <a:lnTo>
                  <a:pt x="5229" y="4739"/>
                </a:lnTo>
                <a:lnTo>
                  <a:pt x="5236" y="4744"/>
                </a:lnTo>
                <a:lnTo>
                  <a:pt x="5233" y="4750"/>
                </a:lnTo>
                <a:lnTo>
                  <a:pt x="5227" y="4783"/>
                </a:lnTo>
                <a:lnTo>
                  <a:pt x="5227" y="4798"/>
                </a:lnTo>
                <a:lnTo>
                  <a:pt x="5237" y="4791"/>
                </a:lnTo>
                <a:lnTo>
                  <a:pt x="5239" y="4802"/>
                </a:lnTo>
                <a:lnTo>
                  <a:pt x="5249" y="4806"/>
                </a:lnTo>
                <a:lnTo>
                  <a:pt x="5265" y="4821"/>
                </a:lnTo>
                <a:lnTo>
                  <a:pt x="5268" y="4802"/>
                </a:lnTo>
                <a:lnTo>
                  <a:pt x="5255" y="4782"/>
                </a:lnTo>
                <a:lnTo>
                  <a:pt x="5263" y="4763"/>
                </a:lnTo>
                <a:lnTo>
                  <a:pt x="5266" y="4781"/>
                </a:lnTo>
                <a:lnTo>
                  <a:pt x="5275" y="4787"/>
                </a:lnTo>
                <a:lnTo>
                  <a:pt x="5277" y="4806"/>
                </a:lnTo>
                <a:lnTo>
                  <a:pt x="5298" y="4837"/>
                </a:lnTo>
                <a:lnTo>
                  <a:pt x="5305" y="4836"/>
                </a:lnTo>
                <a:lnTo>
                  <a:pt x="5306" y="4818"/>
                </a:lnTo>
                <a:lnTo>
                  <a:pt x="5302" y="4810"/>
                </a:lnTo>
                <a:lnTo>
                  <a:pt x="5307" y="4796"/>
                </a:lnTo>
                <a:lnTo>
                  <a:pt x="5304" y="4765"/>
                </a:lnTo>
                <a:lnTo>
                  <a:pt x="5298" y="4758"/>
                </a:lnTo>
                <a:lnTo>
                  <a:pt x="5301" y="4726"/>
                </a:lnTo>
                <a:lnTo>
                  <a:pt x="5293" y="4691"/>
                </a:lnTo>
                <a:lnTo>
                  <a:pt x="5281" y="4682"/>
                </a:lnTo>
                <a:lnTo>
                  <a:pt x="5282" y="4663"/>
                </a:lnTo>
                <a:lnTo>
                  <a:pt x="5275" y="4657"/>
                </a:lnTo>
                <a:lnTo>
                  <a:pt x="5258" y="4677"/>
                </a:lnTo>
                <a:lnTo>
                  <a:pt x="5252" y="4674"/>
                </a:lnTo>
                <a:lnTo>
                  <a:pt x="5264" y="4643"/>
                </a:lnTo>
                <a:lnTo>
                  <a:pt x="5275" y="4641"/>
                </a:lnTo>
                <a:lnTo>
                  <a:pt x="5280" y="4649"/>
                </a:lnTo>
                <a:lnTo>
                  <a:pt x="5292" y="4636"/>
                </a:lnTo>
                <a:lnTo>
                  <a:pt x="5300" y="4658"/>
                </a:lnTo>
                <a:lnTo>
                  <a:pt x="5307" y="4662"/>
                </a:lnTo>
                <a:lnTo>
                  <a:pt x="5308" y="4709"/>
                </a:lnTo>
                <a:lnTo>
                  <a:pt x="5313" y="4707"/>
                </a:lnTo>
                <a:lnTo>
                  <a:pt x="5327" y="4684"/>
                </a:lnTo>
                <a:lnTo>
                  <a:pt x="5316" y="4715"/>
                </a:lnTo>
                <a:lnTo>
                  <a:pt x="5316" y="4733"/>
                </a:lnTo>
                <a:lnTo>
                  <a:pt x="5308" y="4738"/>
                </a:lnTo>
                <a:lnTo>
                  <a:pt x="5308" y="4750"/>
                </a:lnTo>
                <a:lnTo>
                  <a:pt x="5317" y="4767"/>
                </a:lnTo>
                <a:lnTo>
                  <a:pt x="5322" y="4794"/>
                </a:lnTo>
                <a:lnTo>
                  <a:pt x="5317" y="4808"/>
                </a:lnTo>
                <a:lnTo>
                  <a:pt x="5323" y="4818"/>
                </a:lnTo>
                <a:lnTo>
                  <a:pt x="5356" y="4803"/>
                </a:lnTo>
                <a:lnTo>
                  <a:pt x="5362" y="4780"/>
                </a:lnTo>
                <a:lnTo>
                  <a:pt x="5374" y="4780"/>
                </a:lnTo>
                <a:lnTo>
                  <a:pt x="5380" y="4784"/>
                </a:lnTo>
                <a:lnTo>
                  <a:pt x="5399" y="4749"/>
                </a:lnTo>
                <a:lnTo>
                  <a:pt x="5410" y="4749"/>
                </a:lnTo>
                <a:lnTo>
                  <a:pt x="5416" y="4734"/>
                </a:lnTo>
                <a:lnTo>
                  <a:pt x="5430" y="4721"/>
                </a:lnTo>
                <a:lnTo>
                  <a:pt x="5433" y="4695"/>
                </a:lnTo>
                <a:lnTo>
                  <a:pt x="5442" y="4684"/>
                </a:lnTo>
                <a:lnTo>
                  <a:pt x="5463" y="4683"/>
                </a:lnTo>
                <a:lnTo>
                  <a:pt x="5475" y="4691"/>
                </a:lnTo>
                <a:lnTo>
                  <a:pt x="5481" y="4677"/>
                </a:lnTo>
                <a:lnTo>
                  <a:pt x="5478" y="4656"/>
                </a:lnTo>
                <a:lnTo>
                  <a:pt x="5496" y="4630"/>
                </a:lnTo>
                <a:lnTo>
                  <a:pt x="5498" y="4614"/>
                </a:lnTo>
                <a:lnTo>
                  <a:pt x="5502" y="4608"/>
                </a:lnTo>
                <a:lnTo>
                  <a:pt x="5504" y="4580"/>
                </a:lnTo>
                <a:lnTo>
                  <a:pt x="5490" y="4532"/>
                </a:lnTo>
                <a:lnTo>
                  <a:pt x="5492" y="4516"/>
                </a:lnTo>
                <a:lnTo>
                  <a:pt x="5477" y="4496"/>
                </a:lnTo>
                <a:lnTo>
                  <a:pt x="5474" y="4472"/>
                </a:lnTo>
                <a:lnTo>
                  <a:pt x="5480" y="4452"/>
                </a:lnTo>
                <a:lnTo>
                  <a:pt x="5496" y="4441"/>
                </a:lnTo>
                <a:lnTo>
                  <a:pt x="5499" y="4425"/>
                </a:lnTo>
                <a:lnTo>
                  <a:pt x="5495" y="4424"/>
                </a:lnTo>
                <a:lnTo>
                  <a:pt x="5487" y="4438"/>
                </a:lnTo>
                <a:lnTo>
                  <a:pt x="5482" y="4436"/>
                </a:lnTo>
                <a:lnTo>
                  <a:pt x="5482" y="4422"/>
                </a:lnTo>
                <a:lnTo>
                  <a:pt x="5489" y="4402"/>
                </a:lnTo>
                <a:lnTo>
                  <a:pt x="5478" y="4401"/>
                </a:lnTo>
                <a:lnTo>
                  <a:pt x="5486" y="4387"/>
                </a:lnTo>
                <a:lnTo>
                  <a:pt x="5490" y="4371"/>
                </a:lnTo>
                <a:lnTo>
                  <a:pt x="5482" y="4360"/>
                </a:lnTo>
                <a:lnTo>
                  <a:pt x="5470" y="4356"/>
                </a:lnTo>
                <a:lnTo>
                  <a:pt x="5476" y="4349"/>
                </a:lnTo>
                <a:lnTo>
                  <a:pt x="5477" y="4331"/>
                </a:lnTo>
                <a:lnTo>
                  <a:pt x="5485" y="4330"/>
                </a:lnTo>
                <a:lnTo>
                  <a:pt x="5489" y="4341"/>
                </a:lnTo>
                <a:lnTo>
                  <a:pt x="5501" y="4342"/>
                </a:lnTo>
                <a:lnTo>
                  <a:pt x="5512" y="4363"/>
                </a:lnTo>
                <a:lnTo>
                  <a:pt x="5522" y="4369"/>
                </a:lnTo>
                <a:lnTo>
                  <a:pt x="5528" y="4355"/>
                </a:lnTo>
                <a:lnTo>
                  <a:pt x="5538" y="4358"/>
                </a:lnTo>
                <a:lnTo>
                  <a:pt x="5556" y="4348"/>
                </a:lnTo>
                <a:lnTo>
                  <a:pt x="5572" y="4330"/>
                </a:lnTo>
                <a:lnTo>
                  <a:pt x="5568" y="4321"/>
                </a:lnTo>
                <a:lnTo>
                  <a:pt x="5576" y="4299"/>
                </a:lnTo>
                <a:lnTo>
                  <a:pt x="5571" y="4293"/>
                </a:lnTo>
                <a:lnTo>
                  <a:pt x="5567" y="4294"/>
                </a:lnTo>
                <a:lnTo>
                  <a:pt x="5565" y="4276"/>
                </a:lnTo>
                <a:lnTo>
                  <a:pt x="5559" y="4269"/>
                </a:lnTo>
                <a:lnTo>
                  <a:pt x="5540" y="4269"/>
                </a:lnTo>
                <a:lnTo>
                  <a:pt x="5550" y="4261"/>
                </a:lnTo>
                <a:lnTo>
                  <a:pt x="5562" y="4257"/>
                </a:lnTo>
                <a:lnTo>
                  <a:pt x="5583" y="4230"/>
                </a:lnTo>
                <a:lnTo>
                  <a:pt x="5592" y="4207"/>
                </a:lnTo>
                <a:lnTo>
                  <a:pt x="5589" y="4198"/>
                </a:lnTo>
                <a:lnTo>
                  <a:pt x="5582" y="4193"/>
                </a:lnTo>
                <a:lnTo>
                  <a:pt x="5578" y="4179"/>
                </a:lnTo>
                <a:lnTo>
                  <a:pt x="5558" y="4172"/>
                </a:lnTo>
                <a:lnTo>
                  <a:pt x="5546" y="4178"/>
                </a:lnTo>
                <a:lnTo>
                  <a:pt x="5539" y="4172"/>
                </a:lnTo>
                <a:lnTo>
                  <a:pt x="5551" y="4164"/>
                </a:lnTo>
                <a:lnTo>
                  <a:pt x="5549" y="4141"/>
                </a:lnTo>
                <a:lnTo>
                  <a:pt x="5521" y="4110"/>
                </a:lnTo>
                <a:lnTo>
                  <a:pt x="5519" y="4098"/>
                </a:lnTo>
                <a:lnTo>
                  <a:pt x="5529" y="4100"/>
                </a:lnTo>
                <a:lnTo>
                  <a:pt x="5538" y="4114"/>
                </a:lnTo>
                <a:lnTo>
                  <a:pt x="5546" y="4107"/>
                </a:lnTo>
                <a:lnTo>
                  <a:pt x="5538" y="4092"/>
                </a:lnTo>
                <a:lnTo>
                  <a:pt x="5545" y="4085"/>
                </a:lnTo>
                <a:lnTo>
                  <a:pt x="5545" y="4073"/>
                </a:lnTo>
                <a:lnTo>
                  <a:pt x="5529" y="4061"/>
                </a:lnTo>
                <a:lnTo>
                  <a:pt x="5516" y="4046"/>
                </a:lnTo>
                <a:lnTo>
                  <a:pt x="5504" y="4059"/>
                </a:lnTo>
                <a:lnTo>
                  <a:pt x="5479" y="4038"/>
                </a:lnTo>
                <a:lnTo>
                  <a:pt x="5473" y="4024"/>
                </a:lnTo>
                <a:lnTo>
                  <a:pt x="5471" y="4012"/>
                </a:lnTo>
                <a:lnTo>
                  <a:pt x="5453" y="3989"/>
                </a:lnTo>
                <a:lnTo>
                  <a:pt x="5432" y="3987"/>
                </a:lnTo>
                <a:lnTo>
                  <a:pt x="5423" y="3997"/>
                </a:lnTo>
                <a:lnTo>
                  <a:pt x="5413" y="3995"/>
                </a:lnTo>
                <a:lnTo>
                  <a:pt x="5407" y="3979"/>
                </a:lnTo>
                <a:lnTo>
                  <a:pt x="5394" y="3975"/>
                </a:lnTo>
                <a:lnTo>
                  <a:pt x="5397" y="3987"/>
                </a:lnTo>
                <a:lnTo>
                  <a:pt x="5407" y="3997"/>
                </a:lnTo>
                <a:lnTo>
                  <a:pt x="5403" y="4017"/>
                </a:lnTo>
                <a:lnTo>
                  <a:pt x="5390" y="4017"/>
                </a:lnTo>
                <a:lnTo>
                  <a:pt x="5391" y="4024"/>
                </a:lnTo>
                <a:lnTo>
                  <a:pt x="5395" y="4032"/>
                </a:lnTo>
                <a:lnTo>
                  <a:pt x="5385" y="4049"/>
                </a:lnTo>
                <a:lnTo>
                  <a:pt x="5384" y="4064"/>
                </a:lnTo>
                <a:lnTo>
                  <a:pt x="5391" y="4082"/>
                </a:lnTo>
                <a:lnTo>
                  <a:pt x="5381" y="4083"/>
                </a:lnTo>
                <a:lnTo>
                  <a:pt x="5380" y="4103"/>
                </a:lnTo>
                <a:lnTo>
                  <a:pt x="5372" y="4118"/>
                </a:lnTo>
                <a:lnTo>
                  <a:pt x="5371" y="4151"/>
                </a:lnTo>
                <a:lnTo>
                  <a:pt x="5378" y="4152"/>
                </a:lnTo>
                <a:lnTo>
                  <a:pt x="5385" y="4172"/>
                </a:lnTo>
                <a:lnTo>
                  <a:pt x="5391" y="4173"/>
                </a:lnTo>
                <a:lnTo>
                  <a:pt x="5397" y="4195"/>
                </a:lnTo>
                <a:lnTo>
                  <a:pt x="5392" y="4201"/>
                </a:lnTo>
                <a:lnTo>
                  <a:pt x="5382" y="4200"/>
                </a:lnTo>
                <a:lnTo>
                  <a:pt x="5376" y="4208"/>
                </a:lnTo>
                <a:lnTo>
                  <a:pt x="5369" y="4197"/>
                </a:lnTo>
                <a:lnTo>
                  <a:pt x="5355" y="4200"/>
                </a:lnTo>
                <a:lnTo>
                  <a:pt x="5349" y="4213"/>
                </a:lnTo>
                <a:lnTo>
                  <a:pt x="5361" y="4232"/>
                </a:lnTo>
                <a:lnTo>
                  <a:pt x="5368" y="4233"/>
                </a:lnTo>
                <a:lnTo>
                  <a:pt x="5367" y="4246"/>
                </a:lnTo>
                <a:lnTo>
                  <a:pt x="5355" y="4249"/>
                </a:lnTo>
                <a:lnTo>
                  <a:pt x="5347" y="4240"/>
                </a:lnTo>
                <a:lnTo>
                  <a:pt x="5339" y="4254"/>
                </a:lnTo>
                <a:lnTo>
                  <a:pt x="5329" y="4230"/>
                </a:lnTo>
                <a:lnTo>
                  <a:pt x="5317" y="4245"/>
                </a:lnTo>
                <a:lnTo>
                  <a:pt x="5306" y="4285"/>
                </a:lnTo>
                <a:lnTo>
                  <a:pt x="5294" y="4334"/>
                </a:lnTo>
                <a:lnTo>
                  <a:pt x="5278" y="4379"/>
                </a:lnTo>
                <a:lnTo>
                  <a:pt x="5254" y="4409"/>
                </a:lnTo>
                <a:lnTo>
                  <a:pt x="5247" y="4429"/>
                </a:lnTo>
                <a:lnTo>
                  <a:pt x="5242" y="4430"/>
                </a:lnTo>
                <a:lnTo>
                  <a:pt x="5229" y="4460"/>
                </a:lnTo>
                <a:lnTo>
                  <a:pt x="5219" y="4468"/>
                </a:lnTo>
                <a:lnTo>
                  <a:pt x="5217" y="4503"/>
                </a:lnTo>
                <a:lnTo>
                  <a:pt x="5207" y="4521"/>
                </a:lnTo>
                <a:lnTo>
                  <a:pt x="5204" y="4547"/>
                </a:lnTo>
                <a:lnTo>
                  <a:pt x="5197" y="4549"/>
                </a:lnTo>
                <a:lnTo>
                  <a:pt x="5190" y="4522"/>
                </a:lnTo>
                <a:lnTo>
                  <a:pt x="5182" y="4523"/>
                </a:lnTo>
                <a:lnTo>
                  <a:pt x="5172" y="4540"/>
                </a:lnTo>
                <a:lnTo>
                  <a:pt x="5177" y="4548"/>
                </a:lnTo>
                <a:lnTo>
                  <a:pt x="5179" y="4576"/>
                </a:lnTo>
                <a:lnTo>
                  <a:pt x="5170" y="4576"/>
                </a:lnTo>
                <a:lnTo>
                  <a:pt x="5159" y="4559"/>
                </a:lnTo>
                <a:lnTo>
                  <a:pt x="5163" y="4537"/>
                </a:lnTo>
                <a:lnTo>
                  <a:pt x="5153" y="4504"/>
                </a:lnTo>
                <a:lnTo>
                  <a:pt x="5142" y="4425"/>
                </a:lnTo>
                <a:lnTo>
                  <a:pt x="5142" y="4388"/>
                </a:lnTo>
                <a:lnTo>
                  <a:pt x="5137" y="4373"/>
                </a:lnTo>
                <a:lnTo>
                  <a:pt x="5143" y="4345"/>
                </a:lnTo>
                <a:lnTo>
                  <a:pt x="5153" y="4325"/>
                </a:lnTo>
                <a:lnTo>
                  <a:pt x="5150" y="4301"/>
                </a:lnTo>
                <a:lnTo>
                  <a:pt x="5155" y="4281"/>
                </a:lnTo>
                <a:lnTo>
                  <a:pt x="5163" y="4270"/>
                </a:lnTo>
                <a:lnTo>
                  <a:pt x="5171" y="4281"/>
                </a:lnTo>
                <a:lnTo>
                  <a:pt x="5181" y="4274"/>
                </a:lnTo>
                <a:lnTo>
                  <a:pt x="5189" y="4251"/>
                </a:lnTo>
                <a:lnTo>
                  <a:pt x="5185" y="4205"/>
                </a:lnTo>
                <a:lnTo>
                  <a:pt x="5189" y="4184"/>
                </a:lnTo>
                <a:lnTo>
                  <a:pt x="5189" y="4159"/>
                </a:lnTo>
                <a:lnTo>
                  <a:pt x="5177" y="4134"/>
                </a:lnTo>
                <a:lnTo>
                  <a:pt x="5175" y="4105"/>
                </a:lnTo>
                <a:lnTo>
                  <a:pt x="5165" y="4066"/>
                </a:lnTo>
                <a:lnTo>
                  <a:pt x="5162" y="4046"/>
                </a:lnTo>
                <a:lnTo>
                  <a:pt x="5156" y="4036"/>
                </a:lnTo>
                <a:lnTo>
                  <a:pt x="5151" y="4038"/>
                </a:lnTo>
                <a:lnTo>
                  <a:pt x="5146" y="4060"/>
                </a:lnTo>
                <a:lnTo>
                  <a:pt x="5130" y="4100"/>
                </a:lnTo>
                <a:lnTo>
                  <a:pt x="5113" y="4124"/>
                </a:lnTo>
                <a:lnTo>
                  <a:pt x="5110" y="4146"/>
                </a:lnTo>
                <a:lnTo>
                  <a:pt x="5110" y="4186"/>
                </a:lnTo>
                <a:lnTo>
                  <a:pt x="5104" y="4196"/>
                </a:lnTo>
                <a:lnTo>
                  <a:pt x="5096" y="4186"/>
                </a:lnTo>
                <a:lnTo>
                  <a:pt x="5088" y="4201"/>
                </a:lnTo>
                <a:lnTo>
                  <a:pt x="5091" y="4208"/>
                </a:lnTo>
                <a:lnTo>
                  <a:pt x="5088" y="4218"/>
                </a:lnTo>
                <a:lnTo>
                  <a:pt x="5071" y="4232"/>
                </a:lnTo>
                <a:lnTo>
                  <a:pt x="5066" y="4248"/>
                </a:lnTo>
                <a:lnTo>
                  <a:pt x="5055" y="4268"/>
                </a:lnTo>
                <a:lnTo>
                  <a:pt x="5047" y="4269"/>
                </a:lnTo>
                <a:lnTo>
                  <a:pt x="5046" y="4253"/>
                </a:lnTo>
                <a:lnTo>
                  <a:pt x="5054" y="4247"/>
                </a:lnTo>
                <a:lnTo>
                  <a:pt x="5053" y="4223"/>
                </a:lnTo>
                <a:lnTo>
                  <a:pt x="5050" y="4211"/>
                </a:lnTo>
                <a:lnTo>
                  <a:pt x="5063" y="4184"/>
                </a:lnTo>
                <a:lnTo>
                  <a:pt x="5065" y="4161"/>
                </a:lnTo>
                <a:lnTo>
                  <a:pt x="5065" y="4139"/>
                </a:lnTo>
                <a:lnTo>
                  <a:pt x="5075" y="4129"/>
                </a:lnTo>
                <a:lnTo>
                  <a:pt x="5076" y="4107"/>
                </a:lnTo>
                <a:lnTo>
                  <a:pt x="5074" y="4102"/>
                </a:lnTo>
                <a:lnTo>
                  <a:pt x="5076" y="4075"/>
                </a:lnTo>
                <a:lnTo>
                  <a:pt x="5064" y="4042"/>
                </a:lnTo>
                <a:lnTo>
                  <a:pt x="5064" y="4024"/>
                </a:lnTo>
                <a:lnTo>
                  <a:pt x="5056" y="4004"/>
                </a:lnTo>
                <a:lnTo>
                  <a:pt x="5056" y="3992"/>
                </a:lnTo>
                <a:lnTo>
                  <a:pt x="5062" y="3997"/>
                </a:lnTo>
                <a:lnTo>
                  <a:pt x="5068" y="3997"/>
                </a:lnTo>
                <a:lnTo>
                  <a:pt x="5071" y="4024"/>
                </a:lnTo>
                <a:lnTo>
                  <a:pt x="5076" y="4016"/>
                </a:lnTo>
                <a:lnTo>
                  <a:pt x="5089" y="3990"/>
                </a:lnTo>
                <a:lnTo>
                  <a:pt x="5102" y="3989"/>
                </a:lnTo>
                <a:lnTo>
                  <a:pt x="5111" y="3973"/>
                </a:lnTo>
                <a:lnTo>
                  <a:pt x="5101" y="3964"/>
                </a:lnTo>
                <a:lnTo>
                  <a:pt x="5089" y="3979"/>
                </a:lnTo>
                <a:lnTo>
                  <a:pt x="5081" y="3965"/>
                </a:lnTo>
                <a:lnTo>
                  <a:pt x="5069" y="3957"/>
                </a:lnTo>
                <a:lnTo>
                  <a:pt x="5069" y="3951"/>
                </a:lnTo>
                <a:lnTo>
                  <a:pt x="5076" y="3942"/>
                </a:lnTo>
                <a:lnTo>
                  <a:pt x="5071" y="3933"/>
                </a:lnTo>
                <a:lnTo>
                  <a:pt x="5061" y="3937"/>
                </a:lnTo>
                <a:lnTo>
                  <a:pt x="5059" y="3954"/>
                </a:lnTo>
                <a:lnTo>
                  <a:pt x="5042" y="3963"/>
                </a:lnTo>
                <a:lnTo>
                  <a:pt x="5030" y="3943"/>
                </a:lnTo>
                <a:lnTo>
                  <a:pt x="5028" y="3921"/>
                </a:lnTo>
                <a:lnTo>
                  <a:pt x="5020" y="3916"/>
                </a:lnTo>
                <a:lnTo>
                  <a:pt x="5007" y="3922"/>
                </a:lnTo>
                <a:lnTo>
                  <a:pt x="5000" y="3910"/>
                </a:lnTo>
                <a:lnTo>
                  <a:pt x="5003" y="3888"/>
                </a:lnTo>
                <a:lnTo>
                  <a:pt x="5012" y="3881"/>
                </a:lnTo>
                <a:lnTo>
                  <a:pt x="5014" y="3869"/>
                </a:lnTo>
                <a:lnTo>
                  <a:pt x="5023" y="3867"/>
                </a:lnTo>
                <a:lnTo>
                  <a:pt x="5059" y="3824"/>
                </a:lnTo>
                <a:lnTo>
                  <a:pt x="5061" y="3813"/>
                </a:lnTo>
                <a:lnTo>
                  <a:pt x="5052" y="3798"/>
                </a:lnTo>
                <a:lnTo>
                  <a:pt x="5035" y="3805"/>
                </a:lnTo>
                <a:lnTo>
                  <a:pt x="5035" y="3795"/>
                </a:lnTo>
                <a:lnTo>
                  <a:pt x="5047" y="3787"/>
                </a:lnTo>
                <a:lnTo>
                  <a:pt x="5053" y="3763"/>
                </a:lnTo>
                <a:lnTo>
                  <a:pt x="5068" y="3752"/>
                </a:lnTo>
                <a:lnTo>
                  <a:pt x="5064" y="3777"/>
                </a:lnTo>
                <a:lnTo>
                  <a:pt x="5071" y="3798"/>
                </a:lnTo>
                <a:lnTo>
                  <a:pt x="5083" y="3794"/>
                </a:lnTo>
                <a:lnTo>
                  <a:pt x="5091" y="3801"/>
                </a:lnTo>
                <a:lnTo>
                  <a:pt x="5100" y="3786"/>
                </a:lnTo>
                <a:lnTo>
                  <a:pt x="5102" y="3767"/>
                </a:lnTo>
                <a:lnTo>
                  <a:pt x="5093" y="3747"/>
                </a:lnTo>
                <a:lnTo>
                  <a:pt x="5084" y="3743"/>
                </a:lnTo>
                <a:lnTo>
                  <a:pt x="5084" y="3727"/>
                </a:lnTo>
                <a:lnTo>
                  <a:pt x="5088" y="3707"/>
                </a:lnTo>
                <a:lnTo>
                  <a:pt x="5084" y="3687"/>
                </a:lnTo>
                <a:lnTo>
                  <a:pt x="5088" y="3679"/>
                </a:lnTo>
                <a:lnTo>
                  <a:pt x="5088" y="3661"/>
                </a:lnTo>
                <a:lnTo>
                  <a:pt x="5075" y="3634"/>
                </a:lnTo>
                <a:lnTo>
                  <a:pt x="5080" y="3612"/>
                </a:lnTo>
                <a:lnTo>
                  <a:pt x="5073" y="3592"/>
                </a:lnTo>
                <a:lnTo>
                  <a:pt x="5080" y="3584"/>
                </a:lnTo>
                <a:lnTo>
                  <a:pt x="5081" y="3556"/>
                </a:lnTo>
                <a:lnTo>
                  <a:pt x="5091" y="3529"/>
                </a:lnTo>
                <a:lnTo>
                  <a:pt x="5091" y="3512"/>
                </a:lnTo>
                <a:lnTo>
                  <a:pt x="5101" y="3490"/>
                </a:lnTo>
                <a:lnTo>
                  <a:pt x="5101" y="3479"/>
                </a:lnTo>
                <a:lnTo>
                  <a:pt x="5093" y="3470"/>
                </a:lnTo>
                <a:lnTo>
                  <a:pt x="5095" y="3430"/>
                </a:lnTo>
                <a:lnTo>
                  <a:pt x="5091" y="3412"/>
                </a:lnTo>
                <a:lnTo>
                  <a:pt x="5080" y="3394"/>
                </a:lnTo>
                <a:lnTo>
                  <a:pt x="5082" y="3377"/>
                </a:lnTo>
                <a:lnTo>
                  <a:pt x="5080" y="3358"/>
                </a:lnTo>
                <a:lnTo>
                  <a:pt x="5086" y="3353"/>
                </a:lnTo>
                <a:lnTo>
                  <a:pt x="5091" y="3331"/>
                </a:lnTo>
                <a:lnTo>
                  <a:pt x="5081" y="3319"/>
                </a:lnTo>
                <a:lnTo>
                  <a:pt x="5070" y="3301"/>
                </a:lnTo>
                <a:lnTo>
                  <a:pt x="5062" y="3295"/>
                </a:lnTo>
                <a:lnTo>
                  <a:pt x="5065" y="3286"/>
                </a:lnTo>
                <a:lnTo>
                  <a:pt x="5063" y="3264"/>
                </a:lnTo>
                <a:lnTo>
                  <a:pt x="5041" y="3256"/>
                </a:lnTo>
                <a:lnTo>
                  <a:pt x="5026" y="3247"/>
                </a:lnTo>
                <a:lnTo>
                  <a:pt x="5016" y="3255"/>
                </a:lnTo>
                <a:lnTo>
                  <a:pt x="5017" y="3274"/>
                </a:lnTo>
                <a:lnTo>
                  <a:pt x="4998" y="3294"/>
                </a:lnTo>
                <a:lnTo>
                  <a:pt x="4994" y="3308"/>
                </a:lnTo>
                <a:lnTo>
                  <a:pt x="4976" y="3308"/>
                </a:lnTo>
                <a:lnTo>
                  <a:pt x="4964" y="3326"/>
                </a:lnTo>
                <a:lnTo>
                  <a:pt x="4973" y="3346"/>
                </a:lnTo>
                <a:lnTo>
                  <a:pt x="4984" y="3354"/>
                </a:lnTo>
                <a:lnTo>
                  <a:pt x="4995" y="3357"/>
                </a:lnTo>
                <a:lnTo>
                  <a:pt x="4995" y="3367"/>
                </a:lnTo>
                <a:lnTo>
                  <a:pt x="4979" y="3406"/>
                </a:lnTo>
                <a:lnTo>
                  <a:pt x="4977" y="3421"/>
                </a:lnTo>
                <a:lnTo>
                  <a:pt x="4963" y="3433"/>
                </a:lnTo>
                <a:lnTo>
                  <a:pt x="4966" y="3416"/>
                </a:lnTo>
                <a:lnTo>
                  <a:pt x="4959" y="3404"/>
                </a:lnTo>
                <a:lnTo>
                  <a:pt x="4964" y="3380"/>
                </a:lnTo>
                <a:lnTo>
                  <a:pt x="4955" y="3367"/>
                </a:lnTo>
                <a:lnTo>
                  <a:pt x="4939" y="3378"/>
                </a:lnTo>
                <a:lnTo>
                  <a:pt x="4929" y="3403"/>
                </a:lnTo>
                <a:lnTo>
                  <a:pt x="4920" y="3404"/>
                </a:lnTo>
                <a:lnTo>
                  <a:pt x="4911" y="3434"/>
                </a:lnTo>
                <a:lnTo>
                  <a:pt x="4903" y="3439"/>
                </a:lnTo>
                <a:lnTo>
                  <a:pt x="4892" y="3479"/>
                </a:lnTo>
                <a:lnTo>
                  <a:pt x="4875" y="3511"/>
                </a:lnTo>
                <a:lnTo>
                  <a:pt x="4873" y="3535"/>
                </a:lnTo>
                <a:lnTo>
                  <a:pt x="4878" y="3559"/>
                </a:lnTo>
                <a:lnTo>
                  <a:pt x="4878" y="3573"/>
                </a:lnTo>
                <a:lnTo>
                  <a:pt x="4885" y="3578"/>
                </a:lnTo>
                <a:lnTo>
                  <a:pt x="4895" y="3567"/>
                </a:lnTo>
                <a:lnTo>
                  <a:pt x="4903" y="3566"/>
                </a:lnTo>
                <a:lnTo>
                  <a:pt x="4901" y="3580"/>
                </a:lnTo>
                <a:lnTo>
                  <a:pt x="4891" y="3594"/>
                </a:lnTo>
                <a:lnTo>
                  <a:pt x="4889" y="3603"/>
                </a:lnTo>
                <a:lnTo>
                  <a:pt x="4879" y="3602"/>
                </a:lnTo>
                <a:lnTo>
                  <a:pt x="4865" y="3610"/>
                </a:lnTo>
                <a:lnTo>
                  <a:pt x="4843" y="3644"/>
                </a:lnTo>
                <a:lnTo>
                  <a:pt x="4834" y="3663"/>
                </a:lnTo>
                <a:lnTo>
                  <a:pt x="4832" y="3718"/>
                </a:lnTo>
                <a:lnTo>
                  <a:pt x="4837" y="3739"/>
                </a:lnTo>
                <a:lnTo>
                  <a:pt x="4838" y="3757"/>
                </a:lnTo>
                <a:lnTo>
                  <a:pt x="4831" y="3776"/>
                </a:lnTo>
                <a:lnTo>
                  <a:pt x="4836" y="3785"/>
                </a:lnTo>
                <a:lnTo>
                  <a:pt x="4839" y="3803"/>
                </a:lnTo>
                <a:lnTo>
                  <a:pt x="4848" y="3801"/>
                </a:lnTo>
                <a:lnTo>
                  <a:pt x="4854" y="3806"/>
                </a:lnTo>
                <a:lnTo>
                  <a:pt x="4857" y="3831"/>
                </a:lnTo>
                <a:lnTo>
                  <a:pt x="4870" y="3844"/>
                </a:lnTo>
                <a:lnTo>
                  <a:pt x="4876" y="3864"/>
                </a:lnTo>
                <a:lnTo>
                  <a:pt x="4884" y="3864"/>
                </a:lnTo>
                <a:lnTo>
                  <a:pt x="4893" y="3840"/>
                </a:lnTo>
                <a:lnTo>
                  <a:pt x="4891" y="3866"/>
                </a:lnTo>
                <a:lnTo>
                  <a:pt x="4897" y="3898"/>
                </a:lnTo>
                <a:lnTo>
                  <a:pt x="4916" y="3905"/>
                </a:lnTo>
                <a:lnTo>
                  <a:pt x="4925" y="3916"/>
                </a:lnTo>
                <a:lnTo>
                  <a:pt x="4936" y="3915"/>
                </a:lnTo>
                <a:lnTo>
                  <a:pt x="4950" y="3920"/>
                </a:lnTo>
                <a:lnTo>
                  <a:pt x="4950" y="3938"/>
                </a:lnTo>
                <a:lnTo>
                  <a:pt x="4938" y="3981"/>
                </a:lnTo>
                <a:lnTo>
                  <a:pt x="4925" y="3992"/>
                </a:lnTo>
                <a:lnTo>
                  <a:pt x="4920" y="3988"/>
                </a:lnTo>
                <a:lnTo>
                  <a:pt x="4922" y="3965"/>
                </a:lnTo>
                <a:lnTo>
                  <a:pt x="4933" y="3952"/>
                </a:lnTo>
                <a:lnTo>
                  <a:pt x="4918" y="3945"/>
                </a:lnTo>
                <a:lnTo>
                  <a:pt x="4903" y="3950"/>
                </a:lnTo>
                <a:lnTo>
                  <a:pt x="4891" y="3974"/>
                </a:lnTo>
                <a:lnTo>
                  <a:pt x="4899" y="3985"/>
                </a:lnTo>
                <a:lnTo>
                  <a:pt x="4898" y="4000"/>
                </a:lnTo>
                <a:lnTo>
                  <a:pt x="4880" y="4013"/>
                </a:lnTo>
                <a:lnTo>
                  <a:pt x="4873" y="4029"/>
                </a:lnTo>
                <a:lnTo>
                  <a:pt x="4864" y="4029"/>
                </a:lnTo>
                <a:lnTo>
                  <a:pt x="4855" y="4059"/>
                </a:lnTo>
                <a:lnTo>
                  <a:pt x="4858" y="4067"/>
                </a:lnTo>
                <a:lnTo>
                  <a:pt x="4867" y="4067"/>
                </a:lnTo>
                <a:lnTo>
                  <a:pt x="4874" y="4076"/>
                </a:lnTo>
                <a:lnTo>
                  <a:pt x="4886" y="4072"/>
                </a:lnTo>
                <a:lnTo>
                  <a:pt x="4893" y="4053"/>
                </a:lnTo>
                <a:lnTo>
                  <a:pt x="4890" y="4044"/>
                </a:lnTo>
                <a:lnTo>
                  <a:pt x="4901" y="4041"/>
                </a:lnTo>
                <a:lnTo>
                  <a:pt x="4909" y="4031"/>
                </a:lnTo>
                <a:lnTo>
                  <a:pt x="4913" y="4042"/>
                </a:lnTo>
                <a:lnTo>
                  <a:pt x="4911" y="4062"/>
                </a:lnTo>
                <a:lnTo>
                  <a:pt x="4902" y="4089"/>
                </a:lnTo>
                <a:lnTo>
                  <a:pt x="4898" y="4119"/>
                </a:lnTo>
                <a:lnTo>
                  <a:pt x="4899" y="4132"/>
                </a:lnTo>
                <a:lnTo>
                  <a:pt x="4890" y="4150"/>
                </a:lnTo>
                <a:lnTo>
                  <a:pt x="4871" y="4154"/>
                </a:lnTo>
                <a:lnTo>
                  <a:pt x="4858" y="4177"/>
                </a:lnTo>
                <a:lnTo>
                  <a:pt x="4850" y="4181"/>
                </a:lnTo>
                <a:lnTo>
                  <a:pt x="4851" y="4192"/>
                </a:lnTo>
                <a:lnTo>
                  <a:pt x="4844" y="4212"/>
                </a:lnTo>
                <a:lnTo>
                  <a:pt x="4814" y="4233"/>
                </a:lnTo>
                <a:lnTo>
                  <a:pt x="4806" y="4252"/>
                </a:lnTo>
                <a:lnTo>
                  <a:pt x="4794" y="4256"/>
                </a:lnTo>
                <a:lnTo>
                  <a:pt x="4790" y="4245"/>
                </a:lnTo>
                <a:lnTo>
                  <a:pt x="4785" y="4244"/>
                </a:lnTo>
                <a:lnTo>
                  <a:pt x="4781" y="4233"/>
                </a:lnTo>
                <a:lnTo>
                  <a:pt x="4774" y="4251"/>
                </a:lnTo>
                <a:lnTo>
                  <a:pt x="4766" y="4255"/>
                </a:lnTo>
                <a:lnTo>
                  <a:pt x="4770" y="4245"/>
                </a:lnTo>
                <a:lnTo>
                  <a:pt x="4766" y="4236"/>
                </a:lnTo>
                <a:lnTo>
                  <a:pt x="4752" y="4255"/>
                </a:lnTo>
                <a:lnTo>
                  <a:pt x="4747" y="4284"/>
                </a:lnTo>
                <a:lnTo>
                  <a:pt x="4736" y="4312"/>
                </a:lnTo>
                <a:lnTo>
                  <a:pt x="4732" y="4322"/>
                </a:lnTo>
                <a:lnTo>
                  <a:pt x="4738" y="4335"/>
                </a:lnTo>
                <a:lnTo>
                  <a:pt x="4739" y="4352"/>
                </a:lnTo>
                <a:lnTo>
                  <a:pt x="4732" y="4384"/>
                </a:lnTo>
                <a:lnTo>
                  <a:pt x="4731" y="4400"/>
                </a:lnTo>
                <a:lnTo>
                  <a:pt x="4736" y="4414"/>
                </a:lnTo>
                <a:lnTo>
                  <a:pt x="4728" y="4426"/>
                </a:lnTo>
                <a:lnTo>
                  <a:pt x="4721" y="4451"/>
                </a:lnTo>
                <a:lnTo>
                  <a:pt x="4726" y="4451"/>
                </a:lnTo>
                <a:lnTo>
                  <a:pt x="4735" y="4444"/>
                </a:lnTo>
                <a:lnTo>
                  <a:pt x="4741" y="4428"/>
                </a:lnTo>
                <a:lnTo>
                  <a:pt x="4754" y="4431"/>
                </a:lnTo>
                <a:lnTo>
                  <a:pt x="4765" y="4418"/>
                </a:lnTo>
                <a:lnTo>
                  <a:pt x="4756" y="4438"/>
                </a:lnTo>
                <a:lnTo>
                  <a:pt x="4743" y="4439"/>
                </a:lnTo>
                <a:lnTo>
                  <a:pt x="4731" y="4461"/>
                </a:lnTo>
                <a:lnTo>
                  <a:pt x="4714" y="4470"/>
                </a:lnTo>
                <a:lnTo>
                  <a:pt x="4712" y="4496"/>
                </a:lnTo>
                <a:lnTo>
                  <a:pt x="4703" y="4509"/>
                </a:lnTo>
                <a:lnTo>
                  <a:pt x="4692" y="4495"/>
                </a:lnTo>
                <a:lnTo>
                  <a:pt x="4677" y="4493"/>
                </a:lnTo>
                <a:lnTo>
                  <a:pt x="4669" y="4479"/>
                </a:lnTo>
                <a:lnTo>
                  <a:pt x="4661" y="4492"/>
                </a:lnTo>
                <a:lnTo>
                  <a:pt x="4665" y="4527"/>
                </a:lnTo>
                <a:lnTo>
                  <a:pt x="4653" y="4572"/>
                </a:lnTo>
                <a:lnTo>
                  <a:pt x="4658" y="4523"/>
                </a:lnTo>
                <a:lnTo>
                  <a:pt x="4652" y="4493"/>
                </a:lnTo>
                <a:lnTo>
                  <a:pt x="4644" y="4471"/>
                </a:lnTo>
                <a:lnTo>
                  <a:pt x="4648" y="4440"/>
                </a:lnTo>
                <a:lnTo>
                  <a:pt x="4653" y="4439"/>
                </a:lnTo>
                <a:lnTo>
                  <a:pt x="4659" y="4470"/>
                </a:lnTo>
                <a:lnTo>
                  <a:pt x="4675" y="4457"/>
                </a:lnTo>
                <a:lnTo>
                  <a:pt x="4682" y="4478"/>
                </a:lnTo>
                <a:lnTo>
                  <a:pt x="4696" y="4488"/>
                </a:lnTo>
                <a:lnTo>
                  <a:pt x="4705" y="4474"/>
                </a:lnTo>
                <a:lnTo>
                  <a:pt x="4707" y="4457"/>
                </a:lnTo>
                <a:lnTo>
                  <a:pt x="4713" y="4428"/>
                </a:lnTo>
                <a:lnTo>
                  <a:pt x="4702" y="4435"/>
                </a:lnTo>
                <a:lnTo>
                  <a:pt x="4694" y="4431"/>
                </a:lnTo>
                <a:lnTo>
                  <a:pt x="4703" y="4420"/>
                </a:lnTo>
                <a:lnTo>
                  <a:pt x="4712" y="4396"/>
                </a:lnTo>
                <a:lnTo>
                  <a:pt x="4702" y="4394"/>
                </a:lnTo>
                <a:lnTo>
                  <a:pt x="4693" y="4409"/>
                </a:lnTo>
                <a:lnTo>
                  <a:pt x="4675" y="4418"/>
                </a:lnTo>
                <a:lnTo>
                  <a:pt x="4676" y="4405"/>
                </a:lnTo>
                <a:lnTo>
                  <a:pt x="4690" y="4388"/>
                </a:lnTo>
                <a:lnTo>
                  <a:pt x="4690" y="4368"/>
                </a:lnTo>
                <a:lnTo>
                  <a:pt x="4683" y="4369"/>
                </a:lnTo>
                <a:lnTo>
                  <a:pt x="4672" y="4378"/>
                </a:lnTo>
                <a:lnTo>
                  <a:pt x="4670" y="4365"/>
                </a:lnTo>
                <a:lnTo>
                  <a:pt x="4676" y="4327"/>
                </a:lnTo>
                <a:lnTo>
                  <a:pt x="4684" y="4307"/>
                </a:lnTo>
                <a:lnTo>
                  <a:pt x="4687" y="4325"/>
                </a:lnTo>
                <a:lnTo>
                  <a:pt x="4692" y="4313"/>
                </a:lnTo>
                <a:lnTo>
                  <a:pt x="4692" y="4298"/>
                </a:lnTo>
                <a:lnTo>
                  <a:pt x="4712" y="4268"/>
                </a:lnTo>
                <a:lnTo>
                  <a:pt x="4713" y="4254"/>
                </a:lnTo>
                <a:lnTo>
                  <a:pt x="4733" y="4234"/>
                </a:lnTo>
                <a:lnTo>
                  <a:pt x="4735" y="4207"/>
                </a:lnTo>
                <a:lnTo>
                  <a:pt x="4743" y="4195"/>
                </a:lnTo>
                <a:lnTo>
                  <a:pt x="4752" y="4190"/>
                </a:lnTo>
                <a:lnTo>
                  <a:pt x="4753" y="4181"/>
                </a:lnTo>
                <a:lnTo>
                  <a:pt x="4739" y="4178"/>
                </a:lnTo>
                <a:lnTo>
                  <a:pt x="4722" y="4186"/>
                </a:lnTo>
                <a:lnTo>
                  <a:pt x="4714" y="4208"/>
                </a:lnTo>
                <a:lnTo>
                  <a:pt x="4699" y="4226"/>
                </a:lnTo>
                <a:lnTo>
                  <a:pt x="4690" y="4219"/>
                </a:lnTo>
                <a:lnTo>
                  <a:pt x="4692" y="4210"/>
                </a:lnTo>
                <a:lnTo>
                  <a:pt x="4708" y="4200"/>
                </a:lnTo>
                <a:lnTo>
                  <a:pt x="4711" y="4181"/>
                </a:lnTo>
                <a:lnTo>
                  <a:pt x="4702" y="4173"/>
                </a:lnTo>
                <a:lnTo>
                  <a:pt x="4692" y="4178"/>
                </a:lnTo>
                <a:lnTo>
                  <a:pt x="4684" y="4163"/>
                </a:lnTo>
                <a:lnTo>
                  <a:pt x="4688" y="4148"/>
                </a:lnTo>
                <a:lnTo>
                  <a:pt x="4690" y="4123"/>
                </a:lnTo>
                <a:lnTo>
                  <a:pt x="4680" y="4108"/>
                </a:lnTo>
                <a:lnTo>
                  <a:pt x="4673" y="4111"/>
                </a:lnTo>
                <a:lnTo>
                  <a:pt x="4670" y="4126"/>
                </a:lnTo>
                <a:lnTo>
                  <a:pt x="4670" y="4113"/>
                </a:lnTo>
                <a:lnTo>
                  <a:pt x="4674" y="4100"/>
                </a:lnTo>
                <a:lnTo>
                  <a:pt x="4668" y="4081"/>
                </a:lnTo>
                <a:lnTo>
                  <a:pt x="4656" y="4081"/>
                </a:lnTo>
                <a:lnTo>
                  <a:pt x="4651" y="4104"/>
                </a:lnTo>
                <a:lnTo>
                  <a:pt x="4638" y="4117"/>
                </a:lnTo>
                <a:lnTo>
                  <a:pt x="4635" y="4126"/>
                </a:lnTo>
                <a:lnTo>
                  <a:pt x="4630" y="4120"/>
                </a:lnTo>
                <a:lnTo>
                  <a:pt x="4630" y="4105"/>
                </a:lnTo>
                <a:lnTo>
                  <a:pt x="4623" y="4088"/>
                </a:lnTo>
                <a:lnTo>
                  <a:pt x="4613" y="4087"/>
                </a:lnTo>
                <a:lnTo>
                  <a:pt x="4610" y="4101"/>
                </a:lnTo>
                <a:lnTo>
                  <a:pt x="4614" y="4114"/>
                </a:lnTo>
                <a:lnTo>
                  <a:pt x="4610" y="4126"/>
                </a:lnTo>
                <a:lnTo>
                  <a:pt x="4615" y="4145"/>
                </a:lnTo>
                <a:lnTo>
                  <a:pt x="4615" y="4160"/>
                </a:lnTo>
                <a:lnTo>
                  <a:pt x="4608" y="4170"/>
                </a:lnTo>
                <a:lnTo>
                  <a:pt x="4603" y="4161"/>
                </a:lnTo>
                <a:lnTo>
                  <a:pt x="4602" y="4146"/>
                </a:lnTo>
                <a:lnTo>
                  <a:pt x="4597" y="4144"/>
                </a:lnTo>
                <a:lnTo>
                  <a:pt x="4594" y="4159"/>
                </a:lnTo>
                <a:lnTo>
                  <a:pt x="4600" y="4204"/>
                </a:lnTo>
                <a:lnTo>
                  <a:pt x="4605" y="4237"/>
                </a:lnTo>
                <a:lnTo>
                  <a:pt x="4623" y="4250"/>
                </a:lnTo>
                <a:lnTo>
                  <a:pt x="4630" y="4266"/>
                </a:lnTo>
                <a:lnTo>
                  <a:pt x="4629" y="4312"/>
                </a:lnTo>
                <a:lnTo>
                  <a:pt x="4625" y="4287"/>
                </a:lnTo>
                <a:lnTo>
                  <a:pt x="4615" y="4275"/>
                </a:lnTo>
                <a:lnTo>
                  <a:pt x="4597" y="4237"/>
                </a:lnTo>
                <a:lnTo>
                  <a:pt x="4594" y="4208"/>
                </a:lnTo>
                <a:lnTo>
                  <a:pt x="4586" y="4171"/>
                </a:lnTo>
                <a:lnTo>
                  <a:pt x="4579" y="4168"/>
                </a:lnTo>
                <a:lnTo>
                  <a:pt x="4574" y="4178"/>
                </a:lnTo>
                <a:lnTo>
                  <a:pt x="4578" y="4209"/>
                </a:lnTo>
                <a:lnTo>
                  <a:pt x="4588" y="4229"/>
                </a:lnTo>
                <a:lnTo>
                  <a:pt x="4590" y="4254"/>
                </a:lnTo>
                <a:lnTo>
                  <a:pt x="4583" y="4261"/>
                </a:lnTo>
                <a:lnTo>
                  <a:pt x="4574" y="4241"/>
                </a:lnTo>
                <a:lnTo>
                  <a:pt x="4550" y="4250"/>
                </a:lnTo>
                <a:lnTo>
                  <a:pt x="4544" y="4258"/>
                </a:lnTo>
                <a:lnTo>
                  <a:pt x="4534" y="4242"/>
                </a:lnTo>
                <a:lnTo>
                  <a:pt x="4524" y="4237"/>
                </a:lnTo>
                <a:lnTo>
                  <a:pt x="4501" y="4208"/>
                </a:lnTo>
                <a:lnTo>
                  <a:pt x="4475" y="4210"/>
                </a:lnTo>
                <a:lnTo>
                  <a:pt x="4471" y="4197"/>
                </a:lnTo>
                <a:lnTo>
                  <a:pt x="4467" y="4197"/>
                </a:lnTo>
                <a:lnTo>
                  <a:pt x="4449" y="4213"/>
                </a:lnTo>
                <a:lnTo>
                  <a:pt x="4442" y="4231"/>
                </a:lnTo>
                <a:lnTo>
                  <a:pt x="4420" y="4230"/>
                </a:lnTo>
                <a:lnTo>
                  <a:pt x="4405" y="4243"/>
                </a:lnTo>
                <a:lnTo>
                  <a:pt x="4391" y="4223"/>
                </a:lnTo>
                <a:lnTo>
                  <a:pt x="4388" y="4221"/>
                </a:lnTo>
                <a:lnTo>
                  <a:pt x="4386" y="4201"/>
                </a:lnTo>
                <a:lnTo>
                  <a:pt x="4381" y="4195"/>
                </a:lnTo>
                <a:lnTo>
                  <a:pt x="4366" y="4212"/>
                </a:lnTo>
                <a:lnTo>
                  <a:pt x="4366" y="4195"/>
                </a:lnTo>
                <a:lnTo>
                  <a:pt x="4348" y="4166"/>
                </a:lnTo>
                <a:lnTo>
                  <a:pt x="4345" y="4152"/>
                </a:lnTo>
                <a:lnTo>
                  <a:pt x="4339" y="4148"/>
                </a:lnTo>
                <a:lnTo>
                  <a:pt x="4339" y="4134"/>
                </a:lnTo>
                <a:lnTo>
                  <a:pt x="4343" y="4123"/>
                </a:lnTo>
                <a:lnTo>
                  <a:pt x="4336" y="4109"/>
                </a:lnTo>
                <a:lnTo>
                  <a:pt x="4330" y="4114"/>
                </a:lnTo>
                <a:lnTo>
                  <a:pt x="4326" y="4107"/>
                </a:lnTo>
                <a:lnTo>
                  <a:pt x="4327" y="4092"/>
                </a:lnTo>
                <a:lnTo>
                  <a:pt x="4322" y="4087"/>
                </a:lnTo>
                <a:lnTo>
                  <a:pt x="4311" y="4098"/>
                </a:lnTo>
                <a:lnTo>
                  <a:pt x="4297" y="4097"/>
                </a:lnTo>
                <a:lnTo>
                  <a:pt x="4287" y="4080"/>
                </a:lnTo>
                <a:lnTo>
                  <a:pt x="4282" y="4083"/>
                </a:lnTo>
                <a:lnTo>
                  <a:pt x="4280" y="4074"/>
                </a:lnTo>
                <a:lnTo>
                  <a:pt x="4267" y="4065"/>
                </a:lnTo>
                <a:lnTo>
                  <a:pt x="4254" y="4066"/>
                </a:lnTo>
                <a:lnTo>
                  <a:pt x="4260" y="4051"/>
                </a:lnTo>
                <a:lnTo>
                  <a:pt x="4261" y="4034"/>
                </a:lnTo>
                <a:lnTo>
                  <a:pt x="4271" y="4021"/>
                </a:lnTo>
                <a:lnTo>
                  <a:pt x="4271" y="4010"/>
                </a:lnTo>
                <a:lnTo>
                  <a:pt x="4263" y="4003"/>
                </a:lnTo>
                <a:lnTo>
                  <a:pt x="4253" y="4002"/>
                </a:lnTo>
                <a:lnTo>
                  <a:pt x="4249" y="3958"/>
                </a:lnTo>
                <a:lnTo>
                  <a:pt x="4245" y="3952"/>
                </a:lnTo>
                <a:lnTo>
                  <a:pt x="4243" y="3943"/>
                </a:lnTo>
                <a:lnTo>
                  <a:pt x="4254" y="3932"/>
                </a:lnTo>
                <a:lnTo>
                  <a:pt x="4256" y="3923"/>
                </a:lnTo>
                <a:lnTo>
                  <a:pt x="4249" y="3916"/>
                </a:lnTo>
                <a:lnTo>
                  <a:pt x="4253" y="3902"/>
                </a:lnTo>
                <a:lnTo>
                  <a:pt x="4255" y="3856"/>
                </a:lnTo>
                <a:lnTo>
                  <a:pt x="4251" y="3838"/>
                </a:lnTo>
                <a:lnTo>
                  <a:pt x="4245" y="3837"/>
                </a:lnTo>
                <a:lnTo>
                  <a:pt x="4237" y="3825"/>
                </a:lnTo>
                <a:lnTo>
                  <a:pt x="4231" y="3808"/>
                </a:lnTo>
                <a:lnTo>
                  <a:pt x="4214" y="3818"/>
                </a:lnTo>
                <a:lnTo>
                  <a:pt x="4204" y="3815"/>
                </a:lnTo>
                <a:lnTo>
                  <a:pt x="4170" y="3833"/>
                </a:lnTo>
                <a:lnTo>
                  <a:pt x="4121" y="3836"/>
                </a:lnTo>
                <a:lnTo>
                  <a:pt x="4106" y="3830"/>
                </a:lnTo>
                <a:lnTo>
                  <a:pt x="4094" y="3830"/>
                </a:lnTo>
                <a:lnTo>
                  <a:pt x="4077" y="3871"/>
                </a:lnTo>
                <a:lnTo>
                  <a:pt x="4065" y="3883"/>
                </a:lnTo>
                <a:lnTo>
                  <a:pt x="4060" y="3901"/>
                </a:lnTo>
                <a:lnTo>
                  <a:pt x="4070" y="3910"/>
                </a:lnTo>
                <a:lnTo>
                  <a:pt x="4077" y="3902"/>
                </a:lnTo>
                <a:lnTo>
                  <a:pt x="4083" y="3902"/>
                </a:lnTo>
                <a:lnTo>
                  <a:pt x="4079" y="3923"/>
                </a:lnTo>
                <a:lnTo>
                  <a:pt x="4071" y="3935"/>
                </a:lnTo>
                <a:lnTo>
                  <a:pt x="4073" y="3947"/>
                </a:lnTo>
                <a:lnTo>
                  <a:pt x="4091" y="3951"/>
                </a:lnTo>
                <a:lnTo>
                  <a:pt x="4095" y="3961"/>
                </a:lnTo>
                <a:lnTo>
                  <a:pt x="4109" y="3954"/>
                </a:lnTo>
                <a:lnTo>
                  <a:pt x="4109" y="3941"/>
                </a:lnTo>
                <a:lnTo>
                  <a:pt x="4100" y="3925"/>
                </a:lnTo>
                <a:lnTo>
                  <a:pt x="4101" y="3912"/>
                </a:lnTo>
                <a:lnTo>
                  <a:pt x="4110" y="3908"/>
                </a:lnTo>
                <a:lnTo>
                  <a:pt x="4112" y="3919"/>
                </a:lnTo>
                <a:lnTo>
                  <a:pt x="4122" y="3919"/>
                </a:lnTo>
                <a:lnTo>
                  <a:pt x="4135" y="3933"/>
                </a:lnTo>
                <a:lnTo>
                  <a:pt x="4144" y="3926"/>
                </a:lnTo>
                <a:lnTo>
                  <a:pt x="4147" y="3907"/>
                </a:lnTo>
                <a:lnTo>
                  <a:pt x="4155" y="3896"/>
                </a:lnTo>
                <a:lnTo>
                  <a:pt x="4153" y="3914"/>
                </a:lnTo>
                <a:lnTo>
                  <a:pt x="4165" y="3937"/>
                </a:lnTo>
                <a:lnTo>
                  <a:pt x="4167" y="3925"/>
                </a:lnTo>
                <a:lnTo>
                  <a:pt x="4167" y="3911"/>
                </a:lnTo>
                <a:lnTo>
                  <a:pt x="4179" y="3910"/>
                </a:lnTo>
                <a:lnTo>
                  <a:pt x="4183" y="3894"/>
                </a:lnTo>
                <a:lnTo>
                  <a:pt x="4191" y="3896"/>
                </a:lnTo>
                <a:lnTo>
                  <a:pt x="4218" y="3880"/>
                </a:lnTo>
                <a:lnTo>
                  <a:pt x="4228" y="3879"/>
                </a:lnTo>
                <a:lnTo>
                  <a:pt x="4230" y="3885"/>
                </a:lnTo>
                <a:lnTo>
                  <a:pt x="4242" y="3887"/>
                </a:lnTo>
                <a:lnTo>
                  <a:pt x="4233" y="3902"/>
                </a:lnTo>
                <a:lnTo>
                  <a:pt x="4238" y="3917"/>
                </a:lnTo>
                <a:lnTo>
                  <a:pt x="4223" y="3945"/>
                </a:lnTo>
                <a:lnTo>
                  <a:pt x="4215" y="3934"/>
                </a:lnTo>
                <a:lnTo>
                  <a:pt x="4207" y="3943"/>
                </a:lnTo>
                <a:lnTo>
                  <a:pt x="4196" y="3943"/>
                </a:lnTo>
                <a:lnTo>
                  <a:pt x="4190" y="3935"/>
                </a:lnTo>
                <a:lnTo>
                  <a:pt x="4181" y="3936"/>
                </a:lnTo>
                <a:lnTo>
                  <a:pt x="4170" y="3970"/>
                </a:lnTo>
                <a:lnTo>
                  <a:pt x="4174" y="3995"/>
                </a:lnTo>
                <a:lnTo>
                  <a:pt x="4175" y="4024"/>
                </a:lnTo>
                <a:lnTo>
                  <a:pt x="4171" y="3995"/>
                </a:lnTo>
                <a:lnTo>
                  <a:pt x="4165" y="3992"/>
                </a:lnTo>
                <a:lnTo>
                  <a:pt x="4161" y="3975"/>
                </a:lnTo>
                <a:lnTo>
                  <a:pt x="4153" y="3975"/>
                </a:lnTo>
                <a:lnTo>
                  <a:pt x="4146" y="3997"/>
                </a:lnTo>
                <a:lnTo>
                  <a:pt x="4131" y="4001"/>
                </a:lnTo>
                <a:lnTo>
                  <a:pt x="4125" y="4007"/>
                </a:lnTo>
                <a:lnTo>
                  <a:pt x="4125" y="3992"/>
                </a:lnTo>
                <a:lnTo>
                  <a:pt x="4118" y="3992"/>
                </a:lnTo>
                <a:lnTo>
                  <a:pt x="4110" y="4011"/>
                </a:lnTo>
                <a:lnTo>
                  <a:pt x="4100" y="4019"/>
                </a:lnTo>
                <a:lnTo>
                  <a:pt x="4094" y="4007"/>
                </a:lnTo>
                <a:lnTo>
                  <a:pt x="4085" y="4010"/>
                </a:lnTo>
                <a:lnTo>
                  <a:pt x="4079" y="4023"/>
                </a:lnTo>
                <a:lnTo>
                  <a:pt x="4078" y="4030"/>
                </a:lnTo>
                <a:lnTo>
                  <a:pt x="4060" y="4033"/>
                </a:lnTo>
                <a:lnTo>
                  <a:pt x="4051" y="4045"/>
                </a:lnTo>
                <a:lnTo>
                  <a:pt x="4051" y="4063"/>
                </a:lnTo>
                <a:lnTo>
                  <a:pt x="4054" y="4082"/>
                </a:lnTo>
                <a:lnTo>
                  <a:pt x="4042" y="4139"/>
                </a:lnTo>
                <a:lnTo>
                  <a:pt x="4036" y="4181"/>
                </a:lnTo>
                <a:lnTo>
                  <a:pt x="4035" y="4197"/>
                </a:lnTo>
                <a:lnTo>
                  <a:pt x="4047" y="4213"/>
                </a:lnTo>
                <a:lnTo>
                  <a:pt x="4043" y="4225"/>
                </a:lnTo>
                <a:lnTo>
                  <a:pt x="4031" y="4231"/>
                </a:lnTo>
                <a:lnTo>
                  <a:pt x="4031" y="4244"/>
                </a:lnTo>
                <a:lnTo>
                  <a:pt x="4039" y="4264"/>
                </a:lnTo>
                <a:lnTo>
                  <a:pt x="4039" y="4287"/>
                </a:lnTo>
                <a:lnTo>
                  <a:pt x="4033" y="4298"/>
                </a:lnTo>
                <a:lnTo>
                  <a:pt x="4030" y="4289"/>
                </a:lnTo>
                <a:lnTo>
                  <a:pt x="4021" y="4298"/>
                </a:lnTo>
                <a:lnTo>
                  <a:pt x="4016" y="4293"/>
                </a:lnTo>
                <a:lnTo>
                  <a:pt x="4018" y="4275"/>
                </a:lnTo>
                <a:lnTo>
                  <a:pt x="4023" y="4271"/>
                </a:lnTo>
                <a:lnTo>
                  <a:pt x="4023" y="4251"/>
                </a:lnTo>
                <a:lnTo>
                  <a:pt x="4014" y="4250"/>
                </a:lnTo>
                <a:lnTo>
                  <a:pt x="3998" y="4298"/>
                </a:lnTo>
                <a:lnTo>
                  <a:pt x="3994" y="4347"/>
                </a:lnTo>
                <a:lnTo>
                  <a:pt x="4002" y="4402"/>
                </a:lnTo>
                <a:lnTo>
                  <a:pt x="4001" y="4473"/>
                </a:lnTo>
                <a:lnTo>
                  <a:pt x="3998" y="4402"/>
                </a:lnTo>
                <a:lnTo>
                  <a:pt x="3991" y="4369"/>
                </a:lnTo>
                <a:lnTo>
                  <a:pt x="3985" y="4357"/>
                </a:lnTo>
                <a:lnTo>
                  <a:pt x="3991" y="4339"/>
                </a:lnTo>
                <a:lnTo>
                  <a:pt x="3991" y="4325"/>
                </a:lnTo>
                <a:lnTo>
                  <a:pt x="3977" y="4308"/>
                </a:lnTo>
                <a:lnTo>
                  <a:pt x="3982" y="4280"/>
                </a:lnTo>
                <a:lnTo>
                  <a:pt x="3981" y="4240"/>
                </a:lnTo>
                <a:lnTo>
                  <a:pt x="3972" y="4216"/>
                </a:lnTo>
                <a:lnTo>
                  <a:pt x="3973" y="4176"/>
                </a:lnTo>
                <a:lnTo>
                  <a:pt x="3983" y="4151"/>
                </a:lnTo>
                <a:lnTo>
                  <a:pt x="3992" y="4114"/>
                </a:lnTo>
                <a:lnTo>
                  <a:pt x="3993" y="4084"/>
                </a:lnTo>
                <a:lnTo>
                  <a:pt x="3990" y="4084"/>
                </a:lnTo>
                <a:lnTo>
                  <a:pt x="3985" y="4098"/>
                </a:lnTo>
                <a:lnTo>
                  <a:pt x="3983" y="4126"/>
                </a:lnTo>
                <a:lnTo>
                  <a:pt x="3973" y="4142"/>
                </a:lnTo>
                <a:lnTo>
                  <a:pt x="3969" y="4137"/>
                </a:lnTo>
                <a:lnTo>
                  <a:pt x="3966" y="4114"/>
                </a:lnTo>
                <a:lnTo>
                  <a:pt x="3975" y="4078"/>
                </a:lnTo>
                <a:lnTo>
                  <a:pt x="3977" y="4058"/>
                </a:lnTo>
                <a:lnTo>
                  <a:pt x="3969" y="4046"/>
                </a:lnTo>
                <a:lnTo>
                  <a:pt x="3961" y="4059"/>
                </a:lnTo>
                <a:lnTo>
                  <a:pt x="3956" y="4055"/>
                </a:lnTo>
                <a:lnTo>
                  <a:pt x="3953" y="4042"/>
                </a:lnTo>
                <a:lnTo>
                  <a:pt x="3955" y="4025"/>
                </a:lnTo>
                <a:lnTo>
                  <a:pt x="3954" y="4001"/>
                </a:lnTo>
                <a:lnTo>
                  <a:pt x="3948" y="4001"/>
                </a:lnTo>
                <a:lnTo>
                  <a:pt x="3948" y="3992"/>
                </a:lnTo>
                <a:lnTo>
                  <a:pt x="3951" y="3981"/>
                </a:lnTo>
                <a:lnTo>
                  <a:pt x="3952" y="3960"/>
                </a:lnTo>
                <a:lnTo>
                  <a:pt x="3940" y="3964"/>
                </a:lnTo>
                <a:lnTo>
                  <a:pt x="3904" y="3987"/>
                </a:lnTo>
                <a:lnTo>
                  <a:pt x="3882" y="4006"/>
                </a:lnTo>
                <a:lnTo>
                  <a:pt x="3875" y="4001"/>
                </a:lnTo>
                <a:lnTo>
                  <a:pt x="3875" y="3990"/>
                </a:lnTo>
                <a:lnTo>
                  <a:pt x="3869" y="3989"/>
                </a:lnTo>
                <a:lnTo>
                  <a:pt x="3860" y="4007"/>
                </a:lnTo>
                <a:lnTo>
                  <a:pt x="3852" y="4009"/>
                </a:lnTo>
                <a:lnTo>
                  <a:pt x="3845" y="3996"/>
                </a:lnTo>
                <a:lnTo>
                  <a:pt x="3826" y="4022"/>
                </a:lnTo>
                <a:lnTo>
                  <a:pt x="3827" y="4004"/>
                </a:lnTo>
                <a:lnTo>
                  <a:pt x="3815" y="3992"/>
                </a:lnTo>
                <a:lnTo>
                  <a:pt x="3808" y="3994"/>
                </a:lnTo>
                <a:lnTo>
                  <a:pt x="3808" y="4006"/>
                </a:lnTo>
                <a:lnTo>
                  <a:pt x="3791" y="4005"/>
                </a:lnTo>
                <a:lnTo>
                  <a:pt x="3763" y="3983"/>
                </a:lnTo>
                <a:lnTo>
                  <a:pt x="3740" y="3981"/>
                </a:lnTo>
                <a:lnTo>
                  <a:pt x="3719" y="3960"/>
                </a:lnTo>
                <a:lnTo>
                  <a:pt x="3701" y="3960"/>
                </a:lnTo>
                <a:lnTo>
                  <a:pt x="3700" y="3940"/>
                </a:lnTo>
                <a:lnTo>
                  <a:pt x="3684" y="3919"/>
                </a:lnTo>
                <a:lnTo>
                  <a:pt x="3676" y="3928"/>
                </a:lnTo>
                <a:lnTo>
                  <a:pt x="3665" y="3912"/>
                </a:lnTo>
                <a:lnTo>
                  <a:pt x="3661" y="3887"/>
                </a:lnTo>
                <a:lnTo>
                  <a:pt x="3648" y="3877"/>
                </a:lnTo>
                <a:lnTo>
                  <a:pt x="3643" y="3866"/>
                </a:lnTo>
                <a:lnTo>
                  <a:pt x="3655" y="3858"/>
                </a:lnTo>
                <a:lnTo>
                  <a:pt x="3669" y="3861"/>
                </a:lnTo>
                <a:lnTo>
                  <a:pt x="3671" y="3837"/>
                </a:lnTo>
                <a:lnTo>
                  <a:pt x="3682" y="3824"/>
                </a:lnTo>
                <a:lnTo>
                  <a:pt x="3678" y="3807"/>
                </a:lnTo>
                <a:lnTo>
                  <a:pt x="3690" y="3808"/>
                </a:lnTo>
                <a:lnTo>
                  <a:pt x="3707" y="3819"/>
                </a:lnTo>
                <a:lnTo>
                  <a:pt x="3713" y="3812"/>
                </a:lnTo>
                <a:lnTo>
                  <a:pt x="3712" y="3803"/>
                </a:lnTo>
                <a:lnTo>
                  <a:pt x="3729" y="3805"/>
                </a:lnTo>
                <a:lnTo>
                  <a:pt x="3758" y="3823"/>
                </a:lnTo>
                <a:lnTo>
                  <a:pt x="3770" y="3800"/>
                </a:lnTo>
                <a:lnTo>
                  <a:pt x="3772" y="3775"/>
                </a:lnTo>
                <a:lnTo>
                  <a:pt x="3778" y="3753"/>
                </a:lnTo>
                <a:lnTo>
                  <a:pt x="3772" y="3727"/>
                </a:lnTo>
                <a:lnTo>
                  <a:pt x="3770" y="3699"/>
                </a:lnTo>
                <a:lnTo>
                  <a:pt x="3764" y="3679"/>
                </a:lnTo>
                <a:lnTo>
                  <a:pt x="3756" y="3650"/>
                </a:lnTo>
                <a:lnTo>
                  <a:pt x="3747" y="3644"/>
                </a:lnTo>
                <a:lnTo>
                  <a:pt x="3745" y="3628"/>
                </a:lnTo>
                <a:lnTo>
                  <a:pt x="3727" y="3599"/>
                </a:lnTo>
                <a:lnTo>
                  <a:pt x="3721" y="3601"/>
                </a:lnTo>
                <a:lnTo>
                  <a:pt x="3717" y="3619"/>
                </a:lnTo>
                <a:lnTo>
                  <a:pt x="3712" y="3619"/>
                </a:lnTo>
                <a:lnTo>
                  <a:pt x="3707" y="3602"/>
                </a:lnTo>
                <a:lnTo>
                  <a:pt x="3688" y="3585"/>
                </a:lnTo>
                <a:lnTo>
                  <a:pt x="3688" y="3597"/>
                </a:lnTo>
                <a:lnTo>
                  <a:pt x="3700" y="3614"/>
                </a:lnTo>
                <a:lnTo>
                  <a:pt x="3697" y="3627"/>
                </a:lnTo>
                <a:lnTo>
                  <a:pt x="3703" y="3641"/>
                </a:lnTo>
                <a:lnTo>
                  <a:pt x="3698" y="3661"/>
                </a:lnTo>
                <a:lnTo>
                  <a:pt x="3689" y="3641"/>
                </a:lnTo>
                <a:lnTo>
                  <a:pt x="3689" y="3619"/>
                </a:lnTo>
                <a:lnTo>
                  <a:pt x="3677" y="3619"/>
                </a:lnTo>
                <a:lnTo>
                  <a:pt x="3658" y="3596"/>
                </a:lnTo>
                <a:lnTo>
                  <a:pt x="3653" y="3583"/>
                </a:lnTo>
                <a:lnTo>
                  <a:pt x="3646" y="3593"/>
                </a:lnTo>
                <a:lnTo>
                  <a:pt x="3638" y="3584"/>
                </a:lnTo>
                <a:lnTo>
                  <a:pt x="3633" y="3565"/>
                </a:lnTo>
                <a:lnTo>
                  <a:pt x="3620" y="3549"/>
                </a:lnTo>
                <a:lnTo>
                  <a:pt x="3613" y="3549"/>
                </a:lnTo>
                <a:lnTo>
                  <a:pt x="3593" y="3513"/>
                </a:lnTo>
                <a:lnTo>
                  <a:pt x="3574" y="3498"/>
                </a:lnTo>
                <a:lnTo>
                  <a:pt x="3570" y="3477"/>
                </a:lnTo>
                <a:lnTo>
                  <a:pt x="3516" y="3419"/>
                </a:lnTo>
                <a:lnTo>
                  <a:pt x="3500" y="3380"/>
                </a:lnTo>
                <a:lnTo>
                  <a:pt x="3500" y="3350"/>
                </a:lnTo>
                <a:lnTo>
                  <a:pt x="3489" y="3296"/>
                </a:lnTo>
                <a:lnTo>
                  <a:pt x="3489" y="3275"/>
                </a:lnTo>
                <a:lnTo>
                  <a:pt x="3477" y="3275"/>
                </a:lnTo>
                <a:lnTo>
                  <a:pt x="3460" y="3254"/>
                </a:lnTo>
                <a:lnTo>
                  <a:pt x="3449" y="3252"/>
                </a:lnTo>
                <a:lnTo>
                  <a:pt x="3438" y="3237"/>
                </a:lnTo>
                <a:lnTo>
                  <a:pt x="3424" y="3234"/>
                </a:lnTo>
                <a:lnTo>
                  <a:pt x="3416" y="3221"/>
                </a:lnTo>
                <a:lnTo>
                  <a:pt x="3401" y="3229"/>
                </a:lnTo>
                <a:lnTo>
                  <a:pt x="3385" y="3255"/>
                </a:lnTo>
                <a:lnTo>
                  <a:pt x="3372" y="3296"/>
                </a:lnTo>
                <a:lnTo>
                  <a:pt x="3358" y="3301"/>
                </a:lnTo>
                <a:lnTo>
                  <a:pt x="3347" y="3319"/>
                </a:lnTo>
                <a:lnTo>
                  <a:pt x="3334" y="3321"/>
                </a:lnTo>
                <a:lnTo>
                  <a:pt x="3323" y="3308"/>
                </a:lnTo>
                <a:lnTo>
                  <a:pt x="3304" y="3303"/>
                </a:lnTo>
                <a:lnTo>
                  <a:pt x="3296" y="3290"/>
                </a:lnTo>
                <a:lnTo>
                  <a:pt x="3306" y="3268"/>
                </a:lnTo>
                <a:lnTo>
                  <a:pt x="3310" y="3257"/>
                </a:lnTo>
                <a:lnTo>
                  <a:pt x="3318" y="3260"/>
                </a:lnTo>
                <a:lnTo>
                  <a:pt x="3330" y="3239"/>
                </a:lnTo>
                <a:lnTo>
                  <a:pt x="3341" y="3231"/>
                </a:lnTo>
                <a:lnTo>
                  <a:pt x="3344" y="3222"/>
                </a:lnTo>
                <a:lnTo>
                  <a:pt x="3340" y="3209"/>
                </a:lnTo>
                <a:lnTo>
                  <a:pt x="3330" y="3214"/>
                </a:lnTo>
                <a:lnTo>
                  <a:pt x="3325" y="3205"/>
                </a:lnTo>
                <a:lnTo>
                  <a:pt x="3327" y="3192"/>
                </a:lnTo>
                <a:lnTo>
                  <a:pt x="3340" y="3173"/>
                </a:lnTo>
                <a:lnTo>
                  <a:pt x="3338" y="3161"/>
                </a:lnTo>
                <a:lnTo>
                  <a:pt x="3351" y="3141"/>
                </a:lnTo>
                <a:lnTo>
                  <a:pt x="3351" y="3124"/>
                </a:lnTo>
                <a:lnTo>
                  <a:pt x="3348" y="3098"/>
                </a:lnTo>
                <a:lnTo>
                  <a:pt x="3333" y="3105"/>
                </a:lnTo>
                <a:lnTo>
                  <a:pt x="3333" y="3123"/>
                </a:lnTo>
                <a:lnTo>
                  <a:pt x="3308" y="3149"/>
                </a:lnTo>
                <a:lnTo>
                  <a:pt x="3295" y="3145"/>
                </a:lnTo>
                <a:lnTo>
                  <a:pt x="3309" y="3188"/>
                </a:lnTo>
                <a:lnTo>
                  <a:pt x="3298" y="3204"/>
                </a:lnTo>
                <a:lnTo>
                  <a:pt x="3296" y="3186"/>
                </a:lnTo>
                <a:lnTo>
                  <a:pt x="3278" y="3185"/>
                </a:lnTo>
                <a:lnTo>
                  <a:pt x="3265" y="3204"/>
                </a:lnTo>
                <a:lnTo>
                  <a:pt x="3273" y="3209"/>
                </a:lnTo>
                <a:lnTo>
                  <a:pt x="3269" y="3234"/>
                </a:lnTo>
                <a:lnTo>
                  <a:pt x="3256" y="3226"/>
                </a:lnTo>
                <a:lnTo>
                  <a:pt x="3243" y="3239"/>
                </a:lnTo>
                <a:lnTo>
                  <a:pt x="3247" y="3254"/>
                </a:lnTo>
                <a:lnTo>
                  <a:pt x="3260" y="3254"/>
                </a:lnTo>
                <a:lnTo>
                  <a:pt x="3267" y="3270"/>
                </a:lnTo>
                <a:lnTo>
                  <a:pt x="3245" y="3290"/>
                </a:lnTo>
                <a:lnTo>
                  <a:pt x="3237" y="3257"/>
                </a:lnTo>
                <a:lnTo>
                  <a:pt x="3222" y="3249"/>
                </a:lnTo>
                <a:lnTo>
                  <a:pt x="3216" y="3221"/>
                </a:lnTo>
                <a:lnTo>
                  <a:pt x="3217" y="3119"/>
                </a:lnTo>
                <a:lnTo>
                  <a:pt x="3229" y="3078"/>
                </a:lnTo>
                <a:lnTo>
                  <a:pt x="3227" y="3008"/>
                </a:lnTo>
                <a:lnTo>
                  <a:pt x="3235" y="2983"/>
                </a:lnTo>
                <a:lnTo>
                  <a:pt x="3231" y="2896"/>
                </a:lnTo>
                <a:lnTo>
                  <a:pt x="3231" y="2867"/>
                </a:lnTo>
                <a:lnTo>
                  <a:pt x="3211" y="2880"/>
                </a:lnTo>
                <a:lnTo>
                  <a:pt x="3200" y="2909"/>
                </a:lnTo>
                <a:lnTo>
                  <a:pt x="3207" y="2924"/>
                </a:lnTo>
                <a:lnTo>
                  <a:pt x="3201" y="2937"/>
                </a:lnTo>
                <a:lnTo>
                  <a:pt x="3206" y="2962"/>
                </a:lnTo>
                <a:lnTo>
                  <a:pt x="3203" y="2996"/>
                </a:lnTo>
                <a:lnTo>
                  <a:pt x="3193" y="2991"/>
                </a:lnTo>
                <a:lnTo>
                  <a:pt x="3184" y="2977"/>
                </a:lnTo>
                <a:lnTo>
                  <a:pt x="3180" y="2990"/>
                </a:lnTo>
                <a:lnTo>
                  <a:pt x="3179" y="3008"/>
                </a:lnTo>
                <a:lnTo>
                  <a:pt x="3168" y="3000"/>
                </a:lnTo>
                <a:lnTo>
                  <a:pt x="3156" y="3016"/>
                </a:lnTo>
                <a:lnTo>
                  <a:pt x="3157" y="3031"/>
                </a:lnTo>
                <a:lnTo>
                  <a:pt x="3150" y="3029"/>
                </a:lnTo>
                <a:lnTo>
                  <a:pt x="3119" y="3054"/>
                </a:lnTo>
                <a:lnTo>
                  <a:pt x="3102" y="3085"/>
                </a:lnTo>
                <a:lnTo>
                  <a:pt x="3092" y="3072"/>
                </a:lnTo>
                <a:lnTo>
                  <a:pt x="3092" y="3054"/>
                </a:lnTo>
                <a:lnTo>
                  <a:pt x="3109" y="3044"/>
                </a:lnTo>
                <a:lnTo>
                  <a:pt x="3113" y="3021"/>
                </a:lnTo>
                <a:lnTo>
                  <a:pt x="3101" y="3021"/>
                </a:lnTo>
                <a:lnTo>
                  <a:pt x="3090" y="3032"/>
                </a:lnTo>
                <a:lnTo>
                  <a:pt x="3065" y="3034"/>
                </a:lnTo>
                <a:lnTo>
                  <a:pt x="3050" y="3051"/>
                </a:lnTo>
                <a:lnTo>
                  <a:pt x="3029" y="3051"/>
                </a:lnTo>
                <a:lnTo>
                  <a:pt x="2990" y="3100"/>
                </a:lnTo>
                <a:lnTo>
                  <a:pt x="2969" y="3108"/>
                </a:lnTo>
                <a:lnTo>
                  <a:pt x="2954" y="3147"/>
                </a:lnTo>
                <a:lnTo>
                  <a:pt x="2952" y="3129"/>
                </a:lnTo>
                <a:lnTo>
                  <a:pt x="2969" y="3093"/>
                </a:lnTo>
                <a:lnTo>
                  <a:pt x="2964" y="3080"/>
                </a:lnTo>
                <a:lnTo>
                  <a:pt x="2944" y="3103"/>
                </a:lnTo>
                <a:lnTo>
                  <a:pt x="2942" y="3093"/>
                </a:lnTo>
                <a:lnTo>
                  <a:pt x="2932" y="3096"/>
                </a:lnTo>
                <a:lnTo>
                  <a:pt x="2923" y="3108"/>
                </a:lnTo>
                <a:lnTo>
                  <a:pt x="2914" y="3091"/>
                </a:lnTo>
                <a:lnTo>
                  <a:pt x="2904" y="3096"/>
                </a:lnTo>
                <a:lnTo>
                  <a:pt x="2901" y="3114"/>
                </a:lnTo>
                <a:lnTo>
                  <a:pt x="2866" y="3152"/>
                </a:lnTo>
                <a:lnTo>
                  <a:pt x="2853" y="3152"/>
                </a:lnTo>
                <a:lnTo>
                  <a:pt x="2831" y="3162"/>
                </a:lnTo>
                <a:lnTo>
                  <a:pt x="2814" y="3191"/>
                </a:lnTo>
                <a:lnTo>
                  <a:pt x="2819" y="3211"/>
                </a:lnTo>
                <a:lnTo>
                  <a:pt x="2807" y="3204"/>
                </a:lnTo>
                <a:lnTo>
                  <a:pt x="2800" y="3213"/>
                </a:lnTo>
                <a:lnTo>
                  <a:pt x="2788" y="3206"/>
                </a:lnTo>
                <a:lnTo>
                  <a:pt x="2786" y="3214"/>
                </a:lnTo>
                <a:lnTo>
                  <a:pt x="2799" y="3241"/>
                </a:lnTo>
                <a:lnTo>
                  <a:pt x="2786" y="3229"/>
                </a:lnTo>
                <a:lnTo>
                  <a:pt x="2774" y="3204"/>
                </a:lnTo>
                <a:lnTo>
                  <a:pt x="2781" y="3185"/>
                </a:lnTo>
                <a:lnTo>
                  <a:pt x="2791" y="3184"/>
                </a:lnTo>
                <a:lnTo>
                  <a:pt x="2799" y="3162"/>
                </a:lnTo>
                <a:lnTo>
                  <a:pt x="2811" y="3144"/>
                </a:lnTo>
                <a:lnTo>
                  <a:pt x="2818" y="3155"/>
                </a:lnTo>
                <a:lnTo>
                  <a:pt x="2828" y="3147"/>
                </a:lnTo>
                <a:lnTo>
                  <a:pt x="2831" y="3131"/>
                </a:lnTo>
                <a:lnTo>
                  <a:pt x="2847" y="3111"/>
                </a:lnTo>
                <a:lnTo>
                  <a:pt x="2849" y="3121"/>
                </a:lnTo>
                <a:lnTo>
                  <a:pt x="2880" y="3098"/>
                </a:lnTo>
                <a:lnTo>
                  <a:pt x="2890" y="3072"/>
                </a:lnTo>
                <a:lnTo>
                  <a:pt x="2905" y="3062"/>
                </a:lnTo>
                <a:lnTo>
                  <a:pt x="2929" y="3065"/>
                </a:lnTo>
                <a:lnTo>
                  <a:pt x="2932" y="3057"/>
                </a:lnTo>
                <a:lnTo>
                  <a:pt x="2953" y="3059"/>
                </a:lnTo>
                <a:lnTo>
                  <a:pt x="2974" y="3043"/>
                </a:lnTo>
                <a:lnTo>
                  <a:pt x="2979" y="3058"/>
                </a:lnTo>
                <a:lnTo>
                  <a:pt x="2985" y="3058"/>
                </a:lnTo>
                <a:lnTo>
                  <a:pt x="2995" y="3046"/>
                </a:lnTo>
                <a:lnTo>
                  <a:pt x="3006" y="3048"/>
                </a:lnTo>
                <a:lnTo>
                  <a:pt x="3022" y="3041"/>
                </a:lnTo>
                <a:lnTo>
                  <a:pt x="3031" y="3021"/>
                </a:lnTo>
                <a:lnTo>
                  <a:pt x="3057" y="3008"/>
                </a:lnTo>
                <a:lnTo>
                  <a:pt x="3087" y="2994"/>
                </a:lnTo>
                <a:lnTo>
                  <a:pt x="3090" y="2973"/>
                </a:lnTo>
                <a:lnTo>
                  <a:pt x="3097" y="2973"/>
                </a:lnTo>
                <a:lnTo>
                  <a:pt x="3102" y="2962"/>
                </a:lnTo>
                <a:lnTo>
                  <a:pt x="3095" y="2952"/>
                </a:lnTo>
                <a:lnTo>
                  <a:pt x="3095" y="2930"/>
                </a:lnTo>
                <a:lnTo>
                  <a:pt x="3086" y="2921"/>
                </a:lnTo>
                <a:lnTo>
                  <a:pt x="3081" y="2932"/>
                </a:lnTo>
                <a:lnTo>
                  <a:pt x="3081" y="2948"/>
                </a:lnTo>
                <a:lnTo>
                  <a:pt x="3070" y="2952"/>
                </a:lnTo>
                <a:lnTo>
                  <a:pt x="3066" y="2939"/>
                </a:lnTo>
                <a:lnTo>
                  <a:pt x="3059" y="2939"/>
                </a:lnTo>
                <a:lnTo>
                  <a:pt x="3055" y="2930"/>
                </a:lnTo>
                <a:lnTo>
                  <a:pt x="3041" y="2930"/>
                </a:lnTo>
                <a:lnTo>
                  <a:pt x="3019" y="2947"/>
                </a:lnTo>
                <a:lnTo>
                  <a:pt x="3014" y="2970"/>
                </a:lnTo>
                <a:lnTo>
                  <a:pt x="3005" y="2978"/>
                </a:lnTo>
                <a:lnTo>
                  <a:pt x="2999" y="2960"/>
                </a:lnTo>
                <a:lnTo>
                  <a:pt x="2992" y="2961"/>
                </a:lnTo>
                <a:lnTo>
                  <a:pt x="2981" y="2974"/>
                </a:lnTo>
                <a:lnTo>
                  <a:pt x="2949" y="2991"/>
                </a:lnTo>
                <a:lnTo>
                  <a:pt x="2911" y="2997"/>
                </a:lnTo>
                <a:lnTo>
                  <a:pt x="2904" y="2984"/>
                </a:lnTo>
                <a:lnTo>
                  <a:pt x="2895" y="2985"/>
                </a:lnTo>
                <a:lnTo>
                  <a:pt x="2896" y="2994"/>
                </a:lnTo>
                <a:lnTo>
                  <a:pt x="2889" y="3002"/>
                </a:lnTo>
                <a:lnTo>
                  <a:pt x="2878" y="2997"/>
                </a:lnTo>
                <a:lnTo>
                  <a:pt x="2869" y="3000"/>
                </a:lnTo>
                <a:lnTo>
                  <a:pt x="2862" y="3024"/>
                </a:lnTo>
                <a:lnTo>
                  <a:pt x="2845" y="3056"/>
                </a:lnTo>
                <a:lnTo>
                  <a:pt x="2840" y="3048"/>
                </a:lnTo>
                <a:lnTo>
                  <a:pt x="2826" y="3048"/>
                </a:lnTo>
                <a:lnTo>
                  <a:pt x="2823" y="3045"/>
                </a:lnTo>
                <a:lnTo>
                  <a:pt x="2807" y="3045"/>
                </a:lnTo>
                <a:lnTo>
                  <a:pt x="2797" y="3053"/>
                </a:lnTo>
                <a:lnTo>
                  <a:pt x="2788" y="3056"/>
                </a:lnTo>
                <a:lnTo>
                  <a:pt x="2782" y="3070"/>
                </a:lnTo>
                <a:lnTo>
                  <a:pt x="2769" y="3076"/>
                </a:lnTo>
                <a:lnTo>
                  <a:pt x="2758" y="3092"/>
                </a:lnTo>
                <a:lnTo>
                  <a:pt x="2741" y="3109"/>
                </a:lnTo>
                <a:lnTo>
                  <a:pt x="2719" y="3121"/>
                </a:lnTo>
                <a:lnTo>
                  <a:pt x="2711" y="3142"/>
                </a:lnTo>
                <a:lnTo>
                  <a:pt x="2710" y="3179"/>
                </a:lnTo>
                <a:lnTo>
                  <a:pt x="2712" y="3242"/>
                </a:lnTo>
                <a:lnTo>
                  <a:pt x="2709" y="3272"/>
                </a:lnTo>
                <a:lnTo>
                  <a:pt x="2703" y="3268"/>
                </a:lnTo>
                <a:lnTo>
                  <a:pt x="2692" y="3277"/>
                </a:lnTo>
                <a:lnTo>
                  <a:pt x="2664" y="3318"/>
                </a:lnTo>
                <a:lnTo>
                  <a:pt x="2672" y="3298"/>
                </a:lnTo>
                <a:lnTo>
                  <a:pt x="2686" y="3272"/>
                </a:lnTo>
                <a:lnTo>
                  <a:pt x="2688" y="3254"/>
                </a:lnTo>
                <a:lnTo>
                  <a:pt x="2681" y="3249"/>
                </a:lnTo>
                <a:lnTo>
                  <a:pt x="2681" y="3234"/>
                </a:lnTo>
                <a:lnTo>
                  <a:pt x="2666" y="3200"/>
                </a:lnTo>
                <a:lnTo>
                  <a:pt x="2656" y="3199"/>
                </a:lnTo>
                <a:lnTo>
                  <a:pt x="2651" y="3181"/>
                </a:lnTo>
                <a:lnTo>
                  <a:pt x="2643" y="3175"/>
                </a:lnTo>
                <a:lnTo>
                  <a:pt x="2641" y="3146"/>
                </a:lnTo>
                <a:lnTo>
                  <a:pt x="2627" y="3111"/>
                </a:lnTo>
                <a:lnTo>
                  <a:pt x="2624" y="3113"/>
                </a:lnTo>
                <a:lnTo>
                  <a:pt x="2615" y="3106"/>
                </a:lnTo>
                <a:lnTo>
                  <a:pt x="2613" y="3087"/>
                </a:lnTo>
                <a:lnTo>
                  <a:pt x="2604" y="3078"/>
                </a:lnTo>
                <a:lnTo>
                  <a:pt x="2600" y="3084"/>
                </a:lnTo>
                <a:lnTo>
                  <a:pt x="2588" y="3069"/>
                </a:lnTo>
                <a:lnTo>
                  <a:pt x="2566" y="3029"/>
                </a:lnTo>
                <a:lnTo>
                  <a:pt x="2561" y="2996"/>
                </a:lnTo>
                <a:lnTo>
                  <a:pt x="2560" y="2961"/>
                </a:lnTo>
                <a:lnTo>
                  <a:pt x="2556" y="2957"/>
                </a:lnTo>
                <a:lnTo>
                  <a:pt x="2551" y="2967"/>
                </a:lnTo>
                <a:lnTo>
                  <a:pt x="2545" y="2962"/>
                </a:lnTo>
                <a:lnTo>
                  <a:pt x="2540" y="2939"/>
                </a:lnTo>
                <a:lnTo>
                  <a:pt x="2546" y="2913"/>
                </a:lnTo>
                <a:lnTo>
                  <a:pt x="2544" y="2906"/>
                </a:lnTo>
                <a:lnTo>
                  <a:pt x="2547" y="2893"/>
                </a:lnTo>
                <a:lnTo>
                  <a:pt x="2532" y="2866"/>
                </a:lnTo>
                <a:lnTo>
                  <a:pt x="2532" y="2846"/>
                </a:lnTo>
                <a:lnTo>
                  <a:pt x="2519" y="2829"/>
                </a:lnTo>
                <a:lnTo>
                  <a:pt x="2514" y="2830"/>
                </a:lnTo>
                <a:lnTo>
                  <a:pt x="2509" y="2813"/>
                </a:lnTo>
                <a:lnTo>
                  <a:pt x="2496" y="2795"/>
                </a:lnTo>
                <a:lnTo>
                  <a:pt x="2485" y="2795"/>
                </a:lnTo>
                <a:lnTo>
                  <a:pt x="2447" y="2748"/>
                </a:lnTo>
                <a:lnTo>
                  <a:pt x="2439" y="2748"/>
                </a:lnTo>
                <a:lnTo>
                  <a:pt x="2436" y="2733"/>
                </a:lnTo>
                <a:lnTo>
                  <a:pt x="2434" y="2723"/>
                </a:lnTo>
                <a:lnTo>
                  <a:pt x="2420" y="2716"/>
                </a:lnTo>
                <a:lnTo>
                  <a:pt x="2409" y="2719"/>
                </a:lnTo>
                <a:lnTo>
                  <a:pt x="2402" y="2705"/>
                </a:lnTo>
                <a:lnTo>
                  <a:pt x="2397" y="2661"/>
                </a:lnTo>
                <a:lnTo>
                  <a:pt x="2390" y="2637"/>
                </a:lnTo>
                <a:lnTo>
                  <a:pt x="2381" y="2628"/>
                </a:lnTo>
                <a:lnTo>
                  <a:pt x="2378" y="2604"/>
                </a:lnTo>
                <a:lnTo>
                  <a:pt x="2369" y="2574"/>
                </a:lnTo>
                <a:lnTo>
                  <a:pt x="2363" y="2565"/>
                </a:lnTo>
                <a:lnTo>
                  <a:pt x="2340" y="2563"/>
                </a:lnTo>
                <a:lnTo>
                  <a:pt x="2336" y="2570"/>
                </a:lnTo>
                <a:lnTo>
                  <a:pt x="2316" y="2565"/>
                </a:lnTo>
                <a:lnTo>
                  <a:pt x="2299" y="2572"/>
                </a:lnTo>
                <a:lnTo>
                  <a:pt x="2291" y="2562"/>
                </a:lnTo>
                <a:lnTo>
                  <a:pt x="2286" y="2565"/>
                </a:lnTo>
                <a:lnTo>
                  <a:pt x="2280" y="2560"/>
                </a:lnTo>
                <a:lnTo>
                  <a:pt x="2276" y="2566"/>
                </a:lnTo>
                <a:lnTo>
                  <a:pt x="2268" y="2564"/>
                </a:lnTo>
                <a:lnTo>
                  <a:pt x="2267" y="2558"/>
                </a:lnTo>
                <a:lnTo>
                  <a:pt x="2273" y="2556"/>
                </a:lnTo>
                <a:lnTo>
                  <a:pt x="2274" y="2545"/>
                </a:lnTo>
                <a:lnTo>
                  <a:pt x="2263" y="2532"/>
                </a:lnTo>
                <a:lnTo>
                  <a:pt x="2255" y="2539"/>
                </a:lnTo>
                <a:lnTo>
                  <a:pt x="2246" y="2534"/>
                </a:lnTo>
                <a:lnTo>
                  <a:pt x="2248" y="2526"/>
                </a:lnTo>
                <a:lnTo>
                  <a:pt x="2254" y="2519"/>
                </a:lnTo>
                <a:lnTo>
                  <a:pt x="2249" y="2510"/>
                </a:lnTo>
                <a:lnTo>
                  <a:pt x="2241" y="2511"/>
                </a:lnTo>
                <a:lnTo>
                  <a:pt x="2231" y="2508"/>
                </a:lnTo>
                <a:lnTo>
                  <a:pt x="2232" y="2497"/>
                </a:lnTo>
                <a:lnTo>
                  <a:pt x="2222" y="2480"/>
                </a:lnTo>
                <a:lnTo>
                  <a:pt x="2203" y="2456"/>
                </a:lnTo>
                <a:lnTo>
                  <a:pt x="2198" y="2458"/>
                </a:lnTo>
                <a:lnTo>
                  <a:pt x="2193" y="2452"/>
                </a:lnTo>
                <a:lnTo>
                  <a:pt x="2187" y="2452"/>
                </a:lnTo>
                <a:lnTo>
                  <a:pt x="2181" y="2462"/>
                </a:lnTo>
                <a:lnTo>
                  <a:pt x="2182" y="2453"/>
                </a:lnTo>
                <a:lnTo>
                  <a:pt x="2180" y="2444"/>
                </a:lnTo>
                <a:lnTo>
                  <a:pt x="2170" y="2435"/>
                </a:lnTo>
                <a:lnTo>
                  <a:pt x="2163" y="2456"/>
                </a:lnTo>
                <a:lnTo>
                  <a:pt x="2156" y="2448"/>
                </a:lnTo>
                <a:lnTo>
                  <a:pt x="2156" y="2434"/>
                </a:lnTo>
                <a:lnTo>
                  <a:pt x="2161" y="2428"/>
                </a:lnTo>
                <a:lnTo>
                  <a:pt x="2157" y="2418"/>
                </a:lnTo>
                <a:lnTo>
                  <a:pt x="2147" y="2411"/>
                </a:lnTo>
                <a:lnTo>
                  <a:pt x="2137" y="2415"/>
                </a:lnTo>
                <a:lnTo>
                  <a:pt x="2140" y="2405"/>
                </a:lnTo>
                <a:lnTo>
                  <a:pt x="2139" y="2397"/>
                </a:lnTo>
                <a:lnTo>
                  <a:pt x="2128" y="2385"/>
                </a:lnTo>
                <a:lnTo>
                  <a:pt x="2119" y="2365"/>
                </a:lnTo>
                <a:lnTo>
                  <a:pt x="2121" y="2359"/>
                </a:lnTo>
                <a:lnTo>
                  <a:pt x="2117" y="2350"/>
                </a:lnTo>
                <a:lnTo>
                  <a:pt x="2108" y="2346"/>
                </a:lnTo>
                <a:lnTo>
                  <a:pt x="2102" y="2354"/>
                </a:lnTo>
                <a:lnTo>
                  <a:pt x="2076" y="2395"/>
                </a:lnTo>
                <a:lnTo>
                  <a:pt x="2048" y="2419"/>
                </a:lnTo>
                <a:lnTo>
                  <a:pt x="2073" y="2390"/>
                </a:lnTo>
                <a:lnTo>
                  <a:pt x="2088" y="2352"/>
                </a:lnTo>
                <a:lnTo>
                  <a:pt x="2103" y="2327"/>
                </a:lnTo>
                <a:lnTo>
                  <a:pt x="2106" y="2299"/>
                </a:lnTo>
                <a:lnTo>
                  <a:pt x="2098" y="2289"/>
                </a:lnTo>
                <a:lnTo>
                  <a:pt x="2080" y="2268"/>
                </a:lnTo>
                <a:lnTo>
                  <a:pt x="2063" y="2268"/>
                </a:lnTo>
                <a:lnTo>
                  <a:pt x="2046" y="2279"/>
                </a:lnTo>
                <a:lnTo>
                  <a:pt x="2035" y="2279"/>
                </a:lnTo>
                <a:lnTo>
                  <a:pt x="2030" y="2286"/>
                </a:lnTo>
                <a:lnTo>
                  <a:pt x="2011" y="2291"/>
                </a:lnTo>
                <a:lnTo>
                  <a:pt x="1993" y="2324"/>
                </a:lnTo>
                <a:lnTo>
                  <a:pt x="1977" y="2344"/>
                </a:lnTo>
                <a:lnTo>
                  <a:pt x="1990" y="2320"/>
                </a:lnTo>
                <a:lnTo>
                  <a:pt x="1988" y="2290"/>
                </a:lnTo>
                <a:lnTo>
                  <a:pt x="1991" y="2263"/>
                </a:lnTo>
                <a:lnTo>
                  <a:pt x="1990" y="2244"/>
                </a:lnTo>
                <a:lnTo>
                  <a:pt x="1969" y="2223"/>
                </a:lnTo>
                <a:lnTo>
                  <a:pt x="1969" y="2213"/>
                </a:lnTo>
                <a:lnTo>
                  <a:pt x="1981" y="2205"/>
                </a:lnTo>
                <a:lnTo>
                  <a:pt x="1992" y="2204"/>
                </a:lnTo>
                <a:lnTo>
                  <a:pt x="1991" y="2195"/>
                </a:lnTo>
                <a:lnTo>
                  <a:pt x="1958" y="2165"/>
                </a:lnTo>
                <a:lnTo>
                  <a:pt x="1955" y="2151"/>
                </a:lnTo>
                <a:lnTo>
                  <a:pt x="1962" y="2133"/>
                </a:lnTo>
                <a:lnTo>
                  <a:pt x="1980" y="2118"/>
                </a:lnTo>
                <a:lnTo>
                  <a:pt x="1989" y="2101"/>
                </a:lnTo>
                <a:lnTo>
                  <a:pt x="1983" y="2088"/>
                </a:lnTo>
                <a:lnTo>
                  <a:pt x="1975" y="2064"/>
                </a:lnTo>
                <a:lnTo>
                  <a:pt x="1969" y="2063"/>
                </a:lnTo>
                <a:lnTo>
                  <a:pt x="1962" y="2068"/>
                </a:lnTo>
                <a:lnTo>
                  <a:pt x="1957" y="2053"/>
                </a:lnTo>
                <a:lnTo>
                  <a:pt x="1947" y="2045"/>
                </a:lnTo>
                <a:lnTo>
                  <a:pt x="1934" y="2047"/>
                </a:lnTo>
                <a:lnTo>
                  <a:pt x="1919" y="2036"/>
                </a:lnTo>
                <a:lnTo>
                  <a:pt x="1911" y="2032"/>
                </a:lnTo>
                <a:lnTo>
                  <a:pt x="1901" y="2037"/>
                </a:lnTo>
                <a:lnTo>
                  <a:pt x="1886" y="2038"/>
                </a:lnTo>
                <a:lnTo>
                  <a:pt x="1879" y="2056"/>
                </a:lnTo>
                <a:lnTo>
                  <a:pt x="1879" y="2066"/>
                </a:lnTo>
                <a:lnTo>
                  <a:pt x="1871" y="2047"/>
                </a:lnTo>
                <a:lnTo>
                  <a:pt x="1876" y="2029"/>
                </a:lnTo>
                <a:lnTo>
                  <a:pt x="1882" y="2023"/>
                </a:lnTo>
                <a:lnTo>
                  <a:pt x="1881" y="2004"/>
                </a:lnTo>
                <a:lnTo>
                  <a:pt x="1885" y="1988"/>
                </a:lnTo>
                <a:lnTo>
                  <a:pt x="1892" y="1982"/>
                </a:lnTo>
                <a:lnTo>
                  <a:pt x="1893" y="1960"/>
                </a:lnTo>
                <a:lnTo>
                  <a:pt x="1897" y="1941"/>
                </a:lnTo>
                <a:lnTo>
                  <a:pt x="1893" y="1928"/>
                </a:lnTo>
                <a:lnTo>
                  <a:pt x="1889" y="1927"/>
                </a:lnTo>
                <a:lnTo>
                  <a:pt x="1873" y="1953"/>
                </a:lnTo>
                <a:lnTo>
                  <a:pt x="1870" y="1972"/>
                </a:lnTo>
                <a:lnTo>
                  <a:pt x="1866" y="1973"/>
                </a:lnTo>
                <a:lnTo>
                  <a:pt x="1857" y="1962"/>
                </a:lnTo>
                <a:lnTo>
                  <a:pt x="1844" y="1970"/>
                </a:lnTo>
                <a:lnTo>
                  <a:pt x="1841" y="1982"/>
                </a:lnTo>
                <a:lnTo>
                  <a:pt x="1844" y="2004"/>
                </a:lnTo>
                <a:lnTo>
                  <a:pt x="1835" y="2020"/>
                </a:lnTo>
                <a:lnTo>
                  <a:pt x="1828" y="2022"/>
                </a:lnTo>
                <a:lnTo>
                  <a:pt x="1825" y="2013"/>
                </a:lnTo>
                <a:lnTo>
                  <a:pt x="1818" y="2041"/>
                </a:lnTo>
                <a:lnTo>
                  <a:pt x="1817" y="2064"/>
                </a:lnTo>
                <a:lnTo>
                  <a:pt x="1812" y="2041"/>
                </a:lnTo>
                <a:lnTo>
                  <a:pt x="1812" y="2018"/>
                </a:lnTo>
                <a:lnTo>
                  <a:pt x="1818" y="1998"/>
                </a:lnTo>
                <a:lnTo>
                  <a:pt x="1812" y="1995"/>
                </a:lnTo>
                <a:lnTo>
                  <a:pt x="1804" y="2010"/>
                </a:lnTo>
                <a:lnTo>
                  <a:pt x="1800" y="2025"/>
                </a:lnTo>
                <a:lnTo>
                  <a:pt x="1790" y="2030"/>
                </a:lnTo>
                <a:lnTo>
                  <a:pt x="1797" y="1996"/>
                </a:lnTo>
                <a:lnTo>
                  <a:pt x="1790" y="1975"/>
                </a:lnTo>
                <a:lnTo>
                  <a:pt x="1778" y="1977"/>
                </a:lnTo>
                <a:lnTo>
                  <a:pt x="1780" y="1962"/>
                </a:lnTo>
                <a:lnTo>
                  <a:pt x="1795" y="1942"/>
                </a:lnTo>
                <a:lnTo>
                  <a:pt x="1809" y="1937"/>
                </a:lnTo>
                <a:lnTo>
                  <a:pt x="1823" y="1956"/>
                </a:lnTo>
                <a:lnTo>
                  <a:pt x="1842" y="1943"/>
                </a:lnTo>
                <a:lnTo>
                  <a:pt x="1854" y="1937"/>
                </a:lnTo>
                <a:lnTo>
                  <a:pt x="1867" y="1914"/>
                </a:lnTo>
                <a:lnTo>
                  <a:pt x="1869" y="1904"/>
                </a:lnTo>
                <a:lnTo>
                  <a:pt x="1873" y="1894"/>
                </a:lnTo>
                <a:lnTo>
                  <a:pt x="1870" y="1884"/>
                </a:lnTo>
                <a:lnTo>
                  <a:pt x="1854" y="1873"/>
                </a:lnTo>
                <a:lnTo>
                  <a:pt x="1848" y="1873"/>
                </a:lnTo>
                <a:lnTo>
                  <a:pt x="1848" y="1854"/>
                </a:lnTo>
                <a:lnTo>
                  <a:pt x="1843" y="1845"/>
                </a:lnTo>
                <a:lnTo>
                  <a:pt x="1838" y="1839"/>
                </a:lnTo>
                <a:lnTo>
                  <a:pt x="1841" y="1833"/>
                </a:lnTo>
                <a:lnTo>
                  <a:pt x="1847" y="1829"/>
                </a:lnTo>
                <a:lnTo>
                  <a:pt x="1850" y="1820"/>
                </a:lnTo>
                <a:lnTo>
                  <a:pt x="1844" y="1818"/>
                </a:lnTo>
                <a:lnTo>
                  <a:pt x="1819" y="1838"/>
                </a:lnTo>
                <a:lnTo>
                  <a:pt x="1812" y="1848"/>
                </a:lnTo>
                <a:lnTo>
                  <a:pt x="1795" y="1850"/>
                </a:lnTo>
                <a:lnTo>
                  <a:pt x="1781" y="1865"/>
                </a:lnTo>
                <a:lnTo>
                  <a:pt x="1752" y="1904"/>
                </a:lnTo>
                <a:lnTo>
                  <a:pt x="1735" y="1914"/>
                </a:lnTo>
                <a:lnTo>
                  <a:pt x="1703" y="1914"/>
                </a:lnTo>
                <a:lnTo>
                  <a:pt x="1686" y="1895"/>
                </a:lnTo>
                <a:lnTo>
                  <a:pt x="1679" y="1886"/>
                </a:lnTo>
                <a:lnTo>
                  <a:pt x="1677" y="1899"/>
                </a:lnTo>
                <a:lnTo>
                  <a:pt x="1667" y="1896"/>
                </a:lnTo>
                <a:lnTo>
                  <a:pt x="1654" y="1877"/>
                </a:lnTo>
                <a:lnTo>
                  <a:pt x="1643" y="1886"/>
                </a:lnTo>
                <a:lnTo>
                  <a:pt x="1639" y="1904"/>
                </a:lnTo>
                <a:lnTo>
                  <a:pt x="1632" y="1904"/>
                </a:lnTo>
                <a:lnTo>
                  <a:pt x="1629" y="1890"/>
                </a:lnTo>
                <a:lnTo>
                  <a:pt x="1631" y="1876"/>
                </a:lnTo>
                <a:lnTo>
                  <a:pt x="1643" y="1868"/>
                </a:lnTo>
                <a:lnTo>
                  <a:pt x="1637" y="1858"/>
                </a:lnTo>
                <a:lnTo>
                  <a:pt x="1621" y="1866"/>
                </a:lnTo>
                <a:lnTo>
                  <a:pt x="1595" y="1889"/>
                </a:lnTo>
                <a:lnTo>
                  <a:pt x="1577" y="1904"/>
                </a:lnTo>
                <a:lnTo>
                  <a:pt x="1570" y="1928"/>
                </a:lnTo>
                <a:lnTo>
                  <a:pt x="1573" y="1948"/>
                </a:lnTo>
                <a:lnTo>
                  <a:pt x="1589" y="1954"/>
                </a:lnTo>
                <a:lnTo>
                  <a:pt x="1580" y="1967"/>
                </a:lnTo>
                <a:lnTo>
                  <a:pt x="1562" y="1967"/>
                </a:lnTo>
                <a:lnTo>
                  <a:pt x="1545" y="1992"/>
                </a:lnTo>
                <a:lnTo>
                  <a:pt x="1532" y="2042"/>
                </a:lnTo>
                <a:lnTo>
                  <a:pt x="1525" y="2080"/>
                </a:lnTo>
                <a:lnTo>
                  <a:pt x="1519" y="2082"/>
                </a:lnTo>
                <a:lnTo>
                  <a:pt x="1516" y="2074"/>
                </a:lnTo>
                <a:lnTo>
                  <a:pt x="1520" y="2035"/>
                </a:lnTo>
                <a:lnTo>
                  <a:pt x="1540" y="1985"/>
                </a:lnTo>
                <a:lnTo>
                  <a:pt x="1541" y="1970"/>
                </a:lnTo>
                <a:lnTo>
                  <a:pt x="1534" y="1969"/>
                </a:lnTo>
                <a:lnTo>
                  <a:pt x="1500" y="1994"/>
                </a:lnTo>
                <a:lnTo>
                  <a:pt x="1486" y="1994"/>
                </a:lnTo>
                <a:lnTo>
                  <a:pt x="1477" y="1986"/>
                </a:lnTo>
                <a:lnTo>
                  <a:pt x="1467" y="1963"/>
                </a:lnTo>
                <a:lnTo>
                  <a:pt x="1451" y="1957"/>
                </a:lnTo>
                <a:lnTo>
                  <a:pt x="1443" y="1957"/>
                </a:lnTo>
                <a:lnTo>
                  <a:pt x="1444" y="1966"/>
                </a:lnTo>
                <a:lnTo>
                  <a:pt x="1464" y="1980"/>
                </a:lnTo>
                <a:lnTo>
                  <a:pt x="1472" y="1995"/>
                </a:lnTo>
                <a:lnTo>
                  <a:pt x="1465" y="2002"/>
                </a:lnTo>
                <a:lnTo>
                  <a:pt x="1445" y="1994"/>
                </a:lnTo>
                <a:lnTo>
                  <a:pt x="1422" y="1988"/>
                </a:lnTo>
                <a:lnTo>
                  <a:pt x="1395" y="2011"/>
                </a:lnTo>
                <a:lnTo>
                  <a:pt x="1360" y="2060"/>
                </a:lnTo>
                <a:lnTo>
                  <a:pt x="1321" y="2091"/>
                </a:lnTo>
                <a:lnTo>
                  <a:pt x="1294" y="2124"/>
                </a:lnTo>
                <a:lnTo>
                  <a:pt x="1266" y="2167"/>
                </a:lnTo>
                <a:lnTo>
                  <a:pt x="1232" y="2219"/>
                </a:lnTo>
                <a:lnTo>
                  <a:pt x="1210" y="2234"/>
                </a:lnTo>
                <a:lnTo>
                  <a:pt x="1198" y="2237"/>
                </a:lnTo>
                <a:lnTo>
                  <a:pt x="1179" y="2256"/>
                </a:lnTo>
                <a:lnTo>
                  <a:pt x="1164" y="2258"/>
                </a:lnTo>
                <a:lnTo>
                  <a:pt x="1141" y="2282"/>
                </a:lnTo>
                <a:lnTo>
                  <a:pt x="1121" y="2282"/>
                </a:lnTo>
                <a:lnTo>
                  <a:pt x="1111" y="2269"/>
                </a:lnTo>
                <a:lnTo>
                  <a:pt x="1091" y="2266"/>
                </a:lnTo>
                <a:lnTo>
                  <a:pt x="1073" y="2247"/>
                </a:lnTo>
                <a:lnTo>
                  <a:pt x="1059" y="2235"/>
                </a:lnTo>
                <a:lnTo>
                  <a:pt x="1039" y="2218"/>
                </a:lnTo>
                <a:lnTo>
                  <a:pt x="1031" y="2221"/>
                </a:lnTo>
                <a:lnTo>
                  <a:pt x="1015" y="2247"/>
                </a:lnTo>
                <a:lnTo>
                  <a:pt x="991" y="2291"/>
                </a:lnTo>
                <a:lnTo>
                  <a:pt x="985" y="2317"/>
                </a:lnTo>
                <a:lnTo>
                  <a:pt x="971" y="2338"/>
                </a:lnTo>
                <a:lnTo>
                  <a:pt x="965" y="2366"/>
                </a:lnTo>
                <a:lnTo>
                  <a:pt x="954" y="2363"/>
                </a:lnTo>
                <a:lnTo>
                  <a:pt x="946" y="2353"/>
                </a:lnTo>
                <a:lnTo>
                  <a:pt x="938" y="2362"/>
                </a:lnTo>
                <a:lnTo>
                  <a:pt x="950" y="2409"/>
                </a:lnTo>
                <a:lnTo>
                  <a:pt x="967" y="2510"/>
                </a:lnTo>
                <a:lnTo>
                  <a:pt x="983" y="2587"/>
                </a:lnTo>
                <a:lnTo>
                  <a:pt x="990" y="2655"/>
                </a:lnTo>
                <a:lnTo>
                  <a:pt x="986" y="2718"/>
                </a:lnTo>
                <a:lnTo>
                  <a:pt x="970" y="2765"/>
                </a:lnTo>
                <a:lnTo>
                  <a:pt x="959" y="2794"/>
                </a:lnTo>
                <a:lnTo>
                  <a:pt x="959" y="2806"/>
                </a:lnTo>
                <a:lnTo>
                  <a:pt x="984" y="2858"/>
                </a:lnTo>
                <a:lnTo>
                  <a:pt x="998" y="2868"/>
                </a:lnTo>
                <a:lnTo>
                  <a:pt x="998" y="2844"/>
                </a:lnTo>
                <a:lnTo>
                  <a:pt x="1004" y="2854"/>
                </a:lnTo>
                <a:lnTo>
                  <a:pt x="1015" y="2843"/>
                </a:lnTo>
                <a:lnTo>
                  <a:pt x="1025" y="2843"/>
                </a:lnTo>
                <a:lnTo>
                  <a:pt x="1015" y="2857"/>
                </a:lnTo>
                <a:lnTo>
                  <a:pt x="1014" y="2872"/>
                </a:lnTo>
                <a:lnTo>
                  <a:pt x="1047" y="2916"/>
                </a:lnTo>
                <a:lnTo>
                  <a:pt x="1039" y="2925"/>
                </a:lnTo>
                <a:lnTo>
                  <a:pt x="1025" y="2922"/>
                </a:lnTo>
                <a:lnTo>
                  <a:pt x="1021" y="2938"/>
                </a:lnTo>
                <a:lnTo>
                  <a:pt x="1019" y="2997"/>
                </a:lnTo>
                <a:lnTo>
                  <a:pt x="1021" y="3023"/>
                </a:lnTo>
                <a:lnTo>
                  <a:pt x="1028" y="3032"/>
                </a:lnTo>
                <a:lnTo>
                  <a:pt x="1037" y="3018"/>
                </a:lnTo>
                <a:lnTo>
                  <a:pt x="1052" y="3011"/>
                </a:lnTo>
                <a:lnTo>
                  <a:pt x="1063" y="3019"/>
                </a:lnTo>
                <a:lnTo>
                  <a:pt x="1068" y="3033"/>
                </a:lnTo>
                <a:lnTo>
                  <a:pt x="1086" y="3024"/>
                </a:lnTo>
                <a:lnTo>
                  <a:pt x="1107" y="3035"/>
                </a:lnTo>
                <a:lnTo>
                  <a:pt x="1125" y="3051"/>
                </a:lnTo>
                <a:lnTo>
                  <a:pt x="1107" y="3067"/>
                </a:lnTo>
                <a:lnTo>
                  <a:pt x="1111" y="3092"/>
                </a:lnTo>
                <a:lnTo>
                  <a:pt x="1107" y="3115"/>
                </a:lnTo>
                <a:lnTo>
                  <a:pt x="1084" y="3119"/>
                </a:lnTo>
                <a:lnTo>
                  <a:pt x="1086" y="3104"/>
                </a:lnTo>
                <a:lnTo>
                  <a:pt x="1073" y="3091"/>
                </a:lnTo>
                <a:lnTo>
                  <a:pt x="1064" y="3099"/>
                </a:lnTo>
                <a:lnTo>
                  <a:pt x="1047" y="3096"/>
                </a:lnTo>
                <a:lnTo>
                  <a:pt x="1040" y="3083"/>
                </a:lnTo>
                <a:lnTo>
                  <a:pt x="1033" y="3051"/>
                </a:lnTo>
                <a:lnTo>
                  <a:pt x="1022" y="3044"/>
                </a:lnTo>
                <a:lnTo>
                  <a:pt x="1015" y="3046"/>
                </a:lnTo>
                <a:lnTo>
                  <a:pt x="999" y="3024"/>
                </a:lnTo>
                <a:lnTo>
                  <a:pt x="1001" y="2990"/>
                </a:lnTo>
                <a:lnTo>
                  <a:pt x="1016" y="2923"/>
                </a:lnTo>
                <a:lnTo>
                  <a:pt x="1014" y="2902"/>
                </a:lnTo>
                <a:lnTo>
                  <a:pt x="1008" y="2901"/>
                </a:lnTo>
                <a:lnTo>
                  <a:pt x="997" y="2922"/>
                </a:lnTo>
                <a:lnTo>
                  <a:pt x="995" y="2988"/>
                </a:lnTo>
                <a:lnTo>
                  <a:pt x="989" y="3032"/>
                </a:lnTo>
                <a:lnTo>
                  <a:pt x="977" y="3055"/>
                </a:lnTo>
                <a:lnTo>
                  <a:pt x="977" y="3073"/>
                </a:lnTo>
                <a:lnTo>
                  <a:pt x="986" y="3049"/>
                </a:lnTo>
                <a:lnTo>
                  <a:pt x="995" y="3049"/>
                </a:lnTo>
                <a:lnTo>
                  <a:pt x="1001" y="3060"/>
                </a:lnTo>
                <a:lnTo>
                  <a:pt x="1018" y="3060"/>
                </a:lnTo>
                <a:lnTo>
                  <a:pt x="1024" y="3086"/>
                </a:lnTo>
                <a:lnTo>
                  <a:pt x="1023" y="3126"/>
                </a:lnTo>
                <a:lnTo>
                  <a:pt x="1010" y="3151"/>
                </a:lnTo>
                <a:lnTo>
                  <a:pt x="990" y="3164"/>
                </a:lnTo>
                <a:lnTo>
                  <a:pt x="1008" y="3126"/>
                </a:lnTo>
                <a:lnTo>
                  <a:pt x="1007" y="3113"/>
                </a:lnTo>
                <a:lnTo>
                  <a:pt x="998" y="3106"/>
                </a:lnTo>
                <a:lnTo>
                  <a:pt x="993" y="3097"/>
                </a:lnTo>
                <a:lnTo>
                  <a:pt x="985" y="3109"/>
                </a:lnTo>
                <a:lnTo>
                  <a:pt x="965" y="3136"/>
                </a:lnTo>
                <a:lnTo>
                  <a:pt x="963" y="3155"/>
                </a:lnTo>
                <a:lnTo>
                  <a:pt x="951" y="3163"/>
                </a:lnTo>
                <a:lnTo>
                  <a:pt x="939" y="3173"/>
                </a:lnTo>
                <a:lnTo>
                  <a:pt x="936" y="3151"/>
                </a:lnTo>
                <a:lnTo>
                  <a:pt x="930" y="3146"/>
                </a:lnTo>
                <a:lnTo>
                  <a:pt x="913" y="3149"/>
                </a:lnTo>
                <a:lnTo>
                  <a:pt x="904" y="3141"/>
                </a:lnTo>
                <a:lnTo>
                  <a:pt x="902" y="3118"/>
                </a:lnTo>
                <a:lnTo>
                  <a:pt x="893" y="3114"/>
                </a:lnTo>
                <a:lnTo>
                  <a:pt x="886" y="3119"/>
                </a:lnTo>
                <a:lnTo>
                  <a:pt x="874" y="3118"/>
                </a:lnTo>
                <a:lnTo>
                  <a:pt x="873" y="3100"/>
                </a:lnTo>
                <a:lnTo>
                  <a:pt x="864" y="3089"/>
                </a:lnTo>
                <a:lnTo>
                  <a:pt x="854" y="3098"/>
                </a:lnTo>
                <a:lnTo>
                  <a:pt x="848" y="3097"/>
                </a:lnTo>
                <a:lnTo>
                  <a:pt x="848" y="3072"/>
                </a:lnTo>
                <a:lnTo>
                  <a:pt x="842" y="3054"/>
                </a:lnTo>
                <a:lnTo>
                  <a:pt x="843" y="3041"/>
                </a:lnTo>
                <a:lnTo>
                  <a:pt x="855" y="3033"/>
                </a:lnTo>
                <a:lnTo>
                  <a:pt x="869" y="2999"/>
                </a:lnTo>
                <a:lnTo>
                  <a:pt x="877" y="2997"/>
                </a:lnTo>
                <a:lnTo>
                  <a:pt x="885" y="2980"/>
                </a:lnTo>
                <a:lnTo>
                  <a:pt x="884" y="2966"/>
                </a:lnTo>
                <a:lnTo>
                  <a:pt x="867" y="2935"/>
                </a:lnTo>
                <a:lnTo>
                  <a:pt x="856" y="2927"/>
                </a:lnTo>
                <a:lnTo>
                  <a:pt x="843" y="2926"/>
                </a:lnTo>
                <a:lnTo>
                  <a:pt x="821" y="2946"/>
                </a:lnTo>
                <a:lnTo>
                  <a:pt x="809" y="2947"/>
                </a:lnTo>
                <a:lnTo>
                  <a:pt x="798" y="2934"/>
                </a:lnTo>
                <a:lnTo>
                  <a:pt x="786" y="2934"/>
                </a:lnTo>
                <a:lnTo>
                  <a:pt x="746" y="2962"/>
                </a:lnTo>
                <a:lnTo>
                  <a:pt x="743" y="2974"/>
                </a:lnTo>
                <a:lnTo>
                  <a:pt x="749" y="2985"/>
                </a:lnTo>
                <a:lnTo>
                  <a:pt x="764" y="3008"/>
                </a:lnTo>
                <a:lnTo>
                  <a:pt x="762" y="3015"/>
                </a:lnTo>
                <a:lnTo>
                  <a:pt x="751" y="3012"/>
                </a:lnTo>
                <a:lnTo>
                  <a:pt x="739" y="3012"/>
                </a:lnTo>
                <a:lnTo>
                  <a:pt x="734" y="3001"/>
                </a:lnTo>
                <a:lnTo>
                  <a:pt x="722" y="2993"/>
                </a:lnTo>
                <a:lnTo>
                  <a:pt x="698" y="2987"/>
                </a:lnTo>
                <a:lnTo>
                  <a:pt x="672" y="2993"/>
                </a:lnTo>
                <a:lnTo>
                  <a:pt x="663" y="3006"/>
                </a:lnTo>
                <a:lnTo>
                  <a:pt x="662" y="3017"/>
                </a:lnTo>
                <a:lnTo>
                  <a:pt x="649" y="3018"/>
                </a:lnTo>
                <a:lnTo>
                  <a:pt x="646" y="3011"/>
                </a:lnTo>
                <a:lnTo>
                  <a:pt x="636" y="3011"/>
                </a:lnTo>
                <a:lnTo>
                  <a:pt x="617" y="3029"/>
                </a:lnTo>
                <a:lnTo>
                  <a:pt x="617" y="3042"/>
                </a:lnTo>
                <a:lnTo>
                  <a:pt x="606" y="3048"/>
                </a:lnTo>
                <a:lnTo>
                  <a:pt x="586" y="3064"/>
                </a:lnTo>
                <a:lnTo>
                  <a:pt x="572" y="3079"/>
                </a:lnTo>
                <a:lnTo>
                  <a:pt x="564" y="3082"/>
                </a:lnTo>
                <a:lnTo>
                  <a:pt x="567" y="3074"/>
                </a:lnTo>
                <a:lnTo>
                  <a:pt x="571" y="3060"/>
                </a:lnTo>
                <a:lnTo>
                  <a:pt x="559" y="3068"/>
                </a:lnTo>
                <a:lnTo>
                  <a:pt x="549" y="3095"/>
                </a:lnTo>
                <a:lnTo>
                  <a:pt x="548" y="3103"/>
                </a:lnTo>
                <a:lnTo>
                  <a:pt x="567" y="3141"/>
                </a:lnTo>
                <a:lnTo>
                  <a:pt x="584" y="3187"/>
                </a:lnTo>
                <a:lnTo>
                  <a:pt x="603" y="3196"/>
                </a:lnTo>
                <a:lnTo>
                  <a:pt x="617" y="3228"/>
                </a:lnTo>
                <a:lnTo>
                  <a:pt x="632" y="3241"/>
                </a:lnTo>
                <a:lnTo>
                  <a:pt x="638" y="3268"/>
                </a:lnTo>
                <a:lnTo>
                  <a:pt x="651" y="3274"/>
                </a:lnTo>
                <a:lnTo>
                  <a:pt x="667" y="3288"/>
                </a:lnTo>
                <a:lnTo>
                  <a:pt x="662" y="3294"/>
                </a:lnTo>
                <a:lnTo>
                  <a:pt x="639" y="3295"/>
                </a:lnTo>
                <a:lnTo>
                  <a:pt x="637" y="3272"/>
                </a:lnTo>
                <a:lnTo>
                  <a:pt x="621" y="3254"/>
                </a:lnTo>
                <a:lnTo>
                  <a:pt x="612" y="3242"/>
                </a:lnTo>
                <a:lnTo>
                  <a:pt x="606" y="3244"/>
                </a:lnTo>
                <a:lnTo>
                  <a:pt x="590" y="3270"/>
                </a:lnTo>
                <a:lnTo>
                  <a:pt x="582" y="3270"/>
                </a:lnTo>
                <a:lnTo>
                  <a:pt x="573" y="3248"/>
                </a:lnTo>
                <a:lnTo>
                  <a:pt x="585" y="3227"/>
                </a:lnTo>
                <a:lnTo>
                  <a:pt x="585" y="3218"/>
                </a:lnTo>
                <a:lnTo>
                  <a:pt x="574" y="3219"/>
                </a:lnTo>
                <a:lnTo>
                  <a:pt x="564" y="3243"/>
                </a:lnTo>
                <a:lnTo>
                  <a:pt x="567" y="3289"/>
                </a:lnTo>
                <a:lnTo>
                  <a:pt x="571" y="3297"/>
                </a:lnTo>
                <a:lnTo>
                  <a:pt x="571" y="3314"/>
                </a:lnTo>
                <a:lnTo>
                  <a:pt x="556" y="3337"/>
                </a:lnTo>
                <a:lnTo>
                  <a:pt x="546" y="3366"/>
                </a:lnTo>
                <a:lnTo>
                  <a:pt x="542" y="3398"/>
                </a:lnTo>
                <a:lnTo>
                  <a:pt x="544" y="3428"/>
                </a:lnTo>
                <a:lnTo>
                  <a:pt x="568" y="3472"/>
                </a:lnTo>
                <a:lnTo>
                  <a:pt x="590" y="3487"/>
                </a:lnTo>
                <a:lnTo>
                  <a:pt x="605" y="3514"/>
                </a:lnTo>
                <a:lnTo>
                  <a:pt x="613" y="3515"/>
                </a:lnTo>
                <a:lnTo>
                  <a:pt x="631" y="3493"/>
                </a:lnTo>
                <a:lnTo>
                  <a:pt x="650" y="3483"/>
                </a:lnTo>
                <a:lnTo>
                  <a:pt x="665" y="3497"/>
                </a:lnTo>
                <a:lnTo>
                  <a:pt x="695" y="3504"/>
                </a:lnTo>
                <a:lnTo>
                  <a:pt x="707" y="3517"/>
                </a:lnTo>
                <a:lnTo>
                  <a:pt x="711" y="3544"/>
                </a:lnTo>
                <a:lnTo>
                  <a:pt x="718" y="3551"/>
                </a:lnTo>
                <a:lnTo>
                  <a:pt x="724" y="3539"/>
                </a:lnTo>
                <a:lnTo>
                  <a:pt x="723" y="3508"/>
                </a:lnTo>
                <a:lnTo>
                  <a:pt x="727" y="3498"/>
                </a:lnTo>
                <a:lnTo>
                  <a:pt x="741" y="3506"/>
                </a:lnTo>
                <a:lnTo>
                  <a:pt x="741" y="3520"/>
                </a:lnTo>
                <a:lnTo>
                  <a:pt x="727" y="3547"/>
                </a:lnTo>
                <a:lnTo>
                  <a:pt x="727" y="3569"/>
                </a:lnTo>
                <a:lnTo>
                  <a:pt x="734" y="3570"/>
                </a:lnTo>
                <a:lnTo>
                  <a:pt x="752" y="3544"/>
                </a:lnTo>
                <a:lnTo>
                  <a:pt x="757" y="3531"/>
                </a:lnTo>
                <a:lnTo>
                  <a:pt x="779" y="3523"/>
                </a:lnTo>
                <a:lnTo>
                  <a:pt x="806" y="3494"/>
                </a:lnTo>
                <a:lnTo>
                  <a:pt x="826" y="3491"/>
                </a:lnTo>
                <a:lnTo>
                  <a:pt x="834" y="3468"/>
                </a:lnTo>
                <a:lnTo>
                  <a:pt x="840" y="3468"/>
                </a:lnTo>
                <a:lnTo>
                  <a:pt x="843" y="3482"/>
                </a:lnTo>
                <a:lnTo>
                  <a:pt x="849" y="3486"/>
                </a:lnTo>
                <a:lnTo>
                  <a:pt x="872" y="3462"/>
                </a:lnTo>
                <a:lnTo>
                  <a:pt x="890" y="3461"/>
                </a:lnTo>
                <a:lnTo>
                  <a:pt x="897" y="3452"/>
                </a:lnTo>
                <a:lnTo>
                  <a:pt x="891" y="3469"/>
                </a:lnTo>
                <a:lnTo>
                  <a:pt x="876" y="3487"/>
                </a:lnTo>
                <a:lnTo>
                  <a:pt x="876" y="3496"/>
                </a:lnTo>
                <a:lnTo>
                  <a:pt x="883" y="3502"/>
                </a:lnTo>
                <a:lnTo>
                  <a:pt x="871" y="3540"/>
                </a:lnTo>
                <a:lnTo>
                  <a:pt x="852" y="3545"/>
                </a:lnTo>
                <a:lnTo>
                  <a:pt x="846" y="3534"/>
                </a:lnTo>
                <a:lnTo>
                  <a:pt x="837" y="3533"/>
                </a:lnTo>
                <a:lnTo>
                  <a:pt x="819" y="3556"/>
                </a:lnTo>
                <a:lnTo>
                  <a:pt x="821" y="3562"/>
                </a:lnTo>
                <a:lnTo>
                  <a:pt x="835" y="3565"/>
                </a:lnTo>
                <a:lnTo>
                  <a:pt x="844" y="3581"/>
                </a:lnTo>
                <a:lnTo>
                  <a:pt x="842" y="3612"/>
                </a:lnTo>
                <a:lnTo>
                  <a:pt x="821" y="3652"/>
                </a:lnTo>
                <a:lnTo>
                  <a:pt x="817" y="3679"/>
                </a:lnTo>
                <a:lnTo>
                  <a:pt x="811" y="3696"/>
                </a:lnTo>
                <a:lnTo>
                  <a:pt x="807" y="3709"/>
                </a:lnTo>
                <a:lnTo>
                  <a:pt x="811" y="3720"/>
                </a:lnTo>
                <a:lnTo>
                  <a:pt x="813" y="3737"/>
                </a:lnTo>
                <a:lnTo>
                  <a:pt x="809" y="3760"/>
                </a:lnTo>
                <a:lnTo>
                  <a:pt x="796" y="3787"/>
                </a:lnTo>
                <a:lnTo>
                  <a:pt x="785" y="3801"/>
                </a:lnTo>
                <a:lnTo>
                  <a:pt x="772" y="3799"/>
                </a:lnTo>
                <a:lnTo>
                  <a:pt x="763" y="3807"/>
                </a:lnTo>
                <a:lnTo>
                  <a:pt x="750" y="3828"/>
                </a:lnTo>
                <a:lnTo>
                  <a:pt x="739" y="3834"/>
                </a:lnTo>
                <a:lnTo>
                  <a:pt x="725" y="3831"/>
                </a:lnTo>
                <a:lnTo>
                  <a:pt x="705" y="3811"/>
                </a:lnTo>
                <a:lnTo>
                  <a:pt x="699" y="3816"/>
                </a:lnTo>
                <a:lnTo>
                  <a:pt x="694" y="3804"/>
                </a:lnTo>
                <a:lnTo>
                  <a:pt x="683" y="3784"/>
                </a:lnTo>
                <a:lnTo>
                  <a:pt x="679" y="3787"/>
                </a:lnTo>
                <a:lnTo>
                  <a:pt x="666" y="3817"/>
                </a:lnTo>
                <a:lnTo>
                  <a:pt x="651" y="3834"/>
                </a:lnTo>
                <a:lnTo>
                  <a:pt x="641" y="3857"/>
                </a:lnTo>
                <a:lnTo>
                  <a:pt x="613" y="3872"/>
                </a:lnTo>
                <a:lnTo>
                  <a:pt x="606" y="3884"/>
                </a:lnTo>
                <a:lnTo>
                  <a:pt x="594" y="3885"/>
                </a:lnTo>
                <a:lnTo>
                  <a:pt x="581" y="3879"/>
                </a:lnTo>
                <a:lnTo>
                  <a:pt x="560" y="3879"/>
                </a:lnTo>
                <a:lnTo>
                  <a:pt x="544" y="3900"/>
                </a:lnTo>
                <a:lnTo>
                  <a:pt x="528" y="3902"/>
                </a:lnTo>
                <a:lnTo>
                  <a:pt x="519" y="3913"/>
                </a:lnTo>
                <a:lnTo>
                  <a:pt x="519" y="3941"/>
                </a:lnTo>
                <a:lnTo>
                  <a:pt x="510" y="3981"/>
                </a:lnTo>
                <a:lnTo>
                  <a:pt x="500" y="3997"/>
                </a:lnTo>
                <a:lnTo>
                  <a:pt x="498" y="3982"/>
                </a:lnTo>
                <a:lnTo>
                  <a:pt x="483" y="3954"/>
                </a:lnTo>
                <a:lnTo>
                  <a:pt x="463" y="3953"/>
                </a:lnTo>
                <a:lnTo>
                  <a:pt x="455" y="3960"/>
                </a:lnTo>
                <a:lnTo>
                  <a:pt x="457" y="3977"/>
                </a:lnTo>
                <a:lnTo>
                  <a:pt x="466" y="3989"/>
                </a:lnTo>
                <a:lnTo>
                  <a:pt x="460" y="4007"/>
                </a:lnTo>
                <a:lnTo>
                  <a:pt x="453" y="4007"/>
                </a:lnTo>
                <a:lnTo>
                  <a:pt x="448" y="3987"/>
                </a:lnTo>
                <a:lnTo>
                  <a:pt x="437" y="3964"/>
                </a:lnTo>
                <a:lnTo>
                  <a:pt x="431" y="3964"/>
                </a:lnTo>
                <a:lnTo>
                  <a:pt x="411" y="3996"/>
                </a:lnTo>
                <a:lnTo>
                  <a:pt x="404" y="4025"/>
                </a:lnTo>
                <a:lnTo>
                  <a:pt x="396" y="4031"/>
                </a:lnTo>
                <a:lnTo>
                  <a:pt x="388" y="4032"/>
                </a:lnTo>
                <a:lnTo>
                  <a:pt x="358" y="4077"/>
                </a:lnTo>
                <a:lnTo>
                  <a:pt x="353" y="4112"/>
                </a:lnTo>
                <a:lnTo>
                  <a:pt x="347" y="4119"/>
                </a:lnTo>
                <a:lnTo>
                  <a:pt x="333" y="4125"/>
                </a:lnTo>
                <a:lnTo>
                  <a:pt x="320" y="4117"/>
                </a:lnTo>
                <a:lnTo>
                  <a:pt x="316" y="4122"/>
                </a:lnTo>
                <a:lnTo>
                  <a:pt x="330" y="4148"/>
                </a:lnTo>
                <a:lnTo>
                  <a:pt x="327" y="4164"/>
                </a:lnTo>
                <a:lnTo>
                  <a:pt x="319" y="4166"/>
                </a:lnTo>
                <a:lnTo>
                  <a:pt x="312" y="4146"/>
                </a:lnTo>
                <a:lnTo>
                  <a:pt x="306" y="4148"/>
                </a:lnTo>
                <a:lnTo>
                  <a:pt x="300" y="4169"/>
                </a:lnTo>
                <a:lnTo>
                  <a:pt x="284" y="4201"/>
                </a:lnTo>
                <a:lnTo>
                  <a:pt x="284" y="4215"/>
                </a:lnTo>
                <a:lnTo>
                  <a:pt x="296" y="4244"/>
                </a:lnTo>
                <a:lnTo>
                  <a:pt x="298" y="4272"/>
                </a:lnTo>
                <a:lnTo>
                  <a:pt x="295" y="4291"/>
                </a:lnTo>
                <a:lnTo>
                  <a:pt x="289" y="4311"/>
                </a:lnTo>
                <a:lnTo>
                  <a:pt x="292" y="4330"/>
                </a:lnTo>
                <a:lnTo>
                  <a:pt x="300" y="4327"/>
                </a:lnTo>
                <a:lnTo>
                  <a:pt x="308" y="4309"/>
                </a:lnTo>
                <a:lnTo>
                  <a:pt x="311" y="4321"/>
                </a:lnTo>
                <a:lnTo>
                  <a:pt x="313" y="4353"/>
                </a:lnTo>
                <a:lnTo>
                  <a:pt x="306" y="4359"/>
                </a:lnTo>
                <a:lnTo>
                  <a:pt x="301" y="4370"/>
                </a:lnTo>
                <a:lnTo>
                  <a:pt x="305" y="4379"/>
                </a:lnTo>
                <a:lnTo>
                  <a:pt x="314" y="4376"/>
                </a:lnTo>
                <a:lnTo>
                  <a:pt x="320" y="4367"/>
                </a:lnTo>
                <a:lnTo>
                  <a:pt x="328" y="4367"/>
                </a:lnTo>
                <a:lnTo>
                  <a:pt x="333" y="4375"/>
                </a:lnTo>
                <a:lnTo>
                  <a:pt x="334" y="4387"/>
                </a:lnTo>
                <a:lnTo>
                  <a:pt x="348" y="4390"/>
                </a:lnTo>
                <a:lnTo>
                  <a:pt x="359" y="4403"/>
                </a:lnTo>
                <a:lnTo>
                  <a:pt x="374" y="4401"/>
                </a:lnTo>
                <a:lnTo>
                  <a:pt x="384" y="4385"/>
                </a:lnTo>
                <a:lnTo>
                  <a:pt x="390" y="4344"/>
                </a:lnTo>
                <a:lnTo>
                  <a:pt x="398" y="4327"/>
                </a:lnTo>
                <a:lnTo>
                  <a:pt x="423" y="4327"/>
                </a:lnTo>
                <a:lnTo>
                  <a:pt x="433" y="4315"/>
                </a:lnTo>
                <a:lnTo>
                  <a:pt x="421" y="4338"/>
                </a:lnTo>
                <a:lnTo>
                  <a:pt x="410" y="4341"/>
                </a:lnTo>
                <a:lnTo>
                  <a:pt x="389" y="4377"/>
                </a:lnTo>
                <a:lnTo>
                  <a:pt x="386" y="4398"/>
                </a:lnTo>
                <a:lnTo>
                  <a:pt x="378" y="4413"/>
                </a:lnTo>
                <a:lnTo>
                  <a:pt x="390" y="4437"/>
                </a:lnTo>
                <a:lnTo>
                  <a:pt x="391" y="4452"/>
                </a:lnTo>
                <a:lnTo>
                  <a:pt x="374" y="4460"/>
                </a:lnTo>
                <a:lnTo>
                  <a:pt x="368" y="4451"/>
                </a:lnTo>
                <a:lnTo>
                  <a:pt x="368" y="4437"/>
                </a:lnTo>
                <a:lnTo>
                  <a:pt x="362" y="4425"/>
                </a:lnTo>
                <a:lnTo>
                  <a:pt x="350" y="4427"/>
                </a:lnTo>
                <a:lnTo>
                  <a:pt x="343" y="4408"/>
                </a:lnTo>
                <a:lnTo>
                  <a:pt x="325" y="4403"/>
                </a:lnTo>
                <a:lnTo>
                  <a:pt x="318" y="4387"/>
                </a:lnTo>
                <a:lnTo>
                  <a:pt x="307" y="4401"/>
                </a:lnTo>
                <a:lnTo>
                  <a:pt x="296" y="4405"/>
                </a:lnTo>
                <a:lnTo>
                  <a:pt x="293" y="4423"/>
                </a:lnTo>
                <a:lnTo>
                  <a:pt x="283" y="4435"/>
                </a:lnTo>
                <a:lnTo>
                  <a:pt x="269" y="4430"/>
                </a:lnTo>
                <a:lnTo>
                  <a:pt x="266" y="4445"/>
                </a:lnTo>
                <a:lnTo>
                  <a:pt x="273" y="4463"/>
                </a:lnTo>
                <a:lnTo>
                  <a:pt x="280" y="4465"/>
                </a:lnTo>
                <a:lnTo>
                  <a:pt x="272" y="4482"/>
                </a:lnTo>
                <a:lnTo>
                  <a:pt x="269" y="4512"/>
                </a:lnTo>
                <a:lnTo>
                  <a:pt x="273" y="4532"/>
                </a:lnTo>
                <a:lnTo>
                  <a:pt x="282" y="4533"/>
                </a:lnTo>
                <a:lnTo>
                  <a:pt x="283" y="4572"/>
                </a:lnTo>
                <a:lnTo>
                  <a:pt x="286" y="4585"/>
                </a:lnTo>
                <a:lnTo>
                  <a:pt x="285" y="4602"/>
                </a:lnTo>
                <a:lnTo>
                  <a:pt x="298" y="4620"/>
                </a:lnTo>
                <a:lnTo>
                  <a:pt x="298" y="4629"/>
                </a:lnTo>
                <a:lnTo>
                  <a:pt x="283" y="4632"/>
                </a:lnTo>
                <a:lnTo>
                  <a:pt x="279" y="4644"/>
                </a:lnTo>
                <a:lnTo>
                  <a:pt x="324" y="4679"/>
                </a:lnTo>
                <a:lnTo>
                  <a:pt x="341" y="4679"/>
                </a:lnTo>
                <a:lnTo>
                  <a:pt x="361" y="4664"/>
                </a:lnTo>
                <a:lnTo>
                  <a:pt x="371" y="4657"/>
                </a:lnTo>
                <a:lnTo>
                  <a:pt x="379" y="4665"/>
                </a:lnTo>
                <a:lnTo>
                  <a:pt x="387" y="4664"/>
                </a:lnTo>
                <a:lnTo>
                  <a:pt x="405" y="4623"/>
                </a:lnTo>
                <a:lnTo>
                  <a:pt x="405" y="4603"/>
                </a:lnTo>
                <a:lnTo>
                  <a:pt x="398" y="4587"/>
                </a:lnTo>
                <a:lnTo>
                  <a:pt x="399" y="4577"/>
                </a:lnTo>
                <a:lnTo>
                  <a:pt x="416" y="4561"/>
                </a:lnTo>
                <a:lnTo>
                  <a:pt x="436" y="4536"/>
                </a:lnTo>
                <a:lnTo>
                  <a:pt x="466" y="4503"/>
                </a:lnTo>
                <a:lnTo>
                  <a:pt x="478" y="4508"/>
                </a:lnTo>
                <a:lnTo>
                  <a:pt x="465" y="4510"/>
                </a:lnTo>
                <a:lnTo>
                  <a:pt x="437" y="4557"/>
                </a:lnTo>
                <a:lnTo>
                  <a:pt x="419" y="4575"/>
                </a:lnTo>
                <a:lnTo>
                  <a:pt x="418" y="4587"/>
                </a:lnTo>
                <a:lnTo>
                  <a:pt x="429" y="4603"/>
                </a:lnTo>
                <a:lnTo>
                  <a:pt x="429" y="4616"/>
                </a:lnTo>
                <a:lnTo>
                  <a:pt x="418" y="4649"/>
                </a:lnTo>
                <a:lnTo>
                  <a:pt x="403" y="4665"/>
                </a:lnTo>
                <a:lnTo>
                  <a:pt x="401" y="4689"/>
                </a:lnTo>
                <a:lnTo>
                  <a:pt x="405" y="4718"/>
                </a:lnTo>
                <a:lnTo>
                  <a:pt x="401" y="4739"/>
                </a:lnTo>
                <a:lnTo>
                  <a:pt x="402" y="4751"/>
                </a:lnTo>
                <a:lnTo>
                  <a:pt x="401" y="4770"/>
                </a:lnTo>
                <a:lnTo>
                  <a:pt x="403" y="4795"/>
                </a:lnTo>
                <a:lnTo>
                  <a:pt x="384" y="4805"/>
                </a:lnTo>
                <a:lnTo>
                  <a:pt x="376" y="4816"/>
                </a:lnTo>
                <a:lnTo>
                  <a:pt x="373" y="4834"/>
                </a:lnTo>
                <a:lnTo>
                  <a:pt x="367" y="4829"/>
                </a:lnTo>
                <a:lnTo>
                  <a:pt x="361" y="4836"/>
                </a:lnTo>
                <a:lnTo>
                  <a:pt x="366" y="4859"/>
                </a:lnTo>
                <a:lnTo>
                  <a:pt x="366" y="4882"/>
                </a:lnTo>
                <a:lnTo>
                  <a:pt x="372" y="4886"/>
                </a:lnTo>
                <a:lnTo>
                  <a:pt x="385" y="4880"/>
                </a:lnTo>
                <a:lnTo>
                  <a:pt x="394" y="4879"/>
                </a:lnTo>
                <a:lnTo>
                  <a:pt x="396" y="4892"/>
                </a:lnTo>
                <a:lnTo>
                  <a:pt x="389" y="4905"/>
                </a:lnTo>
                <a:lnTo>
                  <a:pt x="374" y="4905"/>
                </a:lnTo>
                <a:lnTo>
                  <a:pt x="368" y="4915"/>
                </a:lnTo>
                <a:lnTo>
                  <a:pt x="372" y="4928"/>
                </a:lnTo>
                <a:lnTo>
                  <a:pt x="370" y="4937"/>
                </a:lnTo>
                <a:lnTo>
                  <a:pt x="373" y="4953"/>
                </a:lnTo>
                <a:lnTo>
                  <a:pt x="365" y="4963"/>
                </a:lnTo>
                <a:lnTo>
                  <a:pt x="355" y="4967"/>
                </a:lnTo>
                <a:lnTo>
                  <a:pt x="343" y="4980"/>
                </a:lnTo>
                <a:lnTo>
                  <a:pt x="334" y="4976"/>
                </a:lnTo>
                <a:lnTo>
                  <a:pt x="328" y="4981"/>
                </a:lnTo>
                <a:lnTo>
                  <a:pt x="337" y="4992"/>
                </a:lnTo>
                <a:lnTo>
                  <a:pt x="349" y="4995"/>
                </a:lnTo>
                <a:lnTo>
                  <a:pt x="357" y="5006"/>
                </a:lnTo>
                <a:lnTo>
                  <a:pt x="372" y="4982"/>
                </a:lnTo>
                <a:lnTo>
                  <a:pt x="400" y="4951"/>
                </a:lnTo>
                <a:lnTo>
                  <a:pt x="406" y="4953"/>
                </a:lnTo>
                <a:lnTo>
                  <a:pt x="416" y="4956"/>
                </a:lnTo>
                <a:lnTo>
                  <a:pt x="426" y="4939"/>
                </a:lnTo>
                <a:lnTo>
                  <a:pt x="447" y="4926"/>
                </a:lnTo>
                <a:lnTo>
                  <a:pt x="444" y="4941"/>
                </a:lnTo>
                <a:lnTo>
                  <a:pt x="435" y="4951"/>
                </a:lnTo>
                <a:lnTo>
                  <a:pt x="435" y="4959"/>
                </a:lnTo>
                <a:lnTo>
                  <a:pt x="445" y="4966"/>
                </a:lnTo>
                <a:lnTo>
                  <a:pt x="448" y="4988"/>
                </a:lnTo>
                <a:lnTo>
                  <a:pt x="446" y="5000"/>
                </a:lnTo>
                <a:lnTo>
                  <a:pt x="455" y="5009"/>
                </a:lnTo>
                <a:lnTo>
                  <a:pt x="467" y="4995"/>
                </a:lnTo>
                <a:lnTo>
                  <a:pt x="473" y="4978"/>
                </a:lnTo>
                <a:lnTo>
                  <a:pt x="478" y="4988"/>
                </a:lnTo>
                <a:lnTo>
                  <a:pt x="473" y="4999"/>
                </a:lnTo>
                <a:lnTo>
                  <a:pt x="482" y="5026"/>
                </a:lnTo>
                <a:lnTo>
                  <a:pt x="486" y="5061"/>
                </a:lnTo>
                <a:lnTo>
                  <a:pt x="483" y="5082"/>
                </a:lnTo>
                <a:lnTo>
                  <a:pt x="489" y="5111"/>
                </a:lnTo>
                <a:lnTo>
                  <a:pt x="497" y="5113"/>
                </a:lnTo>
                <a:lnTo>
                  <a:pt x="503" y="5086"/>
                </a:lnTo>
                <a:lnTo>
                  <a:pt x="502" y="5063"/>
                </a:lnTo>
                <a:lnTo>
                  <a:pt x="514" y="5030"/>
                </a:lnTo>
                <a:lnTo>
                  <a:pt x="516" y="5011"/>
                </a:lnTo>
                <a:lnTo>
                  <a:pt x="531" y="4991"/>
                </a:lnTo>
                <a:lnTo>
                  <a:pt x="535" y="4990"/>
                </a:lnTo>
                <a:lnTo>
                  <a:pt x="549" y="4974"/>
                </a:lnTo>
                <a:lnTo>
                  <a:pt x="568" y="4972"/>
                </a:lnTo>
                <a:lnTo>
                  <a:pt x="551" y="4986"/>
                </a:lnTo>
                <a:lnTo>
                  <a:pt x="532" y="5020"/>
                </a:lnTo>
                <a:lnTo>
                  <a:pt x="532" y="5032"/>
                </a:lnTo>
                <a:lnTo>
                  <a:pt x="548" y="5065"/>
                </a:lnTo>
                <a:lnTo>
                  <a:pt x="557" y="5068"/>
                </a:lnTo>
                <a:lnTo>
                  <a:pt x="576" y="5052"/>
                </a:lnTo>
                <a:lnTo>
                  <a:pt x="603" y="5045"/>
                </a:lnTo>
                <a:lnTo>
                  <a:pt x="615" y="5029"/>
                </a:lnTo>
                <a:lnTo>
                  <a:pt x="624" y="5028"/>
                </a:lnTo>
                <a:lnTo>
                  <a:pt x="647" y="5008"/>
                </a:lnTo>
                <a:lnTo>
                  <a:pt x="655" y="5008"/>
                </a:lnTo>
                <a:lnTo>
                  <a:pt x="646" y="5015"/>
                </a:lnTo>
                <a:lnTo>
                  <a:pt x="632" y="5044"/>
                </a:lnTo>
                <a:lnTo>
                  <a:pt x="632" y="5057"/>
                </a:lnTo>
                <a:lnTo>
                  <a:pt x="623" y="5071"/>
                </a:lnTo>
                <a:lnTo>
                  <a:pt x="585" y="5105"/>
                </a:lnTo>
                <a:lnTo>
                  <a:pt x="569" y="5129"/>
                </a:lnTo>
                <a:lnTo>
                  <a:pt x="558" y="5164"/>
                </a:lnTo>
                <a:lnTo>
                  <a:pt x="556" y="5186"/>
                </a:lnTo>
                <a:lnTo>
                  <a:pt x="561" y="5205"/>
                </a:lnTo>
                <a:lnTo>
                  <a:pt x="573" y="5219"/>
                </a:lnTo>
                <a:lnTo>
                  <a:pt x="551" y="5212"/>
                </a:lnTo>
                <a:lnTo>
                  <a:pt x="542" y="5217"/>
                </a:lnTo>
                <a:lnTo>
                  <a:pt x="531" y="5244"/>
                </a:lnTo>
                <a:lnTo>
                  <a:pt x="526" y="5272"/>
                </a:lnTo>
                <a:lnTo>
                  <a:pt x="509" y="5304"/>
                </a:lnTo>
                <a:lnTo>
                  <a:pt x="501" y="5326"/>
                </a:lnTo>
                <a:lnTo>
                  <a:pt x="505" y="5338"/>
                </a:lnTo>
                <a:lnTo>
                  <a:pt x="509" y="5346"/>
                </a:lnTo>
                <a:lnTo>
                  <a:pt x="507" y="5363"/>
                </a:lnTo>
                <a:lnTo>
                  <a:pt x="498" y="5358"/>
                </a:lnTo>
                <a:lnTo>
                  <a:pt x="495" y="5343"/>
                </a:lnTo>
                <a:lnTo>
                  <a:pt x="486" y="5340"/>
                </a:lnTo>
                <a:lnTo>
                  <a:pt x="476" y="5362"/>
                </a:lnTo>
                <a:lnTo>
                  <a:pt x="457" y="5380"/>
                </a:lnTo>
                <a:lnTo>
                  <a:pt x="463" y="5394"/>
                </a:lnTo>
                <a:lnTo>
                  <a:pt x="458" y="5410"/>
                </a:lnTo>
                <a:lnTo>
                  <a:pt x="448" y="5407"/>
                </a:lnTo>
                <a:lnTo>
                  <a:pt x="445" y="5395"/>
                </a:lnTo>
                <a:lnTo>
                  <a:pt x="438" y="5403"/>
                </a:lnTo>
                <a:lnTo>
                  <a:pt x="408" y="5443"/>
                </a:lnTo>
                <a:lnTo>
                  <a:pt x="400" y="5466"/>
                </a:lnTo>
                <a:lnTo>
                  <a:pt x="402" y="5479"/>
                </a:lnTo>
                <a:lnTo>
                  <a:pt x="398" y="5489"/>
                </a:lnTo>
                <a:lnTo>
                  <a:pt x="387" y="5482"/>
                </a:lnTo>
                <a:lnTo>
                  <a:pt x="387" y="5459"/>
                </a:lnTo>
                <a:lnTo>
                  <a:pt x="368" y="5474"/>
                </a:lnTo>
                <a:lnTo>
                  <a:pt x="353" y="5492"/>
                </a:lnTo>
                <a:lnTo>
                  <a:pt x="340" y="5500"/>
                </a:lnTo>
                <a:lnTo>
                  <a:pt x="339" y="5516"/>
                </a:lnTo>
                <a:lnTo>
                  <a:pt x="327" y="5525"/>
                </a:lnTo>
                <a:lnTo>
                  <a:pt x="308" y="5525"/>
                </a:lnTo>
                <a:lnTo>
                  <a:pt x="290" y="5554"/>
                </a:lnTo>
                <a:lnTo>
                  <a:pt x="259" y="5573"/>
                </a:lnTo>
                <a:lnTo>
                  <a:pt x="238" y="5601"/>
                </a:lnTo>
                <a:lnTo>
                  <a:pt x="229" y="5633"/>
                </a:lnTo>
                <a:lnTo>
                  <a:pt x="228" y="5645"/>
                </a:lnTo>
                <a:lnTo>
                  <a:pt x="233" y="5663"/>
                </a:lnTo>
                <a:lnTo>
                  <a:pt x="232" y="5679"/>
                </a:lnTo>
                <a:lnTo>
                  <a:pt x="228" y="5684"/>
                </a:lnTo>
                <a:lnTo>
                  <a:pt x="221" y="5665"/>
                </a:lnTo>
                <a:lnTo>
                  <a:pt x="214" y="5665"/>
                </a:lnTo>
                <a:lnTo>
                  <a:pt x="211" y="5676"/>
                </a:lnTo>
                <a:lnTo>
                  <a:pt x="213" y="5692"/>
                </a:lnTo>
                <a:lnTo>
                  <a:pt x="207" y="5698"/>
                </a:lnTo>
                <a:lnTo>
                  <a:pt x="199" y="5682"/>
                </a:lnTo>
                <a:lnTo>
                  <a:pt x="199" y="5662"/>
                </a:lnTo>
                <a:lnTo>
                  <a:pt x="204" y="5647"/>
                </a:lnTo>
                <a:lnTo>
                  <a:pt x="195" y="5639"/>
                </a:lnTo>
                <a:lnTo>
                  <a:pt x="182" y="5641"/>
                </a:lnTo>
                <a:lnTo>
                  <a:pt x="175" y="5636"/>
                </a:lnTo>
                <a:lnTo>
                  <a:pt x="162" y="5642"/>
                </a:lnTo>
                <a:lnTo>
                  <a:pt x="142" y="5646"/>
                </a:lnTo>
                <a:lnTo>
                  <a:pt x="130" y="5655"/>
                </a:lnTo>
                <a:lnTo>
                  <a:pt x="122" y="5674"/>
                </a:lnTo>
                <a:lnTo>
                  <a:pt x="104" y="5686"/>
                </a:lnTo>
                <a:lnTo>
                  <a:pt x="89" y="5703"/>
                </a:lnTo>
                <a:lnTo>
                  <a:pt x="73" y="5732"/>
                </a:lnTo>
                <a:lnTo>
                  <a:pt x="76" y="5741"/>
                </a:lnTo>
                <a:lnTo>
                  <a:pt x="71" y="5752"/>
                </a:lnTo>
                <a:lnTo>
                  <a:pt x="64" y="5750"/>
                </a:lnTo>
                <a:lnTo>
                  <a:pt x="48" y="5759"/>
                </a:lnTo>
                <a:lnTo>
                  <a:pt x="39" y="5771"/>
                </a:lnTo>
                <a:lnTo>
                  <a:pt x="38" y="5784"/>
                </a:lnTo>
                <a:lnTo>
                  <a:pt x="32" y="5787"/>
                </a:lnTo>
                <a:lnTo>
                  <a:pt x="20" y="5781"/>
                </a:lnTo>
                <a:lnTo>
                  <a:pt x="7" y="5787"/>
                </a:lnTo>
                <a:lnTo>
                  <a:pt x="3" y="5802"/>
                </a:lnTo>
                <a:lnTo>
                  <a:pt x="0" y="5826"/>
                </a:lnTo>
                <a:lnTo>
                  <a:pt x="3" y="5839"/>
                </a:lnTo>
                <a:lnTo>
                  <a:pt x="12" y="5833"/>
                </a:lnTo>
                <a:lnTo>
                  <a:pt x="16" y="5819"/>
                </a:lnTo>
                <a:lnTo>
                  <a:pt x="14" y="5805"/>
                </a:lnTo>
                <a:lnTo>
                  <a:pt x="24" y="5797"/>
                </a:lnTo>
                <a:lnTo>
                  <a:pt x="27" y="5805"/>
                </a:lnTo>
                <a:lnTo>
                  <a:pt x="26" y="5821"/>
                </a:lnTo>
                <a:lnTo>
                  <a:pt x="27" y="5828"/>
                </a:lnTo>
                <a:lnTo>
                  <a:pt x="39" y="5827"/>
                </a:lnTo>
                <a:lnTo>
                  <a:pt x="50" y="5792"/>
                </a:lnTo>
                <a:lnTo>
                  <a:pt x="56" y="5786"/>
                </a:lnTo>
                <a:lnTo>
                  <a:pt x="61" y="5801"/>
                </a:lnTo>
                <a:lnTo>
                  <a:pt x="59" y="5814"/>
                </a:lnTo>
                <a:lnTo>
                  <a:pt x="61" y="5823"/>
                </a:lnTo>
                <a:lnTo>
                  <a:pt x="72" y="5822"/>
                </a:lnTo>
                <a:lnTo>
                  <a:pt x="79" y="5801"/>
                </a:lnTo>
                <a:lnTo>
                  <a:pt x="81" y="5815"/>
                </a:lnTo>
                <a:lnTo>
                  <a:pt x="85" y="5817"/>
                </a:lnTo>
                <a:lnTo>
                  <a:pt x="88" y="5801"/>
                </a:lnTo>
                <a:lnTo>
                  <a:pt x="96" y="5792"/>
                </a:lnTo>
                <a:lnTo>
                  <a:pt x="109" y="5793"/>
                </a:lnTo>
                <a:lnTo>
                  <a:pt x="121" y="5780"/>
                </a:lnTo>
                <a:lnTo>
                  <a:pt x="129" y="5755"/>
                </a:lnTo>
                <a:lnTo>
                  <a:pt x="127" y="5736"/>
                </a:lnTo>
                <a:lnTo>
                  <a:pt x="138" y="5726"/>
                </a:lnTo>
                <a:lnTo>
                  <a:pt x="149" y="5704"/>
                </a:lnTo>
                <a:lnTo>
                  <a:pt x="156" y="5703"/>
                </a:lnTo>
                <a:lnTo>
                  <a:pt x="170" y="5721"/>
                </a:lnTo>
                <a:lnTo>
                  <a:pt x="166" y="5731"/>
                </a:lnTo>
                <a:lnTo>
                  <a:pt x="155" y="5734"/>
                </a:lnTo>
                <a:lnTo>
                  <a:pt x="148" y="5753"/>
                </a:lnTo>
                <a:lnTo>
                  <a:pt x="148" y="5773"/>
                </a:lnTo>
                <a:lnTo>
                  <a:pt x="152" y="5778"/>
                </a:lnTo>
                <a:lnTo>
                  <a:pt x="171" y="5756"/>
                </a:lnTo>
                <a:lnTo>
                  <a:pt x="174" y="5739"/>
                </a:lnTo>
                <a:lnTo>
                  <a:pt x="182" y="5734"/>
                </a:lnTo>
                <a:lnTo>
                  <a:pt x="186" y="5744"/>
                </a:lnTo>
                <a:lnTo>
                  <a:pt x="189" y="5732"/>
                </a:lnTo>
                <a:lnTo>
                  <a:pt x="195" y="5733"/>
                </a:lnTo>
                <a:lnTo>
                  <a:pt x="198" y="5747"/>
                </a:lnTo>
                <a:lnTo>
                  <a:pt x="194" y="5762"/>
                </a:lnTo>
                <a:lnTo>
                  <a:pt x="199" y="5763"/>
                </a:lnTo>
                <a:lnTo>
                  <a:pt x="208" y="5740"/>
                </a:lnTo>
                <a:lnTo>
                  <a:pt x="218" y="5743"/>
                </a:lnTo>
                <a:lnTo>
                  <a:pt x="228" y="5729"/>
                </a:lnTo>
                <a:lnTo>
                  <a:pt x="240" y="5729"/>
                </a:lnTo>
                <a:lnTo>
                  <a:pt x="253" y="5698"/>
                </a:lnTo>
                <a:lnTo>
                  <a:pt x="265" y="5686"/>
                </a:lnTo>
                <a:lnTo>
                  <a:pt x="274" y="5692"/>
                </a:lnTo>
                <a:lnTo>
                  <a:pt x="274" y="5705"/>
                </a:lnTo>
                <a:lnTo>
                  <a:pt x="264" y="5726"/>
                </a:lnTo>
                <a:lnTo>
                  <a:pt x="256" y="5750"/>
                </a:lnTo>
                <a:lnTo>
                  <a:pt x="257" y="5759"/>
                </a:lnTo>
                <a:lnTo>
                  <a:pt x="263" y="5760"/>
                </a:lnTo>
                <a:lnTo>
                  <a:pt x="281" y="5727"/>
                </a:lnTo>
                <a:lnTo>
                  <a:pt x="282" y="5693"/>
                </a:lnTo>
                <a:lnTo>
                  <a:pt x="284" y="5685"/>
                </a:lnTo>
                <a:lnTo>
                  <a:pt x="292" y="5699"/>
                </a:lnTo>
                <a:lnTo>
                  <a:pt x="300" y="5691"/>
                </a:lnTo>
                <a:lnTo>
                  <a:pt x="310" y="5695"/>
                </a:lnTo>
                <a:lnTo>
                  <a:pt x="323" y="5694"/>
                </a:lnTo>
                <a:lnTo>
                  <a:pt x="335" y="5670"/>
                </a:lnTo>
                <a:lnTo>
                  <a:pt x="339" y="5668"/>
                </a:lnTo>
                <a:lnTo>
                  <a:pt x="343" y="5674"/>
                </a:lnTo>
                <a:lnTo>
                  <a:pt x="349" y="5649"/>
                </a:lnTo>
                <a:lnTo>
                  <a:pt x="357" y="5637"/>
                </a:lnTo>
                <a:lnTo>
                  <a:pt x="359" y="5644"/>
                </a:lnTo>
                <a:lnTo>
                  <a:pt x="357" y="5660"/>
                </a:lnTo>
                <a:lnTo>
                  <a:pt x="358" y="5680"/>
                </a:lnTo>
                <a:lnTo>
                  <a:pt x="365" y="5674"/>
                </a:lnTo>
                <a:lnTo>
                  <a:pt x="376" y="5655"/>
                </a:lnTo>
                <a:lnTo>
                  <a:pt x="370" y="5650"/>
                </a:lnTo>
                <a:lnTo>
                  <a:pt x="381" y="5637"/>
                </a:lnTo>
                <a:lnTo>
                  <a:pt x="380" y="5627"/>
                </a:lnTo>
                <a:lnTo>
                  <a:pt x="359" y="5627"/>
                </a:lnTo>
                <a:lnTo>
                  <a:pt x="355" y="5620"/>
                </a:lnTo>
                <a:lnTo>
                  <a:pt x="372" y="5613"/>
                </a:lnTo>
                <a:lnTo>
                  <a:pt x="393" y="5594"/>
                </a:lnTo>
                <a:lnTo>
                  <a:pt x="419" y="5592"/>
                </a:lnTo>
                <a:lnTo>
                  <a:pt x="425" y="5582"/>
                </a:lnTo>
                <a:lnTo>
                  <a:pt x="424" y="5568"/>
                </a:lnTo>
                <a:lnTo>
                  <a:pt x="418" y="5565"/>
                </a:lnTo>
                <a:lnTo>
                  <a:pt x="425" y="5559"/>
                </a:lnTo>
                <a:lnTo>
                  <a:pt x="435" y="5555"/>
                </a:lnTo>
                <a:lnTo>
                  <a:pt x="443" y="5545"/>
                </a:lnTo>
                <a:lnTo>
                  <a:pt x="450" y="5546"/>
                </a:lnTo>
                <a:lnTo>
                  <a:pt x="453" y="5565"/>
                </a:lnTo>
                <a:lnTo>
                  <a:pt x="460" y="5565"/>
                </a:lnTo>
                <a:lnTo>
                  <a:pt x="465" y="5550"/>
                </a:lnTo>
                <a:lnTo>
                  <a:pt x="462" y="5543"/>
                </a:lnTo>
                <a:lnTo>
                  <a:pt x="472" y="5530"/>
                </a:lnTo>
                <a:lnTo>
                  <a:pt x="472" y="5510"/>
                </a:lnTo>
                <a:lnTo>
                  <a:pt x="478" y="5502"/>
                </a:lnTo>
                <a:lnTo>
                  <a:pt x="483" y="5512"/>
                </a:lnTo>
                <a:lnTo>
                  <a:pt x="483" y="5527"/>
                </a:lnTo>
                <a:lnTo>
                  <a:pt x="489" y="5535"/>
                </a:lnTo>
                <a:lnTo>
                  <a:pt x="506" y="5517"/>
                </a:lnTo>
                <a:lnTo>
                  <a:pt x="512" y="5501"/>
                </a:lnTo>
                <a:lnTo>
                  <a:pt x="521" y="5501"/>
                </a:lnTo>
                <a:lnTo>
                  <a:pt x="529" y="5482"/>
                </a:lnTo>
                <a:lnTo>
                  <a:pt x="533" y="5478"/>
                </a:lnTo>
                <a:lnTo>
                  <a:pt x="539" y="5489"/>
                </a:lnTo>
                <a:lnTo>
                  <a:pt x="551" y="5485"/>
                </a:lnTo>
                <a:lnTo>
                  <a:pt x="565" y="5456"/>
                </a:lnTo>
                <a:lnTo>
                  <a:pt x="565" y="5438"/>
                </a:lnTo>
                <a:lnTo>
                  <a:pt x="561" y="5437"/>
                </a:lnTo>
                <a:lnTo>
                  <a:pt x="552" y="5438"/>
                </a:lnTo>
                <a:lnTo>
                  <a:pt x="550" y="5435"/>
                </a:lnTo>
                <a:lnTo>
                  <a:pt x="568" y="5412"/>
                </a:lnTo>
                <a:lnTo>
                  <a:pt x="580" y="5405"/>
                </a:lnTo>
                <a:lnTo>
                  <a:pt x="590" y="5386"/>
                </a:lnTo>
                <a:lnTo>
                  <a:pt x="595" y="5388"/>
                </a:lnTo>
                <a:lnTo>
                  <a:pt x="599" y="5396"/>
                </a:lnTo>
                <a:lnTo>
                  <a:pt x="613" y="5371"/>
                </a:lnTo>
                <a:lnTo>
                  <a:pt x="625" y="5362"/>
                </a:lnTo>
                <a:lnTo>
                  <a:pt x="629" y="5345"/>
                </a:lnTo>
                <a:lnTo>
                  <a:pt x="637" y="5340"/>
                </a:lnTo>
                <a:lnTo>
                  <a:pt x="641" y="5329"/>
                </a:lnTo>
                <a:lnTo>
                  <a:pt x="651" y="5327"/>
                </a:lnTo>
                <a:lnTo>
                  <a:pt x="655" y="5340"/>
                </a:lnTo>
                <a:lnTo>
                  <a:pt x="661" y="5346"/>
                </a:lnTo>
                <a:lnTo>
                  <a:pt x="664" y="5329"/>
                </a:lnTo>
                <a:lnTo>
                  <a:pt x="676" y="5329"/>
                </a:lnTo>
                <a:lnTo>
                  <a:pt x="681" y="5322"/>
                </a:lnTo>
                <a:lnTo>
                  <a:pt x="680" y="5308"/>
                </a:lnTo>
                <a:lnTo>
                  <a:pt x="692" y="5303"/>
                </a:lnTo>
                <a:lnTo>
                  <a:pt x="696" y="5294"/>
                </a:lnTo>
                <a:lnTo>
                  <a:pt x="699" y="5300"/>
                </a:lnTo>
                <a:lnTo>
                  <a:pt x="719" y="5303"/>
                </a:lnTo>
                <a:lnTo>
                  <a:pt x="723" y="5284"/>
                </a:lnTo>
                <a:lnTo>
                  <a:pt x="728" y="5283"/>
                </a:lnTo>
                <a:lnTo>
                  <a:pt x="729" y="5294"/>
                </a:lnTo>
                <a:lnTo>
                  <a:pt x="734" y="5293"/>
                </a:lnTo>
                <a:lnTo>
                  <a:pt x="741" y="5284"/>
                </a:lnTo>
                <a:lnTo>
                  <a:pt x="747" y="5293"/>
                </a:lnTo>
                <a:lnTo>
                  <a:pt x="752" y="5287"/>
                </a:lnTo>
                <a:lnTo>
                  <a:pt x="758" y="5255"/>
                </a:lnTo>
                <a:lnTo>
                  <a:pt x="752" y="5255"/>
                </a:lnTo>
                <a:lnTo>
                  <a:pt x="746" y="5260"/>
                </a:lnTo>
                <a:lnTo>
                  <a:pt x="750" y="5244"/>
                </a:lnTo>
                <a:lnTo>
                  <a:pt x="763" y="5226"/>
                </a:lnTo>
                <a:lnTo>
                  <a:pt x="770" y="5226"/>
                </a:lnTo>
                <a:lnTo>
                  <a:pt x="775" y="5232"/>
                </a:lnTo>
                <a:lnTo>
                  <a:pt x="777" y="5226"/>
                </a:lnTo>
                <a:lnTo>
                  <a:pt x="772" y="5212"/>
                </a:lnTo>
                <a:lnTo>
                  <a:pt x="764" y="5206"/>
                </a:lnTo>
                <a:lnTo>
                  <a:pt x="771" y="5200"/>
                </a:lnTo>
                <a:lnTo>
                  <a:pt x="783" y="5208"/>
                </a:lnTo>
                <a:lnTo>
                  <a:pt x="797" y="5184"/>
                </a:lnTo>
                <a:lnTo>
                  <a:pt x="814" y="5184"/>
                </a:lnTo>
                <a:lnTo>
                  <a:pt x="827" y="5165"/>
                </a:lnTo>
                <a:lnTo>
                  <a:pt x="837" y="5162"/>
                </a:lnTo>
                <a:lnTo>
                  <a:pt x="853" y="5136"/>
                </a:lnTo>
                <a:lnTo>
                  <a:pt x="853" y="5103"/>
                </a:lnTo>
                <a:lnTo>
                  <a:pt x="848" y="5095"/>
                </a:lnTo>
                <a:lnTo>
                  <a:pt x="844" y="5095"/>
                </a:lnTo>
                <a:lnTo>
                  <a:pt x="839" y="5070"/>
                </a:lnTo>
                <a:lnTo>
                  <a:pt x="832" y="5063"/>
                </a:lnTo>
                <a:lnTo>
                  <a:pt x="814" y="5064"/>
                </a:lnTo>
                <a:lnTo>
                  <a:pt x="817" y="5042"/>
                </a:lnTo>
                <a:lnTo>
                  <a:pt x="816" y="5021"/>
                </a:lnTo>
                <a:lnTo>
                  <a:pt x="834" y="5009"/>
                </a:lnTo>
                <a:lnTo>
                  <a:pt x="837" y="4997"/>
                </a:lnTo>
                <a:lnTo>
                  <a:pt x="847" y="4994"/>
                </a:lnTo>
                <a:lnTo>
                  <a:pt x="850" y="4980"/>
                </a:lnTo>
                <a:lnTo>
                  <a:pt x="847" y="4978"/>
                </a:lnTo>
                <a:lnTo>
                  <a:pt x="854" y="4969"/>
                </a:lnTo>
                <a:lnTo>
                  <a:pt x="867" y="4974"/>
                </a:lnTo>
                <a:lnTo>
                  <a:pt x="884" y="4953"/>
                </a:lnTo>
                <a:lnTo>
                  <a:pt x="897" y="4971"/>
                </a:lnTo>
                <a:lnTo>
                  <a:pt x="913" y="4956"/>
                </a:lnTo>
                <a:lnTo>
                  <a:pt x="911" y="4972"/>
                </a:lnTo>
                <a:lnTo>
                  <a:pt x="915" y="4984"/>
                </a:lnTo>
                <a:lnTo>
                  <a:pt x="922" y="4983"/>
                </a:lnTo>
                <a:lnTo>
                  <a:pt x="937" y="4956"/>
                </a:lnTo>
                <a:lnTo>
                  <a:pt x="933" y="4946"/>
                </a:lnTo>
                <a:lnTo>
                  <a:pt x="926" y="4942"/>
                </a:lnTo>
                <a:lnTo>
                  <a:pt x="924" y="4931"/>
                </a:lnTo>
                <a:lnTo>
                  <a:pt x="931" y="4927"/>
                </a:lnTo>
                <a:lnTo>
                  <a:pt x="943" y="4935"/>
                </a:lnTo>
                <a:lnTo>
                  <a:pt x="967" y="4923"/>
                </a:lnTo>
                <a:lnTo>
                  <a:pt x="971" y="4893"/>
                </a:lnTo>
                <a:lnTo>
                  <a:pt x="966" y="4867"/>
                </a:lnTo>
                <a:lnTo>
                  <a:pt x="947" y="4845"/>
                </a:lnTo>
                <a:lnTo>
                  <a:pt x="939" y="4847"/>
                </a:lnTo>
                <a:lnTo>
                  <a:pt x="932" y="4856"/>
                </a:lnTo>
                <a:lnTo>
                  <a:pt x="932" y="4851"/>
                </a:lnTo>
                <a:lnTo>
                  <a:pt x="941" y="4838"/>
                </a:lnTo>
                <a:lnTo>
                  <a:pt x="958" y="4836"/>
                </a:lnTo>
                <a:lnTo>
                  <a:pt x="968" y="4851"/>
                </a:lnTo>
                <a:lnTo>
                  <a:pt x="986" y="4848"/>
                </a:lnTo>
                <a:lnTo>
                  <a:pt x="999" y="4828"/>
                </a:lnTo>
                <a:lnTo>
                  <a:pt x="998" y="4815"/>
                </a:lnTo>
                <a:lnTo>
                  <a:pt x="1029" y="4789"/>
                </a:lnTo>
                <a:lnTo>
                  <a:pt x="1045" y="4765"/>
                </a:lnTo>
                <a:lnTo>
                  <a:pt x="1059" y="4763"/>
                </a:lnTo>
                <a:lnTo>
                  <a:pt x="1065" y="4753"/>
                </a:lnTo>
                <a:lnTo>
                  <a:pt x="1065" y="4739"/>
                </a:lnTo>
                <a:lnTo>
                  <a:pt x="1094" y="4704"/>
                </a:lnTo>
                <a:lnTo>
                  <a:pt x="1118" y="4699"/>
                </a:lnTo>
                <a:lnTo>
                  <a:pt x="1145" y="4658"/>
                </a:lnTo>
                <a:lnTo>
                  <a:pt x="1166" y="4654"/>
                </a:lnTo>
                <a:lnTo>
                  <a:pt x="1189" y="4606"/>
                </a:lnTo>
                <a:lnTo>
                  <a:pt x="1181" y="4636"/>
                </a:lnTo>
                <a:lnTo>
                  <a:pt x="1182" y="4661"/>
                </a:lnTo>
                <a:lnTo>
                  <a:pt x="1189" y="4668"/>
                </a:lnTo>
                <a:lnTo>
                  <a:pt x="1199" y="4671"/>
                </a:lnTo>
                <a:lnTo>
                  <a:pt x="1203" y="4679"/>
                </a:lnTo>
                <a:lnTo>
                  <a:pt x="1220" y="4648"/>
                </a:lnTo>
                <a:lnTo>
                  <a:pt x="1233" y="4640"/>
                </a:lnTo>
                <a:lnTo>
                  <a:pt x="1261" y="4626"/>
                </a:lnTo>
                <a:lnTo>
                  <a:pt x="1269" y="4609"/>
                </a:lnTo>
                <a:lnTo>
                  <a:pt x="1264" y="4633"/>
                </a:lnTo>
                <a:lnTo>
                  <a:pt x="1243" y="4654"/>
                </a:lnTo>
                <a:lnTo>
                  <a:pt x="1227" y="4657"/>
                </a:lnTo>
                <a:lnTo>
                  <a:pt x="1198" y="4707"/>
                </a:lnTo>
                <a:lnTo>
                  <a:pt x="1195" y="4727"/>
                </a:lnTo>
                <a:lnTo>
                  <a:pt x="1210" y="4763"/>
                </a:lnTo>
                <a:lnTo>
                  <a:pt x="1214" y="4789"/>
                </a:lnTo>
                <a:lnTo>
                  <a:pt x="1200" y="4771"/>
                </a:lnTo>
                <a:lnTo>
                  <a:pt x="1189" y="4769"/>
                </a:lnTo>
                <a:lnTo>
                  <a:pt x="1183" y="4774"/>
                </a:lnTo>
                <a:lnTo>
                  <a:pt x="1173" y="4774"/>
                </a:lnTo>
                <a:lnTo>
                  <a:pt x="1159" y="4758"/>
                </a:lnTo>
                <a:lnTo>
                  <a:pt x="1156" y="4730"/>
                </a:lnTo>
                <a:lnTo>
                  <a:pt x="1134" y="4746"/>
                </a:lnTo>
                <a:lnTo>
                  <a:pt x="1124" y="4748"/>
                </a:lnTo>
                <a:lnTo>
                  <a:pt x="1104" y="4771"/>
                </a:lnTo>
                <a:lnTo>
                  <a:pt x="1086" y="4771"/>
                </a:lnTo>
                <a:lnTo>
                  <a:pt x="1073" y="4792"/>
                </a:lnTo>
                <a:lnTo>
                  <a:pt x="1072" y="4814"/>
                </a:lnTo>
                <a:lnTo>
                  <a:pt x="1074" y="4825"/>
                </a:lnTo>
                <a:lnTo>
                  <a:pt x="1063" y="4861"/>
                </a:lnTo>
                <a:lnTo>
                  <a:pt x="1048" y="4876"/>
                </a:lnTo>
                <a:lnTo>
                  <a:pt x="1041" y="4907"/>
                </a:lnTo>
                <a:lnTo>
                  <a:pt x="1003" y="4964"/>
                </a:lnTo>
                <a:lnTo>
                  <a:pt x="992" y="4987"/>
                </a:lnTo>
                <a:lnTo>
                  <a:pt x="994" y="5003"/>
                </a:lnTo>
                <a:lnTo>
                  <a:pt x="1007" y="5035"/>
                </a:lnTo>
                <a:lnTo>
                  <a:pt x="1014" y="5017"/>
                </a:lnTo>
                <a:lnTo>
                  <a:pt x="1021" y="5016"/>
                </a:lnTo>
                <a:lnTo>
                  <a:pt x="1033" y="5002"/>
                </a:lnTo>
                <a:lnTo>
                  <a:pt x="1043" y="5005"/>
                </a:lnTo>
                <a:lnTo>
                  <a:pt x="1043" y="5018"/>
                </a:lnTo>
                <a:lnTo>
                  <a:pt x="1020" y="5049"/>
                </a:lnTo>
                <a:lnTo>
                  <a:pt x="1009" y="5050"/>
                </a:lnTo>
                <a:lnTo>
                  <a:pt x="1003" y="5070"/>
                </a:lnTo>
                <a:lnTo>
                  <a:pt x="990" y="5060"/>
                </a:lnTo>
                <a:lnTo>
                  <a:pt x="980" y="5061"/>
                </a:lnTo>
                <a:lnTo>
                  <a:pt x="970" y="5068"/>
                </a:lnTo>
                <a:lnTo>
                  <a:pt x="970" y="5087"/>
                </a:lnTo>
                <a:lnTo>
                  <a:pt x="961" y="5083"/>
                </a:lnTo>
                <a:lnTo>
                  <a:pt x="951" y="5087"/>
                </a:lnTo>
                <a:lnTo>
                  <a:pt x="951" y="5115"/>
                </a:lnTo>
                <a:lnTo>
                  <a:pt x="970" y="5149"/>
                </a:lnTo>
                <a:lnTo>
                  <a:pt x="975" y="5145"/>
                </a:lnTo>
                <a:lnTo>
                  <a:pt x="982" y="5129"/>
                </a:lnTo>
                <a:lnTo>
                  <a:pt x="989" y="5142"/>
                </a:lnTo>
                <a:lnTo>
                  <a:pt x="994" y="5117"/>
                </a:lnTo>
                <a:lnTo>
                  <a:pt x="1004" y="5118"/>
                </a:lnTo>
                <a:lnTo>
                  <a:pt x="1003" y="5136"/>
                </a:lnTo>
                <a:lnTo>
                  <a:pt x="1011" y="5127"/>
                </a:lnTo>
                <a:lnTo>
                  <a:pt x="1014" y="5114"/>
                </a:lnTo>
                <a:lnTo>
                  <a:pt x="1024" y="5106"/>
                </a:lnTo>
                <a:lnTo>
                  <a:pt x="1037" y="5090"/>
                </a:lnTo>
                <a:lnTo>
                  <a:pt x="1039" y="5065"/>
                </a:lnTo>
                <a:lnTo>
                  <a:pt x="1048" y="5050"/>
                </a:lnTo>
                <a:lnTo>
                  <a:pt x="1049" y="5062"/>
                </a:lnTo>
                <a:lnTo>
                  <a:pt x="1044" y="5073"/>
                </a:lnTo>
                <a:lnTo>
                  <a:pt x="1050" y="5086"/>
                </a:lnTo>
                <a:lnTo>
                  <a:pt x="1065" y="5086"/>
                </a:lnTo>
                <a:lnTo>
                  <a:pt x="1086" y="5058"/>
                </a:lnTo>
                <a:lnTo>
                  <a:pt x="1100" y="5057"/>
                </a:lnTo>
                <a:lnTo>
                  <a:pt x="1104" y="5070"/>
                </a:lnTo>
                <a:lnTo>
                  <a:pt x="1112" y="5060"/>
                </a:lnTo>
                <a:lnTo>
                  <a:pt x="1118" y="5020"/>
                </a:lnTo>
                <a:lnTo>
                  <a:pt x="1133" y="5003"/>
                </a:lnTo>
                <a:lnTo>
                  <a:pt x="1140" y="5005"/>
                </a:lnTo>
                <a:lnTo>
                  <a:pt x="1124" y="5034"/>
                </a:lnTo>
                <a:lnTo>
                  <a:pt x="1124" y="5052"/>
                </a:lnTo>
                <a:lnTo>
                  <a:pt x="1132" y="5042"/>
                </a:lnTo>
                <a:lnTo>
                  <a:pt x="1146" y="5010"/>
                </a:lnTo>
                <a:lnTo>
                  <a:pt x="1155" y="4973"/>
                </a:lnTo>
                <a:lnTo>
                  <a:pt x="1165" y="4963"/>
                </a:lnTo>
                <a:lnTo>
                  <a:pt x="1164" y="4980"/>
                </a:lnTo>
                <a:lnTo>
                  <a:pt x="1155" y="5007"/>
                </a:lnTo>
                <a:lnTo>
                  <a:pt x="1156" y="5016"/>
                </a:lnTo>
                <a:lnTo>
                  <a:pt x="1173" y="4989"/>
                </a:lnTo>
                <a:lnTo>
                  <a:pt x="1177" y="5002"/>
                </a:lnTo>
                <a:lnTo>
                  <a:pt x="1177" y="5017"/>
                </a:lnTo>
                <a:lnTo>
                  <a:pt x="1191" y="5020"/>
                </a:lnTo>
                <a:lnTo>
                  <a:pt x="1197" y="5028"/>
                </a:lnTo>
                <a:lnTo>
                  <a:pt x="1208" y="5014"/>
                </a:lnTo>
                <a:lnTo>
                  <a:pt x="1214" y="4988"/>
                </a:lnTo>
                <a:lnTo>
                  <a:pt x="1231" y="4985"/>
                </a:lnTo>
                <a:lnTo>
                  <a:pt x="1243" y="4972"/>
                </a:lnTo>
                <a:lnTo>
                  <a:pt x="1234" y="4965"/>
                </a:lnTo>
                <a:lnTo>
                  <a:pt x="1239" y="4941"/>
                </a:lnTo>
                <a:lnTo>
                  <a:pt x="1264" y="4926"/>
                </a:lnTo>
                <a:lnTo>
                  <a:pt x="1268" y="4911"/>
                </a:lnTo>
                <a:lnTo>
                  <a:pt x="1268" y="4888"/>
                </a:lnTo>
                <a:lnTo>
                  <a:pt x="1256" y="4892"/>
                </a:lnTo>
                <a:lnTo>
                  <a:pt x="1248" y="4882"/>
                </a:lnTo>
                <a:lnTo>
                  <a:pt x="1232" y="4879"/>
                </a:lnTo>
                <a:lnTo>
                  <a:pt x="1238" y="4865"/>
                </a:lnTo>
                <a:lnTo>
                  <a:pt x="1249" y="4864"/>
                </a:lnTo>
                <a:lnTo>
                  <a:pt x="1260" y="4870"/>
                </a:lnTo>
                <a:lnTo>
                  <a:pt x="1265" y="4857"/>
                </a:lnTo>
                <a:lnTo>
                  <a:pt x="1265" y="4838"/>
                </a:lnTo>
                <a:lnTo>
                  <a:pt x="1254" y="4847"/>
                </a:lnTo>
                <a:lnTo>
                  <a:pt x="1240" y="4828"/>
                </a:lnTo>
                <a:lnTo>
                  <a:pt x="1240" y="4810"/>
                </a:lnTo>
                <a:lnTo>
                  <a:pt x="1257" y="4807"/>
                </a:lnTo>
                <a:lnTo>
                  <a:pt x="1265" y="4800"/>
                </a:lnTo>
                <a:lnTo>
                  <a:pt x="1271" y="4807"/>
                </a:lnTo>
                <a:lnTo>
                  <a:pt x="1273" y="4796"/>
                </a:lnTo>
                <a:lnTo>
                  <a:pt x="1268" y="4770"/>
                </a:lnTo>
                <a:lnTo>
                  <a:pt x="1290" y="4754"/>
                </a:lnTo>
                <a:lnTo>
                  <a:pt x="1302" y="4770"/>
                </a:lnTo>
                <a:lnTo>
                  <a:pt x="1312" y="4766"/>
                </a:lnTo>
                <a:lnTo>
                  <a:pt x="1328" y="4766"/>
                </a:lnTo>
                <a:lnTo>
                  <a:pt x="1303" y="4794"/>
                </a:lnTo>
                <a:lnTo>
                  <a:pt x="1305" y="4813"/>
                </a:lnTo>
                <a:lnTo>
                  <a:pt x="1309" y="4851"/>
                </a:lnTo>
                <a:lnTo>
                  <a:pt x="1315" y="4848"/>
                </a:lnTo>
                <a:lnTo>
                  <a:pt x="1323" y="4805"/>
                </a:lnTo>
                <a:lnTo>
                  <a:pt x="1334" y="4793"/>
                </a:lnTo>
                <a:lnTo>
                  <a:pt x="1340" y="4793"/>
                </a:lnTo>
                <a:lnTo>
                  <a:pt x="1335" y="4807"/>
                </a:lnTo>
                <a:lnTo>
                  <a:pt x="1329" y="4825"/>
                </a:lnTo>
                <a:lnTo>
                  <a:pt x="1331" y="4839"/>
                </a:lnTo>
                <a:lnTo>
                  <a:pt x="1347" y="4820"/>
                </a:lnTo>
                <a:lnTo>
                  <a:pt x="1351" y="4807"/>
                </a:lnTo>
                <a:lnTo>
                  <a:pt x="1361" y="4820"/>
                </a:lnTo>
                <a:lnTo>
                  <a:pt x="1374" y="4803"/>
                </a:lnTo>
                <a:lnTo>
                  <a:pt x="1379" y="4803"/>
                </a:lnTo>
                <a:lnTo>
                  <a:pt x="1392" y="4787"/>
                </a:lnTo>
                <a:lnTo>
                  <a:pt x="1407" y="4782"/>
                </a:lnTo>
                <a:lnTo>
                  <a:pt x="1419" y="4789"/>
                </a:lnTo>
                <a:lnTo>
                  <a:pt x="1416" y="4797"/>
                </a:lnTo>
                <a:lnTo>
                  <a:pt x="1402" y="4798"/>
                </a:lnTo>
                <a:lnTo>
                  <a:pt x="1388" y="4822"/>
                </a:lnTo>
                <a:lnTo>
                  <a:pt x="1379" y="4822"/>
                </a:lnTo>
                <a:lnTo>
                  <a:pt x="1372" y="4838"/>
                </a:lnTo>
                <a:lnTo>
                  <a:pt x="1377" y="4850"/>
                </a:lnTo>
                <a:lnTo>
                  <a:pt x="1403" y="4859"/>
                </a:lnTo>
                <a:lnTo>
                  <a:pt x="1411" y="4874"/>
                </a:lnTo>
                <a:lnTo>
                  <a:pt x="1410" y="4885"/>
                </a:lnTo>
                <a:lnTo>
                  <a:pt x="1395" y="4865"/>
                </a:lnTo>
                <a:lnTo>
                  <a:pt x="1377" y="4861"/>
                </a:lnTo>
                <a:lnTo>
                  <a:pt x="1366" y="4870"/>
                </a:lnTo>
                <a:lnTo>
                  <a:pt x="1365" y="4889"/>
                </a:lnTo>
                <a:lnTo>
                  <a:pt x="1374" y="4895"/>
                </a:lnTo>
                <a:lnTo>
                  <a:pt x="1386" y="4884"/>
                </a:lnTo>
                <a:lnTo>
                  <a:pt x="1396" y="4897"/>
                </a:lnTo>
                <a:lnTo>
                  <a:pt x="1390" y="4903"/>
                </a:lnTo>
                <a:lnTo>
                  <a:pt x="1376" y="4904"/>
                </a:lnTo>
                <a:lnTo>
                  <a:pt x="1377" y="4920"/>
                </a:lnTo>
                <a:lnTo>
                  <a:pt x="1396" y="4929"/>
                </a:lnTo>
                <a:lnTo>
                  <a:pt x="1402" y="4943"/>
                </a:lnTo>
                <a:lnTo>
                  <a:pt x="1392" y="4949"/>
                </a:lnTo>
                <a:lnTo>
                  <a:pt x="1381" y="4956"/>
                </a:lnTo>
                <a:lnTo>
                  <a:pt x="1383" y="4968"/>
                </a:lnTo>
                <a:lnTo>
                  <a:pt x="1396" y="4968"/>
                </a:lnTo>
                <a:lnTo>
                  <a:pt x="1409" y="4958"/>
                </a:lnTo>
                <a:lnTo>
                  <a:pt x="1421" y="4975"/>
                </a:lnTo>
                <a:lnTo>
                  <a:pt x="1433" y="4984"/>
                </a:lnTo>
                <a:lnTo>
                  <a:pt x="1452" y="4972"/>
                </a:lnTo>
                <a:lnTo>
                  <a:pt x="1457" y="4985"/>
                </a:lnTo>
                <a:lnTo>
                  <a:pt x="1457" y="4996"/>
                </a:lnTo>
                <a:lnTo>
                  <a:pt x="1449" y="5006"/>
                </a:lnTo>
                <a:lnTo>
                  <a:pt x="1451" y="5019"/>
                </a:lnTo>
                <a:lnTo>
                  <a:pt x="1457" y="5023"/>
                </a:lnTo>
                <a:lnTo>
                  <a:pt x="1459" y="5037"/>
                </a:lnTo>
                <a:lnTo>
                  <a:pt x="1470" y="5043"/>
                </a:lnTo>
                <a:lnTo>
                  <a:pt x="1478" y="5020"/>
                </a:lnTo>
                <a:lnTo>
                  <a:pt x="1474" y="5010"/>
                </a:lnTo>
                <a:lnTo>
                  <a:pt x="1478" y="5001"/>
                </a:lnTo>
                <a:lnTo>
                  <a:pt x="1494" y="5001"/>
                </a:lnTo>
                <a:lnTo>
                  <a:pt x="1485" y="5023"/>
                </a:lnTo>
                <a:lnTo>
                  <a:pt x="1486" y="5037"/>
                </a:lnTo>
                <a:lnTo>
                  <a:pt x="1469" y="5065"/>
                </a:lnTo>
                <a:lnTo>
                  <a:pt x="1482" y="5086"/>
                </a:lnTo>
                <a:lnTo>
                  <a:pt x="1476" y="5091"/>
                </a:lnTo>
                <a:lnTo>
                  <a:pt x="1469" y="5087"/>
                </a:lnTo>
                <a:lnTo>
                  <a:pt x="1461" y="5092"/>
                </a:lnTo>
                <a:lnTo>
                  <a:pt x="1465" y="5105"/>
                </a:lnTo>
                <a:lnTo>
                  <a:pt x="1497" y="5116"/>
                </a:lnTo>
                <a:lnTo>
                  <a:pt x="1507" y="5110"/>
                </a:lnTo>
                <a:lnTo>
                  <a:pt x="1517" y="5114"/>
                </a:lnTo>
                <a:lnTo>
                  <a:pt x="1530" y="5111"/>
                </a:lnTo>
                <a:lnTo>
                  <a:pt x="1547" y="5114"/>
                </a:lnTo>
                <a:lnTo>
                  <a:pt x="1562" y="5109"/>
                </a:lnTo>
                <a:lnTo>
                  <a:pt x="1569" y="5112"/>
                </a:lnTo>
                <a:lnTo>
                  <a:pt x="1568" y="5129"/>
                </a:lnTo>
                <a:lnTo>
                  <a:pt x="1577" y="5131"/>
                </a:lnTo>
                <a:lnTo>
                  <a:pt x="1586" y="5149"/>
                </a:lnTo>
                <a:lnTo>
                  <a:pt x="1595" y="5159"/>
                </a:lnTo>
                <a:lnTo>
                  <a:pt x="1598" y="5175"/>
                </a:lnTo>
                <a:lnTo>
                  <a:pt x="1610" y="5174"/>
                </a:lnTo>
                <a:lnTo>
                  <a:pt x="1629" y="5158"/>
                </a:lnTo>
                <a:lnTo>
                  <a:pt x="1632" y="5151"/>
                </a:lnTo>
                <a:lnTo>
                  <a:pt x="1639" y="5157"/>
                </a:lnTo>
                <a:lnTo>
                  <a:pt x="1638" y="5174"/>
                </a:lnTo>
                <a:lnTo>
                  <a:pt x="1629" y="5187"/>
                </a:lnTo>
                <a:lnTo>
                  <a:pt x="1616" y="5193"/>
                </a:lnTo>
                <a:lnTo>
                  <a:pt x="1618" y="5203"/>
                </a:lnTo>
                <a:lnTo>
                  <a:pt x="1638" y="5212"/>
                </a:lnTo>
                <a:lnTo>
                  <a:pt x="1641" y="5232"/>
                </a:lnTo>
                <a:lnTo>
                  <a:pt x="1649" y="5245"/>
                </a:lnTo>
                <a:lnTo>
                  <a:pt x="1669" y="5256"/>
                </a:lnTo>
                <a:lnTo>
                  <a:pt x="1694" y="5246"/>
                </a:lnTo>
                <a:lnTo>
                  <a:pt x="1705" y="5239"/>
                </a:lnTo>
                <a:lnTo>
                  <a:pt x="1708" y="5251"/>
                </a:lnTo>
                <a:lnTo>
                  <a:pt x="1716" y="5234"/>
                </a:lnTo>
                <a:lnTo>
                  <a:pt x="1734" y="5212"/>
                </a:lnTo>
                <a:lnTo>
                  <a:pt x="1740" y="5213"/>
                </a:lnTo>
                <a:lnTo>
                  <a:pt x="1735" y="5227"/>
                </a:lnTo>
                <a:lnTo>
                  <a:pt x="1722" y="5244"/>
                </a:lnTo>
                <a:lnTo>
                  <a:pt x="1720" y="5283"/>
                </a:lnTo>
                <a:lnTo>
                  <a:pt x="1714" y="5306"/>
                </a:lnTo>
                <a:lnTo>
                  <a:pt x="1705" y="5309"/>
                </a:lnTo>
                <a:lnTo>
                  <a:pt x="1691" y="5296"/>
                </a:lnTo>
                <a:lnTo>
                  <a:pt x="1686" y="5299"/>
                </a:lnTo>
                <a:lnTo>
                  <a:pt x="1695" y="5326"/>
                </a:lnTo>
                <a:lnTo>
                  <a:pt x="1699" y="5347"/>
                </a:lnTo>
                <a:lnTo>
                  <a:pt x="1707" y="5359"/>
                </a:lnTo>
                <a:lnTo>
                  <a:pt x="1718" y="5353"/>
                </a:lnTo>
                <a:lnTo>
                  <a:pt x="1726" y="5361"/>
                </a:lnTo>
                <a:lnTo>
                  <a:pt x="1722" y="5374"/>
                </a:lnTo>
                <a:lnTo>
                  <a:pt x="1715" y="5374"/>
                </a:lnTo>
                <a:lnTo>
                  <a:pt x="1715" y="5383"/>
                </a:lnTo>
                <a:lnTo>
                  <a:pt x="1734" y="5415"/>
                </a:lnTo>
                <a:lnTo>
                  <a:pt x="1740" y="5408"/>
                </a:lnTo>
                <a:lnTo>
                  <a:pt x="1755" y="5411"/>
                </a:lnTo>
                <a:lnTo>
                  <a:pt x="1762" y="5389"/>
                </a:lnTo>
                <a:lnTo>
                  <a:pt x="1777" y="5342"/>
                </a:lnTo>
                <a:lnTo>
                  <a:pt x="1770" y="5379"/>
                </a:lnTo>
                <a:lnTo>
                  <a:pt x="1770" y="5404"/>
                </a:lnTo>
                <a:lnTo>
                  <a:pt x="1767" y="5419"/>
                </a:lnTo>
                <a:lnTo>
                  <a:pt x="1760" y="5427"/>
                </a:lnTo>
                <a:lnTo>
                  <a:pt x="1750" y="5445"/>
                </a:lnTo>
                <a:lnTo>
                  <a:pt x="1752" y="5458"/>
                </a:lnTo>
                <a:lnTo>
                  <a:pt x="1762" y="5470"/>
                </a:lnTo>
                <a:lnTo>
                  <a:pt x="1757" y="5482"/>
                </a:lnTo>
                <a:lnTo>
                  <a:pt x="1757" y="5534"/>
                </a:lnTo>
                <a:lnTo>
                  <a:pt x="1764" y="5545"/>
                </a:lnTo>
                <a:lnTo>
                  <a:pt x="1773" y="5546"/>
                </a:lnTo>
                <a:lnTo>
                  <a:pt x="1769" y="5565"/>
                </a:lnTo>
                <a:lnTo>
                  <a:pt x="1773" y="5585"/>
                </a:lnTo>
                <a:lnTo>
                  <a:pt x="1793" y="5623"/>
                </a:lnTo>
                <a:lnTo>
                  <a:pt x="1801" y="5629"/>
                </a:lnTo>
                <a:lnTo>
                  <a:pt x="1802" y="5641"/>
                </a:lnTo>
                <a:lnTo>
                  <a:pt x="1809" y="5631"/>
                </a:lnTo>
                <a:lnTo>
                  <a:pt x="1817" y="5647"/>
                </a:lnTo>
                <a:lnTo>
                  <a:pt x="1826" y="5641"/>
                </a:lnTo>
                <a:lnTo>
                  <a:pt x="1822" y="5631"/>
                </a:lnTo>
                <a:lnTo>
                  <a:pt x="1826" y="5622"/>
                </a:lnTo>
                <a:lnTo>
                  <a:pt x="1831" y="5632"/>
                </a:lnTo>
                <a:lnTo>
                  <a:pt x="1839" y="5636"/>
                </a:lnTo>
                <a:lnTo>
                  <a:pt x="1844" y="5618"/>
                </a:lnTo>
                <a:lnTo>
                  <a:pt x="1836" y="5586"/>
                </a:lnTo>
                <a:lnTo>
                  <a:pt x="1829" y="5586"/>
                </a:lnTo>
                <a:lnTo>
                  <a:pt x="1824" y="5591"/>
                </a:lnTo>
                <a:lnTo>
                  <a:pt x="1820" y="5584"/>
                </a:lnTo>
                <a:lnTo>
                  <a:pt x="1829" y="5563"/>
                </a:lnTo>
                <a:lnTo>
                  <a:pt x="1828" y="5549"/>
                </a:lnTo>
                <a:lnTo>
                  <a:pt x="1824" y="5533"/>
                </a:lnTo>
                <a:lnTo>
                  <a:pt x="1815" y="5527"/>
                </a:lnTo>
                <a:lnTo>
                  <a:pt x="1814" y="5515"/>
                </a:lnTo>
                <a:lnTo>
                  <a:pt x="1819" y="5505"/>
                </a:lnTo>
                <a:lnTo>
                  <a:pt x="1821" y="5479"/>
                </a:lnTo>
                <a:lnTo>
                  <a:pt x="1829" y="5481"/>
                </a:lnTo>
                <a:lnTo>
                  <a:pt x="1830" y="5504"/>
                </a:lnTo>
                <a:lnTo>
                  <a:pt x="1834" y="5518"/>
                </a:lnTo>
                <a:lnTo>
                  <a:pt x="1842" y="5496"/>
                </a:lnTo>
                <a:lnTo>
                  <a:pt x="1846" y="5509"/>
                </a:lnTo>
                <a:lnTo>
                  <a:pt x="1851" y="5525"/>
                </a:lnTo>
                <a:lnTo>
                  <a:pt x="1846" y="5547"/>
                </a:lnTo>
                <a:lnTo>
                  <a:pt x="1849" y="5564"/>
                </a:lnTo>
                <a:lnTo>
                  <a:pt x="1856" y="5568"/>
                </a:lnTo>
                <a:lnTo>
                  <a:pt x="1868" y="5549"/>
                </a:lnTo>
                <a:lnTo>
                  <a:pt x="1874" y="5547"/>
                </a:lnTo>
                <a:lnTo>
                  <a:pt x="1870" y="5565"/>
                </a:lnTo>
                <a:lnTo>
                  <a:pt x="1860" y="5580"/>
                </a:lnTo>
                <a:lnTo>
                  <a:pt x="1860" y="5597"/>
                </a:lnTo>
                <a:lnTo>
                  <a:pt x="1864" y="5618"/>
                </a:lnTo>
                <a:lnTo>
                  <a:pt x="1859" y="5641"/>
                </a:lnTo>
                <a:lnTo>
                  <a:pt x="1863" y="5653"/>
                </a:lnTo>
                <a:lnTo>
                  <a:pt x="1877" y="5659"/>
                </a:lnTo>
                <a:lnTo>
                  <a:pt x="1879" y="5649"/>
                </a:lnTo>
                <a:lnTo>
                  <a:pt x="1886" y="5631"/>
                </a:lnTo>
                <a:lnTo>
                  <a:pt x="1887" y="5648"/>
                </a:lnTo>
                <a:lnTo>
                  <a:pt x="1883" y="5656"/>
                </a:lnTo>
                <a:lnTo>
                  <a:pt x="1888" y="5685"/>
                </a:lnTo>
                <a:lnTo>
                  <a:pt x="1896" y="5695"/>
                </a:lnTo>
                <a:lnTo>
                  <a:pt x="1908" y="5658"/>
                </a:lnTo>
                <a:lnTo>
                  <a:pt x="1909" y="5629"/>
                </a:lnTo>
                <a:lnTo>
                  <a:pt x="1914" y="5613"/>
                </a:lnTo>
                <a:lnTo>
                  <a:pt x="1917" y="5558"/>
                </a:lnTo>
                <a:lnTo>
                  <a:pt x="1926" y="5509"/>
                </a:lnTo>
                <a:lnTo>
                  <a:pt x="1926" y="5462"/>
                </a:lnTo>
                <a:lnTo>
                  <a:pt x="1923" y="5429"/>
                </a:lnTo>
                <a:lnTo>
                  <a:pt x="1918" y="5413"/>
                </a:lnTo>
                <a:lnTo>
                  <a:pt x="1919" y="5409"/>
                </a:lnTo>
                <a:lnTo>
                  <a:pt x="1924" y="5413"/>
                </a:lnTo>
                <a:lnTo>
                  <a:pt x="1930" y="5441"/>
                </a:lnTo>
                <a:lnTo>
                  <a:pt x="1938" y="5446"/>
                </a:lnTo>
                <a:lnTo>
                  <a:pt x="1944" y="5418"/>
                </a:lnTo>
                <a:lnTo>
                  <a:pt x="1959" y="5401"/>
                </a:lnTo>
                <a:lnTo>
                  <a:pt x="1949" y="5432"/>
                </a:lnTo>
                <a:lnTo>
                  <a:pt x="1944" y="5471"/>
                </a:lnTo>
                <a:lnTo>
                  <a:pt x="1948" y="5503"/>
                </a:lnTo>
                <a:lnTo>
                  <a:pt x="1935" y="5545"/>
                </a:lnTo>
                <a:lnTo>
                  <a:pt x="1934" y="5572"/>
                </a:lnTo>
                <a:lnTo>
                  <a:pt x="1938" y="5586"/>
                </a:lnTo>
                <a:lnTo>
                  <a:pt x="1929" y="5599"/>
                </a:lnTo>
                <a:lnTo>
                  <a:pt x="1928" y="5632"/>
                </a:lnTo>
                <a:lnTo>
                  <a:pt x="1931" y="5651"/>
                </a:lnTo>
                <a:lnTo>
                  <a:pt x="1934" y="5674"/>
                </a:lnTo>
                <a:lnTo>
                  <a:pt x="1945" y="5693"/>
                </a:lnTo>
                <a:lnTo>
                  <a:pt x="1947" y="5719"/>
                </a:lnTo>
                <a:lnTo>
                  <a:pt x="1954" y="5719"/>
                </a:lnTo>
                <a:lnTo>
                  <a:pt x="1955" y="5743"/>
                </a:lnTo>
                <a:lnTo>
                  <a:pt x="1964" y="5757"/>
                </a:lnTo>
                <a:lnTo>
                  <a:pt x="1972" y="5748"/>
                </a:lnTo>
                <a:lnTo>
                  <a:pt x="1979" y="5756"/>
                </a:lnTo>
                <a:lnTo>
                  <a:pt x="1990" y="5748"/>
                </a:lnTo>
                <a:lnTo>
                  <a:pt x="2007" y="5746"/>
                </a:lnTo>
                <a:lnTo>
                  <a:pt x="2006" y="5753"/>
                </a:lnTo>
                <a:lnTo>
                  <a:pt x="1988" y="5772"/>
                </a:lnTo>
                <a:lnTo>
                  <a:pt x="1981" y="5777"/>
                </a:lnTo>
                <a:lnTo>
                  <a:pt x="1981" y="5787"/>
                </a:lnTo>
                <a:lnTo>
                  <a:pt x="1990" y="5798"/>
                </a:lnTo>
                <a:lnTo>
                  <a:pt x="1984" y="5806"/>
                </a:lnTo>
                <a:lnTo>
                  <a:pt x="1974" y="5809"/>
                </a:lnTo>
                <a:lnTo>
                  <a:pt x="1975" y="5821"/>
                </a:lnTo>
                <a:lnTo>
                  <a:pt x="1984" y="5847"/>
                </a:lnTo>
                <a:lnTo>
                  <a:pt x="1984" y="5869"/>
                </a:lnTo>
                <a:lnTo>
                  <a:pt x="1979" y="5873"/>
                </a:lnTo>
                <a:lnTo>
                  <a:pt x="1969" y="5860"/>
                </a:lnTo>
                <a:lnTo>
                  <a:pt x="1964" y="5842"/>
                </a:lnTo>
                <a:lnTo>
                  <a:pt x="1960" y="5850"/>
                </a:lnTo>
                <a:lnTo>
                  <a:pt x="1964" y="5864"/>
                </a:lnTo>
                <a:lnTo>
                  <a:pt x="1957" y="5881"/>
                </a:lnTo>
                <a:lnTo>
                  <a:pt x="1958" y="5906"/>
                </a:lnTo>
                <a:lnTo>
                  <a:pt x="1961" y="5914"/>
                </a:lnTo>
                <a:lnTo>
                  <a:pt x="1957" y="5925"/>
                </a:lnTo>
                <a:lnTo>
                  <a:pt x="1948" y="5927"/>
                </a:lnTo>
                <a:lnTo>
                  <a:pt x="1941" y="5945"/>
                </a:lnTo>
                <a:lnTo>
                  <a:pt x="1944" y="5954"/>
                </a:lnTo>
                <a:lnTo>
                  <a:pt x="1951" y="5955"/>
                </a:lnTo>
                <a:lnTo>
                  <a:pt x="1959" y="5954"/>
                </a:lnTo>
                <a:lnTo>
                  <a:pt x="1963" y="5972"/>
                </a:lnTo>
                <a:lnTo>
                  <a:pt x="1972" y="5987"/>
                </a:lnTo>
                <a:lnTo>
                  <a:pt x="1979" y="5985"/>
                </a:lnTo>
                <a:lnTo>
                  <a:pt x="1986" y="5994"/>
                </a:lnTo>
                <a:lnTo>
                  <a:pt x="1987" y="6001"/>
                </a:lnTo>
                <a:lnTo>
                  <a:pt x="1976" y="6000"/>
                </a:lnTo>
                <a:lnTo>
                  <a:pt x="1971" y="6006"/>
                </a:lnTo>
                <a:lnTo>
                  <a:pt x="1974" y="6019"/>
                </a:lnTo>
                <a:lnTo>
                  <a:pt x="1984" y="6029"/>
                </a:lnTo>
                <a:lnTo>
                  <a:pt x="1988" y="6048"/>
                </a:lnTo>
                <a:lnTo>
                  <a:pt x="1999" y="6064"/>
                </a:lnTo>
                <a:lnTo>
                  <a:pt x="2006" y="6065"/>
                </a:lnTo>
                <a:lnTo>
                  <a:pt x="1997" y="6071"/>
                </a:lnTo>
                <a:lnTo>
                  <a:pt x="1989" y="6073"/>
                </a:lnTo>
                <a:lnTo>
                  <a:pt x="1981" y="6091"/>
                </a:lnTo>
                <a:lnTo>
                  <a:pt x="1983" y="6115"/>
                </a:lnTo>
                <a:lnTo>
                  <a:pt x="1995" y="6148"/>
                </a:lnTo>
                <a:lnTo>
                  <a:pt x="2005" y="6160"/>
                </a:lnTo>
                <a:lnTo>
                  <a:pt x="2019" y="6159"/>
                </a:lnTo>
                <a:lnTo>
                  <a:pt x="2027" y="6164"/>
                </a:lnTo>
                <a:lnTo>
                  <a:pt x="2013" y="6177"/>
                </a:lnTo>
                <a:lnTo>
                  <a:pt x="1998" y="6172"/>
                </a:lnTo>
                <a:lnTo>
                  <a:pt x="1989" y="6176"/>
                </a:lnTo>
                <a:lnTo>
                  <a:pt x="1981" y="6206"/>
                </a:lnTo>
                <a:lnTo>
                  <a:pt x="1961" y="6243"/>
                </a:lnTo>
                <a:lnTo>
                  <a:pt x="1945" y="6263"/>
                </a:lnTo>
                <a:lnTo>
                  <a:pt x="1945" y="6285"/>
                </a:lnTo>
                <a:lnTo>
                  <a:pt x="1951" y="6306"/>
                </a:lnTo>
                <a:lnTo>
                  <a:pt x="1965" y="6286"/>
                </a:lnTo>
                <a:lnTo>
                  <a:pt x="1973" y="6254"/>
                </a:lnTo>
                <a:lnTo>
                  <a:pt x="1974" y="6244"/>
                </a:lnTo>
                <a:lnTo>
                  <a:pt x="1985" y="6240"/>
                </a:lnTo>
                <a:lnTo>
                  <a:pt x="2000" y="6214"/>
                </a:lnTo>
                <a:lnTo>
                  <a:pt x="2003" y="6223"/>
                </a:lnTo>
                <a:lnTo>
                  <a:pt x="2013" y="6221"/>
                </a:lnTo>
                <a:lnTo>
                  <a:pt x="2030" y="6219"/>
                </a:lnTo>
                <a:lnTo>
                  <a:pt x="2020" y="6239"/>
                </a:lnTo>
                <a:lnTo>
                  <a:pt x="2022" y="6246"/>
                </a:lnTo>
                <a:lnTo>
                  <a:pt x="2037" y="6247"/>
                </a:lnTo>
                <a:lnTo>
                  <a:pt x="2037" y="6256"/>
                </a:lnTo>
                <a:lnTo>
                  <a:pt x="2024" y="6277"/>
                </a:lnTo>
                <a:lnTo>
                  <a:pt x="2024" y="6297"/>
                </a:lnTo>
                <a:lnTo>
                  <a:pt x="2026" y="6311"/>
                </a:lnTo>
                <a:lnTo>
                  <a:pt x="2017" y="6338"/>
                </a:lnTo>
                <a:lnTo>
                  <a:pt x="2013" y="6353"/>
                </a:lnTo>
                <a:lnTo>
                  <a:pt x="2016" y="6365"/>
                </a:lnTo>
                <a:lnTo>
                  <a:pt x="2019" y="6376"/>
                </a:lnTo>
                <a:lnTo>
                  <a:pt x="2010" y="6374"/>
                </a:lnTo>
                <a:lnTo>
                  <a:pt x="1997" y="6376"/>
                </a:lnTo>
                <a:lnTo>
                  <a:pt x="1988" y="6393"/>
                </a:lnTo>
                <a:lnTo>
                  <a:pt x="1988" y="6402"/>
                </a:lnTo>
                <a:lnTo>
                  <a:pt x="1999" y="6404"/>
                </a:lnTo>
                <a:lnTo>
                  <a:pt x="2005" y="6400"/>
                </a:lnTo>
                <a:lnTo>
                  <a:pt x="2018" y="6400"/>
                </a:lnTo>
                <a:lnTo>
                  <a:pt x="2019" y="6406"/>
                </a:lnTo>
                <a:lnTo>
                  <a:pt x="2008" y="6423"/>
                </a:lnTo>
                <a:lnTo>
                  <a:pt x="1999" y="6421"/>
                </a:lnTo>
                <a:lnTo>
                  <a:pt x="1992" y="6422"/>
                </a:lnTo>
                <a:lnTo>
                  <a:pt x="1985" y="6431"/>
                </a:lnTo>
                <a:lnTo>
                  <a:pt x="1982" y="6457"/>
                </a:lnTo>
                <a:lnTo>
                  <a:pt x="1989" y="6480"/>
                </a:lnTo>
                <a:lnTo>
                  <a:pt x="1997" y="6472"/>
                </a:lnTo>
                <a:lnTo>
                  <a:pt x="1999" y="6456"/>
                </a:lnTo>
                <a:lnTo>
                  <a:pt x="2008" y="6459"/>
                </a:lnTo>
                <a:lnTo>
                  <a:pt x="2020" y="6450"/>
                </a:lnTo>
                <a:lnTo>
                  <a:pt x="2037" y="6417"/>
                </a:lnTo>
                <a:lnTo>
                  <a:pt x="2051" y="6383"/>
                </a:lnTo>
                <a:lnTo>
                  <a:pt x="2056" y="6336"/>
                </a:lnTo>
                <a:lnTo>
                  <a:pt x="2071" y="6283"/>
                </a:lnTo>
                <a:lnTo>
                  <a:pt x="2077" y="6275"/>
                </a:lnTo>
                <a:lnTo>
                  <a:pt x="2077" y="6275"/>
                </a:lnTo>
                <a:lnTo>
                  <a:pt x="2081" y="6279"/>
                </a:lnTo>
                <a:lnTo>
                  <a:pt x="2074" y="6303"/>
                </a:lnTo>
                <a:lnTo>
                  <a:pt x="2057" y="6359"/>
                </a:lnTo>
                <a:lnTo>
                  <a:pt x="2054" y="6396"/>
                </a:lnTo>
                <a:lnTo>
                  <a:pt x="2040" y="6428"/>
                </a:lnTo>
                <a:lnTo>
                  <a:pt x="2039" y="6443"/>
                </a:lnTo>
                <a:lnTo>
                  <a:pt x="2043" y="6443"/>
                </a:lnTo>
                <a:lnTo>
                  <a:pt x="2065" y="6401"/>
                </a:lnTo>
                <a:lnTo>
                  <a:pt x="2068" y="6376"/>
                </a:lnTo>
                <a:lnTo>
                  <a:pt x="2084" y="6353"/>
                </a:lnTo>
                <a:lnTo>
                  <a:pt x="2087" y="6365"/>
                </a:lnTo>
                <a:lnTo>
                  <a:pt x="2096" y="6368"/>
                </a:lnTo>
                <a:lnTo>
                  <a:pt x="2094" y="6378"/>
                </a:lnTo>
                <a:lnTo>
                  <a:pt x="2076" y="6396"/>
                </a:lnTo>
                <a:lnTo>
                  <a:pt x="2068" y="6416"/>
                </a:lnTo>
                <a:lnTo>
                  <a:pt x="2050" y="6451"/>
                </a:lnTo>
                <a:lnTo>
                  <a:pt x="2051" y="6459"/>
                </a:lnTo>
                <a:lnTo>
                  <a:pt x="2060" y="6460"/>
                </a:lnTo>
                <a:lnTo>
                  <a:pt x="2053" y="6471"/>
                </a:lnTo>
                <a:lnTo>
                  <a:pt x="2038" y="6467"/>
                </a:lnTo>
                <a:lnTo>
                  <a:pt x="2028" y="6471"/>
                </a:lnTo>
                <a:lnTo>
                  <a:pt x="2021" y="6501"/>
                </a:lnTo>
                <a:lnTo>
                  <a:pt x="2008" y="6519"/>
                </a:lnTo>
                <a:lnTo>
                  <a:pt x="2011" y="6543"/>
                </a:lnTo>
                <a:lnTo>
                  <a:pt x="2003" y="6538"/>
                </a:lnTo>
                <a:lnTo>
                  <a:pt x="1997" y="6528"/>
                </a:lnTo>
                <a:lnTo>
                  <a:pt x="1987" y="6539"/>
                </a:lnTo>
                <a:lnTo>
                  <a:pt x="1988" y="6571"/>
                </a:lnTo>
                <a:lnTo>
                  <a:pt x="1999" y="6573"/>
                </a:lnTo>
                <a:lnTo>
                  <a:pt x="2001" y="6588"/>
                </a:lnTo>
                <a:lnTo>
                  <a:pt x="1996" y="6625"/>
                </a:lnTo>
                <a:lnTo>
                  <a:pt x="1994" y="6683"/>
                </a:lnTo>
                <a:lnTo>
                  <a:pt x="1999" y="6716"/>
                </a:lnTo>
                <a:lnTo>
                  <a:pt x="2009" y="6749"/>
                </a:lnTo>
                <a:lnTo>
                  <a:pt x="2017" y="6752"/>
                </a:lnTo>
                <a:lnTo>
                  <a:pt x="2019" y="6735"/>
                </a:lnTo>
                <a:lnTo>
                  <a:pt x="2029" y="6717"/>
                </a:lnTo>
                <a:lnTo>
                  <a:pt x="2050" y="6707"/>
                </a:lnTo>
                <a:lnTo>
                  <a:pt x="2062" y="6693"/>
                </a:lnTo>
                <a:lnTo>
                  <a:pt x="2074" y="6668"/>
                </a:lnTo>
                <a:lnTo>
                  <a:pt x="2079" y="6666"/>
                </a:lnTo>
                <a:lnTo>
                  <a:pt x="2080" y="6689"/>
                </a:lnTo>
                <a:lnTo>
                  <a:pt x="2074" y="6710"/>
                </a:lnTo>
                <a:lnTo>
                  <a:pt x="2066" y="6715"/>
                </a:lnTo>
                <a:lnTo>
                  <a:pt x="2058" y="6738"/>
                </a:lnTo>
                <a:lnTo>
                  <a:pt x="2059" y="6748"/>
                </a:lnTo>
                <a:lnTo>
                  <a:pt x="2070" y="6763"/>
                </a:lnTo>
                <a:lnTo>
                  <a:pt x="2079" y="6779"/>
                </a:lnTo>
                <a:lnTo>
                  <a:pt x="2092" y="6779"/>
                </a:lnTo>
                <a:lnTo>
                  <a:pt x="2102" y="6785"/>
                </a:lnTo>
                <a:lnTo>
                  <a:pt x="2107" y="6797"/>
                </a:lnTo>
                <a:lnTo>
                  <a:pt x="2093" y="6785"/>
                </a:lnTo>
                <a:lnTo>
                  <a:pt x="2076" y="6787"/>
                </a:lnTo>
                <a:lnTo>
                  <a:pt x="2063" y="6777"/>
                </a:lnTo>
                <a:lnTo>
                  <a:pt x="2047" y="6775"/>
                </a:lnTo>
                <a:lnTo>
                  <a:pt x="2042" y="6791"/>
                </a:lnTo>
                <a:lnTo>
                  <a:pt x="2043" y="6809"/>
                </a:lnTo>
                <a:lnTo>
                  <a:pt x="2049" y="6824"/>
                </a:lnTo>
                <a:lnTo>
                  <a:pt x="2051" y="6872"/>
                </a:lnTo>
                <a:lnTo>
                  <a:pt x="2056" y="6890"/>
                </a:lnTo>
                <a:lnTo>
                  <a:pt x="2062" y="6890"/>
                </a:lnTo>
                <a:lnTo>
                  <a:pt x="2073" y="6880"/>
                </a:lnTo>
                <a:lnTo>
                  <a:pt x="2078" y="6889"/>
                </a:lnTo>
                <a:lnTo>
                  <a:pt x="2072" y="6899"/>
                </a:lnTo>
                <a:lnTo>
                  <a:pt x="2069" y="6908"/>
                </a:lnTo>
                <a:lnTo>
                  <a:pt x="2077" y="6918"/>
                </a:lnTo>
                <a:lnTo>
                  <a:pt x="2077" y="6928"/>
                </a:lnTo>
                <a:lnTo>
                  <a:pt x="2072" y="6937"/>
                </a:lnTo>
                <a:lnTo>
                  <a:pt x="2061" y="6934"/>
                </a:lnTo>
                <a:lnTo>
                  <a:pt x="2050" y="6943"/>
                </a:lnTo>
                <a:lnTo>
                  <a:pt x="2033" y="6962"/>
                </a:lnTo>
                <a:lnTo>
                  <a:pt x="2030" y="6972"/>
                </a:lnTo>
                <a:lnTo>
                  <a:pt x="2037" y="6983"/>
                </a:lnTo>
                <a:lnTo>
                  <a:pt x="2056" y="6972"/>
                </a:lnTo>
                <a:lnTo>
                  <a:pt x="2066" y="6976"/>
                </a:lnTo>
                <a:lnTo>
                  <a:pt x="2056" y="6981"/>
                </a:lnTo>
                <a:lnTo>
                  <a:pt x="2053" y="6991"/>
                </a:lnTo>
                <a:lnTo>
                  <a:pt x="2062" y="7011"/>
                </a:lnTo>
                <a:lnTo>
                  <a:pt x="2081" y="7000"/>
                </a:lnTo>
                <a:lnTo>
                  <a:pt x="2100" y="6976"/>
                </a:lnTo>
                <a:lnTo>
                  <a:pt x="2113" y="6947"/>
                </a:lnTo>
                <a:lnTo>
                  <a:pt x="2126" y="6946"/>
                </a:lnTo>
                <a:lnTo>
                  <a:pt x="2137" y="6928"/>
                </a:lnTo>
                <a:lnTo>
                  <a:pt x="2141" y="6909"/>
                </a:lnTo>
                <a:lnTo>
                  <a:pt x="2145" y="6905"/>
                </a:lnTo>
                <a:lnTo>
                  <a:pt x="2149" y="6921"/>
                </a:lnTo>
                <a:lnTo>
                  <a:pt x="2138" y="6950"/>
                </a:lnTo>
                <a:lnTo>
                  <a:pt x="2125" y="6966"/>
                </a:lnTo>
                <a:lnTo>
                  <a:pt x="2111" y="6975"/>
                </a:lnTo>
                <a:lnTo>
                  <a:pt x="2108" y="6990"/>
                </a:lnTo>
                <a:lnTo>
                  <a:pt x="2114" y="7003"/>
                </a:lnTo>
                <a:lnTo>
                  <a:pt x="2123" y="6998"/>
                </a:lnTo>
                <a:lnTo>
                  <a:pt x="2139" y="6998"/>
                </a:lnTo>
                <a:lnTo>
                  <a:pt x="2151" y="7004"/>
                </a:lnTo>
                <a:lnTo>
                  <a:pt x="2136" y="7004"/>
                </a:lnTo>
                <a:lnTo>
                  <a:pt x="2123" y="7013"/>
                </a:lnTo>
                <a:lnTo>
                  <a:pt x="2123" y="7046"/>
                </a:lnTo>
                <a:lnTo>
                  <a:pt x="2128" y="7074"/>
                </a:lnTo>
                <a:lnTo>
                  <a:pt x="2123" y="7080"/>
                </a:lnTo>
                <a:lnTo>
                  <a:pt x="2116" y="7062"/>
                </a:lnTo>
                <a:lnTo>
                  <a:pt x="2115" y="7031"/>
                </a:lnTo>
                <a:lnTo>
                  <a:pt x="2110" y="7017"/>
                </a:lnTo>
                <a:lnTo>
                  <a:pt x="2100" y="7025"/>
                </a:lnTo>
                <a:lnTo>
                  <a:pt x="2069" y="7063"/>
                </a:lnTo>
                <a:lnTo>
                  <a:pt x="2062" y="7079"/>
                </a:lnTo>
                <a:lnTo>
                  <a:pt x="2045" y="7093"/>
                </a:lnTo>
                <a:lnTo>
                  <a:pt x="2040" y="7111"/>
                </a:lnTo>
                <a:lnTo>
                  <a:pt x="2042" y="7127"/>
                </a:lnTo>
                <a:lnTo>
                  <a:pt x="2041" y="7143"/>
                </a:lnTo>
                <a:lnTo>
                  <a:pt x="2046" y="7150"/>
                </a:lnTo>
                <a:lnTo>
                  <a:pt x="2054" y="7139"/>
                </a:lnTo>
                <a:lnTo>
                  <a:pt x="2066" y="7130"/>
                </a:lnTo>
                <a:lnTo>
                  <a:pt x="2073" y="7112"/>
                </a:lnTo>
                <a:lnTo>
                  <a:pt x="2080" y="7115"/>
                </a:lnTo>
                <a:lnTo>
                  <a:pt x="2086" y="7126"/>
                </a:lnTo>
                <a:lnTo>
                  <a:pt x="2107" y="7131"/>
                </a:lnTo>
                <a:lnTo>
                  <a:pt x="2103" y="7138"/>
                </a:lnTo>
                <a:lnTo>
                  <a:pt x="2091" y="7134"/>
                </a:lnTo>
                <a:lnTo>
                  <a:pt x="2074" y="7134"/>
                </a:lnTo>
                <a:lnTo>
                  <a:pt x="2066" y="7146"/>
                </a:lnTo>
                <a:lnTo>
                  <a:pt x="2066" y="7157"/>
                </a:lnTo>
                <a:lnTo>
                  <a:pt x="2069" y="7168"/>
                </a:lnTo>
                <a:lnTo>
                  <a:pt x="2061" y="7172"/>
                </a:lnTo>
                <a:lnTo>
                  <a:pt x="2053" y="7166"/>
                </a:lnTo>
                <a:lnTo>
                  <a:pt x="2034" y="7175"/>
                </a:lnTo>
                <a:lnTo>
                  <a:pt x="2033" y="7183"/>
                </a:lnTo>
                <a:lnTo>
                  <a:pt x="2049" y="7184"/>
                </a:lnTo>
                <a:lnTo>
                  <a:pt x="2059" y="7193"/>
                </a:lnTo>
                <a:lnTo>
                  <a:pt x="2072" y="7193"/>
                </a:lnTo>
                <a:lnTo>
                  <a:pt x="2064" y="7205"/>
                </a:lnTo>
                <a:lnTo>
                  <a:pt x="2051" y="7203"/>
                </a:lnTo>
                <a:lnTo>
                  <a:pt x="2043" y="7193"/>
                </a:lnTo>
                <a:lnTo>
                  <a:pt x="2030" y="7198"/>
                </a:lnTo>
                <a:lnTo>
                  <a:pt x="2028" y="7218"/>
                </a:lnTo>
                <a:lnTo>
                  <a:pt x="2034" y="7227"/>
                </a:lnTo>
                <a:lnTo>
                  <a:pt x="2043" y="7227"/>
                </a:lnTo>
                <a:lnTo>
                  <a:pt x="2058" y="7221"/>
                </a:lnTo>
                <a:lnTo>
                  <a:pt x="2066" y="7230"/>
                </a:lnTo>
                <a:lnTo>
                  <a:pt x="2083" y="7229"/>
                </a:lnTo>
                <a:lnTo>
                  <a:pt x="2082" y="7239"/>
                </a:lnTo>
                <a:lnTo>
                  <a:pt x="2068" y="7244"/>
                </a:lnTo>
                <a:lnTo>
                  <a:pt x="2057" y="7239"/>
                </a:lnTo>
                <a:lnTo>
                  <a:pt x="2054" y="7245"/>
                </a:lnTo>
                <a:lnTo>
                  <a:pt x="2059" y="7251"/>
                </a:lnTo>
                <a:lnTo>
                  <a:pt x="2077" y="7252"/>
                </a:lnTo>
                <a:lnTo>
                  <a:pt x="2084" y="7250"/>
                </a:lnTo>
                <a:lnTo>
                  <a:pt x="2083" y="7261"/>
                </a:lnTo>
                <a:lnTo>
                  <a:pt x="2067" y="7266"/>
                </a:lnTo>
                <a:lnTo>
                  <a:pt x="2052" y="7260"/>
                </a:lnTo>
                <a:lnTo>
                  <a:pt x="2044" y="7249"/>
                </a:lnTo>
                <a:lnTo>
                  <a:pt x="2039" y="7257"/>
                </a:lnTo>
                <a:lnTo>
                  <a:pt x="2045" y="7279"/>
                </a:lnTo>
                <a:lnTo>
                  <a:pt x="2061" y="7297"/>
                </a:lnTo>
                <a:lnTo>
                  <a:pt x="2063" y="7280"/>
                </a:lnTo>
                <a:lnTo>
                  <a:pt x="2072" y="7278"/>
                </a:lnTo>
                <a:lnTo>
                  <a:pt x="2083" y="7288"/>
                </a:lnTo>
                <a:lnTo>
                  <a:pt x="2100" y="7283"/>
                </a:lnTo>
                <a:lnTo>
                  <a:pt x="2105" y="7291"/>
                </a:lnTo>
                <a:lnTo>
                  <a:pt x="2096" y="7297"/>
                </a:lnTo>
                <a:lnTo>
                  <a:pt x="2096" y="7306"/>
                </a:lnTo>
                <a:lnTo>
                  <a:pt x="2107" y="7307"/>
                </a:lnTo>
                <a:lnTo>
                  <a:pt x="2111" y="7323"/>
                </a:lnTo>
                <a:lnTo>
                  <a:pt x="2130" y="7334"/>
                </a:lnTo>
                <a:lnTo>
                  <a:pt x="2137" y="7326"/>
                </a:lnTo>
                <a:lnTo>
                  <a:pt x="2145" y="7302"/>
                </a:lnTo>
                <a:lnTo>
                  <a:pt x="2157" y="7288"/>
                </a:lnTo>
                <a:lnTo>
                  <a:pt x="2159" y="7269"/>
                </a:lnTo>
                <a:lnTo>
                  <a:pt x="2159" y="7292"/>
                </a:lnTo>
                <a:lnTo>
                  <a:pt x="2153" y="7314"/>
                </a:lnTo>
                <a:lnTo>
                  <a:pt x="2135" y="7335"/>
                </a:lnTo>
                <a:lnTo>
                  <a:pt x="2119" y="7342"/>
                </a:lnTo>
                <a:lnTo>
                  <a:pt x="2108" y="7343"/>
                </a:lnTo>
                <a:lnTo>
                  <a:pt x="2099" y="7361"/>
                </a:lnTo>
                <a:lnTo>
                  <a:pt x="2099" y="7369"/>
                </a:lnTo>
                <a:lnTo>
                  <a:pt x="2108" y="7378"/>
                </a:lnTo>
                <a:lnTo>
                  <a:pt x="2116" y="7368"/>
                </a:lnTo>
                <a:lnTo>
                  <a:pt x="2123" y="7365"/>
                </a:lnTo>
                <a:lnTo>
                  <a:pt x="2126" y="7378"/>
                </a:lnTo>
                <a:lnTo>
                  <a:pt x="2130" y="7377"/>
                </a:lnTo>
                <a:lnTo>
                  <a:pt x="2136" y="7363"/>
                </a:lnTo>
                <a:lnTo>
                  <a:pt x="2147" y="7351"/>
                </a:lnTo>
                <a:lnTo>
                  <a:pt x="2147" y="7361"/>
                </a:lnTo>
                <a:lnTo>
                  <a:pt x="2143" y="7371"/>
                </a:lnTo>
                <a:lnTo>
                  <a:pt x="2143" y="7383"/>
                </a:lnTo>
                <a:lnTo>
                  <a:pt x="2150" y="7387"/>
                </a:lnTo>
                <a:lnTo>
                  <a:pt x="2158" y="7396"/>
                </a:lnTo>
                <a:lnTo>
                  <a:pt x="2166" y="7394"/>
                </a:lnTo>
                <a:lnTo>
                  <a:pt x="2181" y="7360"/>
                </a:lnTo>
                <a:lnTo>
                  <a:pt x="2183" y="7320"/>
                </a:lnTo>
                <a:lnTo>
                  <a:pt x="2188" y="7301"/>
                </a:lnTo>
                <a:lnTo>
                  <a:pt x="2197" y="7297"/>
                </a:lnTo>
                <a:lnTo>
                  <a:pt x="2197" y="7311"/>
                </a:lnTo>
                <a:lnTo>
                  <a:pt x="2191" y="7323"/>
                </a:lnTo>
                <a:lnTo>
                  <a:pt x="2191" y="7355"/>
                </a:lnTo>
                <a:lnTo>
                  <a:pt x="2179" y="7385"/>
                </a:lnTo>
                <a:lnTo>
                  <a:pt x="2169" y="7402"/>
                </a:lnTo>
                <a:lnTo>
                  <a:pt x="2173" y="7411"/>
                </a:lnTo>
                <a:lnTo>
                  <a:pt x="2187" y="7411"/>
                </a:lnTo>
                <a:lnTo>
                  <a:pt x="2200" y="7404"/>
                </a:lnTo>
                <a:lnTo>
                  <a:pt x="2204" y="7411"/>
                </a:lnTo>
                <a:lnTo>
                  <a:pt x="2195" y="7426"/>
                </a:lnTo>
                <a:lnTo>
                  <a:pt x="2188" y="7453"/>
                </a:lnTo>
                <a:lnTo>
                  <a:pt x="2171" y="7472"/>
                </a:lnTo>
                <a:lnTo>
                  <a:pt x="2170" y="7483"/>
                </a:lnTo>
                <a:lnTo>
                  <a:pt x="2180" y="7513"/>
                </a:lnTo>
                <a:lnTo>
                  <a:pt x="2194" y="7524"/>
                </a:lnTo>
                <a:lnTo>
                  <a:pt x="2203" y="7514"/>
                </a:lnTo>
                <a:lnTo>
                  <a:pt x="2213" y="7514"/>
                </a:lnTo>
                <a:lnTo>
                  <a:pt x="2216" y="7533"/>
                </a:lnTo>
                <a:lnTo>
                  <a:pt x="2222" y="7552"/>
                </a:lnTo>
                <a:lnTo>
                  <a:pt x="2221" y="7565"/>
                </a:lnTo>
                <a:lnTo>
                  <a:pt x="2215" y="7562"/>
                </a:lnTo>
                <a:lnTo>
                  <a:pt x="2210" y="7544"/>
                </a:lnTo>
                <a:lnTo>
                  <a:pt x="2203" y="7541"/>
                </a:lnTo>
                <a:lnTo>
                  <a:pt x="2203" y="7564"/>
                </a:lnTo>
                <a:lnTo>
                  <a:pt x="2215" y="7594"/>
                </a:lnTo>
                <a:lnTo>
                  <a:pt x="2231" y="7578"/>
                </a:lnTo>
                <a:lnTo>
                  <a:pt x="2247" y="7569"/>
                </a:lnTo>
                <a:lnTo>
                  <a:pt x="2255" y="7556"/>
                </a:lnTo>
                <a:lnTo>
                  <a:pt x="2251" y="7585"/>
                </a:lnTo>
                <a:lnTo>
                  <a:pt x="2238" y="7630"/>
                </a:lnTo>
                <a:lnTo>
                  <a:pt x="2243" y="7669"/>
                </a:lnTo>
                <a:lnTo>
                  <a:pt x="2253" y="7672"/>
                </a:lnTo>
                <a:lnTo>
                  <a:pt x="2253" y="7673"/>
                </a:lnTo>
                <a:lnTo>
                  <a:pt x="2258" y="7713"/>
                </a:lnTo>
                <a:lnTo>
                  <a:pt x="2273" y="7731"/>
                </a:lnTo>
                <a:lnTo>
                  <a:pt x="2272" y="7747"/>
                </a:lnTo>
                <a:lnTo>
                  <a:pt x="2260" y="7761"/>
                </a:lnTo>
                <a:lnTo>
                  <a:pt x="2262" y="7780"/>
                </a:lnTo>
                <a:lnTo>
                  <a:pt x="2272" y="7791"/>
                </a:lnTo>
                <a:lnTo>
                  <a:pt x="2267" y="7801"/>
                </a:lnTo>
                <a:lnTo>
                  <a:pt x="2259" y="7819"/>
                </a:lnTo>
                <a:lnTo>
                  <a:pt x="2264" y="7825"/>
                </a:lnTo>
                <a:lnTo>
                  <a:pt x="2265" y="7841"/>
                </a:lnTo>
                <a:lnTo>
                  <a:pt x="2271" y="7854"/>
                </a:lnTo>
                <a:lnTo>
                  <a:pt x="2260" y="7877"/>
                </a:lnTo>
                <a:lnTo>
                  <a:pt x="2249" y="7889"/>
                </a:lnTo>
                <a:lnTo>
                  <a:pt x="2245" y="7918"/>
                </a:lnTo>
                <a:lnTo>
                  <a:pt x="2237" y="7929"/>
                </a:lnTo>
                <a:lnTo>
                  <a:pt x="2237" y="7954"/>
                </a:lnTo>
                <a:lnTo>
                  <a:pt x="2229" y="7968"/>
                </a:lnTo>
                <a:lnTo>
                  <a:pt x="2225" y="7988"/>
                </a:lnTo>
                <a:lnTo>
                  <a:pt x="2210" y="8004"/>
                </a:lnTo>
                <a:lnTo>
                  <a:pt x="2199" y="7994"/>
                </a:lnTo>
                <a:lnTo>
                  <a:pt x="2195" y="7983"/>
                </a:lnTo>
                <a:lnTo>
                  <a:pt x="2205" y="7963"/>
                </a:lnTo>
                <a:lnTo>
                  <a:pt x="2208" y="7972"/>
                </a:lnTo>
                <a:lnTo>
                  <a:pt x="2217" y="7959"/>
                </a:lnTo>
                <a:lnTo>
                  <a:pt x="2218" y="7976"/>
                </a:lnTo>
                <a:lnTo>
                  <a:pt x="2223" y="7968"/>
                </a:lnTo>
                <a:lnTo>
                  <a:pt x="2223" y="7940"/>
                </a:lnTo>
                <a:lnTo>
                  <a:pt x="2231" y="7913"/>
                </a:lnTo>
                <a:lnTo>
                  <a:pt x="2241" y="7899"/>
                </a:lnTo>
                <a:lnTo>
                  <a:pt x="2240" y="7881"/>
                </a:lnTo>
                <a:lnTo>
                  <a:pt x="2233" y="7883"/>
                </a:lnTo>
                <a:lnTo>
                  <a:pt x="2219" y="7903"/>
                </a:lnTo>
                <a:lnTo>
                  <a:pt x="2214" y="7917"/>
                </a:lnTo>
                <a:lnTo>
                  <a:pt x="2203" y="7917"/>
                </a:lnTo>
                <a:lnTo>
                  <a:pt x="2204" y="7905"/>
                </a:lnTo>
                <a:lnTo>
                  <a:pt x="2217" y="7884"/>
                </a:lnTo>
                <a:lnTo>
                  <a:pt x="2231" y="7875"/>
                </a:lnTo>
                <a:lnTo>
                  <a:pt x="2235" y="7862"/>
                </a:lnTo>
                <a:lnTo>
                  <a:pt x="2230" y="7848"/>
                </a:lnTo>
                <a:lnTo>
                  <a:pt x="2224" y="7847"/>
                </a:lnTo>
                <a:lnTo>
                  <a:pt x="2218" y="7852"/>
                </a:lnTo>
                <a:lnTo>
                  <a:pt x="2211" y="7832"/>
                </a:lnTo>
                <a:lnTo>
                  <a:pt x="2201" y="7823"/>
                </a:lnTo>
                <a:lnTo>
                  <a:pt x="2170" y="7819"/>
                </a:lnTo>
                <a:lnTo>
                  <a:pt x="2154" y="7801"/>
                </a:lnTo>
                <a:lnTo>
                  <a:pt x="2123" y="7756"/>
                </a:lnTo>
                <a:lnTo>
                  <a:pt x="2118" y="7758"/>
                </a:lnTo>
                <a:lnTo>
                  <a:pt x="2116" y="7781"/>
                </a:lnTo>
                <a:lnTo>
                  <a:pt x="2105" y="7823"/>
                </a:lnTo>
                <a:lnTo>
                  <a:pt x="2106" y="7843"/>
                </a:lnTo>
                <a:lnTo>
                  <a:pt x="2113" y="7885"/>
                </a:lnTo>
                <a:lnTo>
                  <a:pt x="2106" y="7943"/>
                </a:lnTo>
                <a:lnTo>
                  <a:pt x="2110" y="7972"/>
                </a:lnTo>
                <a:lnTo>
                  <a:pt x="2107" y="8001"/>
                </a:lnTo>
                <a:lnTo>
                  <a:pt x="2108" y="8016"/>
                </a:lnTo>
                <a:lnTo>
                  <a:pt x="2117" y="8020"/>
                </a:lnTo>
                <a:lnTo>
                  <a:pt x="2117" y="8028"/>
                </a:lnTo>
                <a:lnTo>
                  <a:pt x="2112" y="8041"/>
                </a:lnTo>
                <a:lnTo>
                  <a:pt x="2105" y="8041"/>
                </a:lnTo>
                <a:lnTo>
                  <a:pt x="2102" y="8059"/>
                </a:lnTo>
                <a:lnTo>
                  <a:pt x="2107" y="8069"/>
                </a:lnTo>
                <a:lnTo>
                  <a:pt x="2117" y="8076"/>
                </a:lnTo>
                <a:lnTo>
                  <a:pt x="2114" y="8093"/>
                </a:lnTo>
                <a:lnTo>
                  <a:pt x="2113" y="8116"/>
                </a:lnTo>
                <a:lnTo>
                  <a:pt x="2105" y="8131"/>
                </a:lnTo>
                <a:lnTo>
                  <a:pt x="2101" y="8128"/>
                </a:lnTo>
                <a:lnTo>
                  <a:pt x="2096" y="8137"/>
                </a:lnTo>
                <a:lnTo>
                  <a:pt x="2098" y="8149"/>
                </a:lnTo>
                <a:lnTo>
                  <a:pt x="2116" y="8157"/>
                </a:lnTo>
                <a:lnTo>
                  <a:pt x="2134" y="8160"/>
                </a:lnTo>
                <a:lnTo>
                  <a:pt x="2146" y="8175"/>
                </a:lnTo>
                <a:lnTo>
                  <a:pt x="2160" y="8179"/>
                </a:lnTo>
                <a:lnTo>
                  <a:pt x="2167" y="8194"/>
                </a:lnTo>
                <a:lnTo>
                  <a:pt x="2169" y="8222"/>
                </a:lnTo>
                <a:lnTo>
                  <a:pt x="2163" y="8197"/>
                </a:lnTo>
                <a:lnTo>
                  <a:pt x="2151" y="8184"/>
                </a:lnTo>
                <a:lnTo>
                  <a:pt x="2142" y="8187"/>
                </a:lnTo>
                <a:lnTo>
                  <a:pt x="2133" y="8175"/>
                </a:lnTo>
                <a:lnTo>
                  <a:pt x="2110" y="8174"/>
                </a:lnTo>
                <a:lnTo>
                  <a:pt x="2102" y="8164"/>
                </a:lnTo>
                <a:lnTo>
                  <a:pt x="2098" y="8170"/>
                </a:lnTo>
                <a:lnTo>
                  <a:pt x="2098" y="8188"/>
                </a:lnTo>
                <a:lnTo>
                  <a:pt x="2084" y="8217"/>
                </a:lnTo>
                <a:lnTo>
                  <a:pt x="2084" y="8234"/>
                </a:lnTo>
                <a:lnTo>
                  <a:pt x="2086" y="8251"/>
                </a:lnTo>
                <a:lnTo>
                  <a:pt x="2075" y="8282"/>
                </a:lnTo>
                <a:lnTo>
                  <a:pt x="2068" y="8306"/>
                </a:lnTo>
                <a:lnTo>
                  <a:pt x="2050" y="8375"/>
                </a:lnTo>
                <a:lnTo>
                  <a:pt x="2047" y="8426"/>
                </a:lnTo>
                <a:lnTo>
                  <a:pt x="2031" y="8480"/>
                </a:lnTo>
                <a:lnTo>
                  <a:pt x="2026" y="8541"/>
                </a:lnTo>
                <a:lnTo>
                  <a:pt x="2017" y="8570"/>
                </a:lnTo>
                <a:lnTo>
                  <a:pt x="2004" y="8595"/>
                </a:lnTo>
                <a:lnTo>
                  <a:pt x="1996" y="8632"/>
                </a:lnTo>
                <a:lnTo>
                  <a:pt x="1990" y="8644"/>
                </a:lnTo>
                <a:lnTo>
                  <a:pt x="1986" y="8667"/>
                </a:lnTo>
                <a:lnTo>
                  <a:pt x="1968" y="8704"/>
                </a:lnTo>
                <a:lnTo>
                  <a:pt x="1963" y="8724"/>
                </a:lnTo>
                <a:lnTo>
                  <a:pt x="1965" y="8768"/>
                </a:lnTo>
                <a:lnTo>
                  <a:pt x="1959" y="8811"/>
                </a:lnTo>
                <a:lnTo>
                  <a:pt x="1958" y="8841"/>
                </a:lnTo>
                <a:lnTo>
                  <a:pt x="1967" y="8865"/>
                </a:lnTo>
                <a:lnTo>
                  <a:pt x="1961" y="8878"/>
                </a:lnTo>
                <a:lnTo>
                  <a:pt x="1961" y="8896"/>
                </a:lnTo>
                <a:lnTo>
                  <a:pt x="1965" y="8924"/>
                </a:lnTo>
                <a:lnTo>
                  <a:pt x="1962" y="8971"/>
                </a:lnTo>
                <a:lnTo>
                  <a:pt x="1955" y="8996"/>
                </a:lnTo>
                <a:lnTo>
                  <a:pt x="1948" y="9008"/>
                </a:lnTo>
                <a:lnTo>
                  <a:pt x="1950" y="9023"/>
                </a:lnTo>
                <a:lnTo>
                  <a:pt x="1954" y="9028"/>
                </a:lnTo>
                <a:lnTo>
                  <a:pt x="1947" y="9058"/>
                </a:lnTo>
                <a:lnTo>
                  <a:pt x="1927" y="9081"/>
                </a:lnTo>
                <a:lnTo>
                  <a:pt x="1920" y="9107"/>
                </a:lnTo>
                <a:lnTo>
                  <a:pt x="1920" y="9133"/>
                </a:lnTo>
                <a:lnTo>
                  <a:pt x="1932" y="9160"/>
                </a:lnTo>
                <a:lnTo>
                  <a:pt x="1942" y="9201"/>
                </a:lnTo>
                <a:lnTo>
                  <a:pt x="1943" y="9247"/>
                </a:lnTo>
                <a:lnTo>
                  <a:pt x="1941" y="9273"/>
                </a:lnTo>
                <a:lnTo>
                  <a:pt x="1933" y="9293"/>
                </a:lnTo>
                <a:lnTo>
                  <a:pt x="1933" y="9304"/>
                </a:lnTo>
                <a:lnTo>
                  <a:pt x="1939" y="9323"/>
                </a:lnTo>
                <a:lnTo>
                  <a:pt x="1941" y="9346"/>
                </a:lnTo>
                <a:lnTo>
                  <a:pt x="1935" y="9363"/>
                </a:lnTo>
                <a:lnTo>
                  <a:pt x="1932" y="9378"/>
                </a:lnTo>
                <a:lnTo>
                  <a:pt x="1935" y="9391"/>
                </a:lnTo>
                <a:lnTo>
                  <a:pt x="1963" y="9464"/>
                </a:lnTo>
                <a:lnTo>
                  <a:pt x="1965" y="9486"/>
                </a:lnTo>
                <a:lnTo>
                  <a:pt x="1961" y="9500"/>
                </a:lnTo>
                <a:lnTo>
                  <a:pt x="1965" y="9516"/>
                </a:lnTo>
                <a:lnTo>
                  <a:pt x="1980" y="9541"/>
                </a:lnTo>
                <a:lnTo>
                  <a:pt x="1983" y="9552"/>
                </a:lnTo>
                <a:lnTo>
                  <a:pt x="1988" y="9552"/>
                </a:lnTo>
                <a:lnTo>
                  <a:pt x="1992" y="9555"/>
                </a:lnTo>
                <a:lnTo>
                  <a:pt x="1992" y="9530"/>
                </a:lnTo>
                <a:lnTo>
                  <a:pt x="1992" y="9505"/>
                </a:lnTo>
                <a:lnTo>
                  <a:pt x="2001" y="9514"/>
                </a:lnTo>
                <a:lnTo>
                  <a:pt x="2004" y="9509"/>
                </a:lnTo>
                <a:lnTo>
                  <a:pt x="2006" y="9518"/>
                </a:lnTo>
                <a:lnTo>
                  <a:pt x="2016" y="9519"/>
                </a:lnTo>
                <a:lnTo>
                  <a:pt x="2020" y="9527"/>
                </a:lnTo>
                <a:lnTo>
                  <a:pt x="2037" y="9530"/>
                </a:lnTo>
                <a:lnTo>
                  <a:pt x="2025" y="9535"/>
                </a:lnTo>
                <a:lnTo>
                  <a:pt x="2013" y="9541"/>
                </a:lnTo>
                <a:lnTo>
                  <a:pt x="2008" y="9534"/>
                </a:lnTo>
                <a:lnTo>
                  <a:pt x="2002" y="9534"/>
                </a:lnTo>
                <a:lnTo>
                  <a:pt x="2001" y="9549"/>
                </a:lnTo>
                <a:lnTo>
                  <a:pt x="2007" y="9556"/>
                </a:lnTo>
                <a:lnTo>
                  <a:pt x="2009" y="9585"/>
                </a:lnTo>
                <a:lnTo>
                  <a:pt x="2013" y="9602"/>
                </a:lnTo>
                <a:lnTo>
                  <a:pt x="2017" y="9612"/>
                </a:lnTo>
                <a:lnTo>
                  <a:pt x="2006" y="9602"/>
                </a:lnTo>
                <a:lnTo>
                  <a:pt x="2000" y="9582"/>
                </a:lnTo>
                <a:lnTo>
                  <a:pt x="1995" y="9575"/>
                </a:lnTo>
                <a:lnTo>
                  <a:pt x="1990" y="9587"/>
                </a:lnTo>
                <a:lnTo>
                  <a:pt x="1991" y="9601"/>
                </a:lnTo>
                <a:lnTo>
                  <a:pt x="1985" y="9611"/>
                </a:lnTo>
                <a:lnTo>
                  <a:pt x="1986" y="9622"/>
                </a:lnTo>
                <a:lnTo>
                  <a:pt x="1983" y="9642"/>
                </a:lnTo>
                <a:lnTo>
                  <a:pt x="1984" y="9660"/>
                </a:lnTo>
                <a:lnTo>
                  <a:pt x="1991" y="9666"/>
                </a:lnTo>
                <a:lnTo>
                  <a:pt x="1994" y="9688"/>
                </a:lnTo>
                <a:lnTo>
                  <a:pt x="2004" y="9699"/>
                </a:lnTo>
                <a:lnTo>
                  <a:pt x="2011" y="9711"/>
                </a:lnTo>
                <a:lnTo>
                  <a:pt x="2012" y="9729"/>
                </a:lnTo>
                <a:lnTo>
                  <a:pt x="2003" y="9745"/>
                </a:lnTo>
                <a:lnTo>
                  <a:pt x="1997" y="9744"/>
                </a:lnTo>
                <a:lnTo>
                  <a:pt x="1996" y="9754"/>
                </a:lnTo>
                <a:lnTo>
                  <a:pt x="2000" y="9777"/>
                </a:lnTo>
                <a:lnTo>
                  <a:pt x="1999" y="9799"/>
                </a:lnTo>
                <a:lnTo>
                  <a:pt x="2001" y="9813"/>
                </a:lnTo>
                <a:lnTo>
                  <a:pt x="2012" y="9826"/>
                </a:lnTo>
                <a:lnTo>
                  <a:pt x="2014" y="9865"/>
                </a:lnTo>
                <a:lnTo>
                  <a:pt x="2028" y="9916"/>
                </a:lnTo>
                <a:lnTo>
                  <a:pt x="2039" y="9939"/>
                </a:lnTo>
                <a:lnTo>
                  <a:pt x="2044" y="9947"/>
                </a:lnTo>
                <a:lnTo>
                  <a:pt x="2042" y="9955"/>
                </a:lnTo>
                <a:lnTo>
                  <a:pt x="2043" y="9961"/>
                </a:lnTo>
                <a:lnTo>
                  <a:pt x="2054" y="9982"/>
                </a:lnTo>
                <a:lnTo>
                  <a:pt x="2058" y="10005"/>
                </a:lnTo>
                <a:lnTo>
                  <a:pt x="2053" y="10040"/>
                </a:lnTo>
                <a:lnTo>
                  <a:pt x="2050" y="10058"/>
                </a:lnTo>
                <a:lnTo>
                  <a:pt x="2047" y="10061"/>
                </a:lnTo>
                <a:lnTo>
                  <a:pt x="2050" y="10080"/>
                </a:lnTo>
                <a:lnTo>
                  <a:pt x="2057" y="10088"/>
                </a:lnTo>
                <a:lnTo>
                  <a:pt x="2080" y="10088"/>
                </a:lnTo>
                <a:lnTo>
                  <a:pt x="2094" y="10095"/>
                </a:lnTo>
                <a:lnTo>
                  <a:pt x="2105" y="10106"/>
                </a:lnTo>
                <a:lnTo>
                  <a:pt x="2115" y="10109"/>
                </a:lnTo>
                <a:lnTo>
                  <a:pt x="2133" y="10109"/>
                </a:lnTo>
                <a:lnTo>
                  <a:pt x="2141" y="10124"/>
                </a:lnTo>
                <a:lnTo>
                  <a:pt x="2141" y="10144"/>
                </a:lnTo>
                <a:lnTo>
                  <a:pt x="2159" y="10160"/>
                </a:lnTo>
                <a:lnTo>
                  <a:pt x="2170" y="10161"/>
                </a:lnTo>
                <a:lnTo>
                  <a:pt x="2187" y="10169"/>
                </a:lnTo>
                <a:lnTo>
                  <a:pt x="2189" y="10182"/>
                </a:lnTo>
                <a:lnTo>
                  <a:pt x="2189" y="10201"/>
                </a:lnTo>
                <a:lnTo>
                  <a:pt x="2193" y="10205"/>
                </a:lnTo>
                <a:lnTo>
                  <a:pt x="2200" y="10204"/>
                </a:lnTo>
                <a:lnTo>
                  <a:pt x="2209" y="10201"/>
                </a:lnTo>
                <a:lnTo>
                  <a:pt x="2224" y="10227"/>
                </a:lnTo>
                <a:lnTo>
                  <a:pt x="2247" y="10287"/>
                </a:lnTo>
                <a:lnTo>
                  <a:pt x="2250" y="10321"/>
                </a:lnTo>
                <a:lnTo>
                  <a:pt x="2247" y="10349"/>
                </a:lnTo>
                <a:lnTo>
                  <a:pt x="2248" y="10368"/>
                </a:lnTo>
                <a:lnTo>
                  <a:pt x="2250" y="10395"/>
                </a:lnTo>
                <a:lnTo>
                  <a:pt x="2259" y="10453"/>
                </a:lnTo>
                <a:lnTo>
                  <a:pt x="2267" y="10478"/>
                </a:lnTo>
                <a:lnTo>
                  <a:pt x="2274" y="10494"/>
                </a:lnTo>
                <a:lnTo>
                  <a:pt x="2269" y="10501"/>
                </a:lnTo>
                <a:lnTo>
                  <a:pt x="2267" y="10519"/>
                </a:lnTo>
                <a:lnTo>
                  <a:pt x="2272" y="10540"/>
                </a:lnTo>
                <a:lnTo>
                  <a:pt x="2289" y="10577"/>
                </a:lnTo>
                <a:lnTo>
                  <a:pt x="2289" y="10589"/>
                </a:lnTo>
                <a:lnTo>
                  <a:pt x="2285" y="10596"/>
                </a:lnTo>
                <a:lnTo>
                  <a:pt x="2288" y="10610"/>
                </a:lnTo>
                <a:lnTo>
                  <a:pt x="2302" y="10632"/>
                </a:lnTo>
                <a:lnTo>
                  <a:pt x="2304" y="10654"/>
                </a:lnTo>
                <a:lnTo>
                  <a:pt x="2299" y="10664"/>
                </a:lnTo>
                <a:lnTo>
                  <a:pt x="2298" y="10687"/>
                </a:lnTo>
                <a:lnTo>
                  <a:pt x="2306" y="10700"/>
                </a:lnTo>
                <a:lnTo>
                  <a:pt x="2310" y="10713"/>
                </a:lnTo>
                <a:lnTo>
                  <a:pt x="2311" y="10751"/>
                </a:lnTo>
                <a:lnTo>
                  <a:pt x="2317" y="10782"/>
                </a:lnTo>
                <a:lnTo>
                  <a:pt x="2329" y="10801"/>
                </a:lnTo>
                <a:lnTo>
                  <a:pt x="2337" y="10800"/>
                </a:lnTo>
                <a:lnTo>
                  <a:pt x="2356" y="10832"/>
                </a:lnTo>
                <a:lnTo>
                  <a:pt x="2365" y="10855"/>
                </a:lnTo>
                <a:lnTo>
                  <a:pt x="2368" y="10873"/>
                </a:lnTo>
                <a:lnTo>
                  <a:pt x="2385" y="10901"/>
                </a:lnTo>
                <a:lnTo>
                  <a:pt x="2392" y="10935"/>
                </a:lnTo>
                <a:lnTo>
                  <a:pt x="2397" y="10939"/>
                </a:lnTo>
                <a:lnTo>
                  <a:pt x="2406" y="10964"/>
                </a:lnTo>
                <a:lnTo>
                  <a:pt x="2398" y="10981"/>
                </a:lnTo>
                <a:lnTo>
                  <a:pt x="2398" y="10993"/>
                </a:lnTo>
                <a:lnTo>
                  <a:pt x="2403" y="11006"/>
                </a:lnTo>
                <a:lnTo>
                  <a:pt x="2399" y="11024"/>
                </a:lnTo>
                <a:lnTo>
                  <a:pt x="2392" y="11019"/>
                </a:lnTo>
                <a:lnTo>
                  <a:pt x="2385" y="11031"/>
                </a:lnTo>
                <a:lnTo>
                  <a:pt x="2386" y="11037"/>
                </a:lnTo>
                <a:lnTo>
                  <a:pt x="2397" y="11040"/>
                </a:lnTo>
                <a:lnTo>
                  <a:pt x="2395" y="11054"/>
                </a:lnTo>
                <a:lnTo>
                  <a:pt x="2391" y="11065"/>
                </a:lnTo>
                <a:lnTo>
                  <a:pt x="2381" y="11055"/>
                </a:lnTo>
                <a:lnTo>
                  <a:pt x="2365" y="11050"/>
                </a:lnTo>
                <a:lnTo>
                  <a:pt x="2355" y="11044"/>
                </a:lnTo>
                <a:lnTo>
                  <a:pt x="2337" y="11046"/>
                </a:lnTo>
                <a:lnTo>
                  <a:pt x="2334" y="11053"/>
                </a:lnTo>
                <a:lnTo>
                  <a:pt x="2347" y="11083"/>
                </a:lnTo>
                <a:lnTo>
                  <a:pt x="2359" y="11092"/>
                </a:lnTo>
                <a:lnTo>
                  <a:pt x="2360" y="11114"/>
                </a:lnTo>
                <a:lnTo>
                  <a:pt x="2367" y="11135"/>
                </a:lnTo>
                <a:lnTo>
                  <a:pt x="2379" y="11141"/>
                </a:lnTo>
                <a:lnTo>
                  <a:pt x="2394" y="11154"/>
                </a:lnTo>
                <a:lnTo>
                  <a:pt x="2394" y="11165"/>
                </a:lnTo>
                <a:lnTo>
                  <a:pt x="2403" y="11164"/>
                </a:lnTo>
                <a:lnTo>
                  <a:pt x="2412" y="11170"/>
                </a:lnTo>
                <a:lnTo>
                  <a:pt x="2410" y="11178"/>
                </a:lnTo>
                <a:lnTo>
                  <a:pt x="2415" y="11195"/>
                </a:lnTo>
                <a:lnTo>
                  <a:pt x="2424" y="11188"/>
                </a:lnTo>
                <a:lnTo>
                  <a:pt x="2432" y="11187"/>
                </a:lnTo>
                <a:lnTo>
                  <a:pt x="2444" y="11164"/>
                </a:lnTo>
                <a:lnTo>
                  <a:pt x="2449" y="11167"/>
                </a:lnTo>
                <a:lnTo>
                  <a:pt x="2445" y="11186"/>
                </a:lnTo>
                <a:lnTo>
                  <a:pt x="2448" y="11221"/>
                </a:lnTo>
                <a:lnTo>
                  <a:pt x="2472" y="11259"/>
                </a:lnTo>
                <a:lnTo>
                  <a:pt x="2481" y="11267"/>
                </a:lnTo>
                <a:lnTo>
                  <a:pt x="2488" y="11263"/>
                </a:lnTo>
                <a:lnTo>
                  <a:pt x="2495" y="11280"/>
                </a:lnTo>
                <a:lnTo>
                  <a:pt x="2503" y="11324"/>
                </a:lnTo>
                <a:lnTo>
                  <a:pt x="2505" y="11371"/>
                </a:lnTo>
                <a:lnTo>
                  <a:pt x="2501" y="11407"/>
                </a:lnTo>
                <a:lnTo>
                  <a:pt x="2490" y="11439"/>
                </a:lnTo>
                <a:lnTo>
                  <a:pt x="2492" y="11457"/>
                </a:lnTo>
                <a:lnTo>
                  <a:pt x="2505" y="11475"/>
                </a:lnTo>
                <a:lnTo>
                  <a:pt x="2511" y="11473"/>
                </a:lnTo>
                <a:lnTo>
                  <a:pt x="2514" y="11488"/>
                </a:lnTo>
                <a:lnTo>
                  <a:pt x="2527" y="11493"/>
                </a:lnTo>
                <a:lnTo>
                  <a:pt x="2533" y="11515"/>
                </a:lnTo>
                <a:lnTo>
                  <a:pt x="2562" y="11568"/>
                </a:lnTo>
                <a:lnTo>
                  <a:pt x="2572" y="11575"/>
                </a:lnTo>
                <a:lnTo>
                  <a:pt x="2577" y="11591"/>
                </a:lnTo>
                <a:lnTo>
                  <a:pt x="2587" y="11611"/>
                </a:lnTo>
                <a:lnTo>
                  <a:pt x="2602" y="11613"/>
                </a:lnTo>
                <a:lnTo>
                  <a:pt x="2608" y="11628"/>
                </a:lnTo>
                <a:lnTo>
                  <a:pt x="2609" y="11658"/>
                </a:lnTo>
                <a:lnTo>
                  <a:pt x="2617" y="11669"/>
                </a:lnTo>
                <a:lnTo>
                  <a:pt x="2618" y="11686"/>
                </a:lnTo>
                <a:lnTo>
                  <a:pt x="2624" y="11710"/>
                </a:lnTo>
                <a:lnTo>
                  <a:pt x="2632" y="11714"/>
                </a:lnTo>
                <a:lnTo>
                  <a:pt x="2653" y="11699"/>
                </a:lnTo>
                <a:lnTo>
                  <a:pt x="2665" y="11668"/>
                </a:lnTo>
                <a:lnTo>
                  <a:pt x="2666" y="11639"/>
                </a:lnTo>
                <a:lnTo>
                  <a:pt x="2657" y="11630"/>
                </a:lnTo>
                <a:lnTo>
                  <a:pt x="2654" y="11609"/>
                </a:lnTo>
                <a:lnTo>
                  <a:pt x="2647" y="11599"/>
                </a:lnTo>
                <a:lnTo>
                  <a:pt x="2643" y="11578"/>
                </a:lnTo>
                <a:lnTo>
                  <a:pt x="2633" y="11568"/>
                </a:lnTo>
                <a:lnTo>
                  <a:pt x="2629" y="11553"/>
                </a:lnTo>
                <a:lnTo>
                  <a:pt x="2622" y="11538"/>
                </a:lnTo>
                <a:lnTo>
                  <a:pt x="2616" y="11532"/>
                </a:lnTo>
                <a:lnTo>
                  <a:pt x="2612" y="11538"/>
                </a:lnTo>
                <a:lnTo>
                  <a:pt x="2612" y="11553"/>
                </a:lnTo>
                <a:lnTo>
                  <a:pt x="2606" y="11557"/>
                </a:lnTo>
                <a:lnTo>
                  <a:pt x="2604" y="11544"/>
                </a:lnTo>
                <a:lnTo>
                  <a:pt x="2594" y="11530"/>
                </a:lnTo>
                <a:lnTo>
                  <a:pt x="2583" y="11506"/>
                </a:lnTo>
                <a:lnTo>
                  <a:pt x="2581" y="11493"/>
                </a:lnTo>
                <a:lnTo>
                  <a:pt x="2588" y="11469"/>
                </a:lnTo>
                <a:lnTo>
                  <a:pt x="2587" y="11445"/>
                </a:lnTo>
                <a:lnTo>
                  <a:pt x="2577" y="11422"/>
                </a:lnTo>
                <a:lnTo>
                  <a:pt x="2580" y="11406"/>
                </a:lnTo>
                <a:lnTo>
                  <a:pt x="2580" y="11392"/>
                </a:lnTo>
                <a:lnTo>
                  <a:pt x="2573" y="11379"/>
                </a:lnTo>
                <a:lnTo>
                  <a:pt x="2574" y="11363"/>
                </a:lnTo>
                <a:lnTo>
                  <a:pt x="2566" y="11348"/>
                </a:lnTo>
                <a:lnTo>
                  <a:pt x="2566" y="11326"/>
                </a:lnTo>
                <a:lnTo>
                  <a:pt x="2562" y="11316"/>
                </a:lnTo>
                <a:lnTo>
                  <a:pt x="2561" y="11287"/>
                </a:lnTo>
                <a:lnTo>
                  <a:pt x="2564" y="11271"/>
                </a:lnTo>
                <a:lnTo>
                  <a:pt x="2560" y="11228"/>
                </a:lnTo>
                <a:lnTo>
                  <a:pt x="2551" y="11205"/>
                </a:lnTo>
                <a:lnTo>
                  <a:pt x="2548" y="11190"/>
                </a:lnTo>
                <a:lnTo>
                  <a:pt x="2543" y="11188"/>
                </a:lnTo>
                <a:lnTo>
                  <a:pt x="2542" y="11197"/>
                </a:lnTo>
                <a:lnTo>
                  <a:pt x="2543" y="11210"/>
                </a:lnTo>
                <a:lnTo>
                  <a:pt x="2538" y="11218"/>
                </a:lnTo>
                <a:lnTo>
                  <a:pt x="2526" y="11186"/>
                </a:lnTo>
                <a:lnTo>
                  <a:pt x="2525" y="11172"/>
                </a:lnTo>
                <a:lnTo>
                  <a:pt x="2529" y="11155"/>
                </a:lnTo>
                <a:lnTo>
                  <a:pt x="2525" y="11144"/>
                </a:lnTo>
                <a:lnTo>
                  <a:pt x="2519" y="11143"/>
                </a:lnTo>
                <a:lnTo>
                  <a:pt x="2515" y="11097"/>
                </a:lnTo>
                <a:lnTo>
                  <a:pt x="2504" y="11067"/>
                </a:lnTo>
                <a:lnTo>
                  <a:pt x="2499" y="11064"/>
                </a:lnTo>
                <a:lnTo>
                  <a:pt x="2486" y="11044"/>
                </a:lnTo>
                <a:lnTo>
                  <a:pt x="2486" y="11017"/>
                </a:lnTo>
                <a:lnTo>
                  <a:pt x="2487" y="10993"/>
                </a:lnTo>
                <a:lnTo>
                  <a:pt x="2476" y="10964"/>
                </a:lnTo>
                <a:lnTo>
                  <a:pt x="2467" y="10960"/>
                </a:lnTo>
                <a:lnTo>
                  <a:pt x="2462" y="10951"/>
                </a:lnTo>
                <a:lnTo>
                  <a:pt x="2461" y="10926"/>
                </a:lnTo>
                <a:lnTo>
                  <a:pt x="2452" y="10911"/>
                </a:lnTo>
                <a:lnTo>
                  <a:pt x="2441" y="10902"/>
                </a:lnTo>
                <a:lnTo>
                  <a:pt x="2437" y="10881"/>
                </a:lnTo>
                <a:lnTo>
                  <a:pt x="2440" y="10866"/>
                </a:lnTo>
                <a:lnTo>
                  <a:pt x="2436" y="10836"/>
                </a:lnTo>
                <a:lnTo>
                  <a:pt x="2417" y="10815"/>
                </a:lnTo>
                <a:lnTo>
                  <a:pt x="2411" y="10799"/>
                </a:lnTo>
                <a:lnTo>
                  <a:pt x="2404" y="10798"/>
                </a:lnTo>
                <a:lnTo>
                  <a:pt x="2404" y="10776"/>
                </a:lnTo>
                <a:lnTo>
                  <a:pt x="2395" y="10743"/>
                </a:lnTo>
                <a:lnTo>
                  <a:pt x="2388" y="10730"/>
                </a:lnTo>
                <a:lnTo>
                  <a:pt x="2394" y="10711"/>
                </a:lnTo>
                <a:lnTo>
                  <a:pt x="2392" y="10632"/>
                </a:lnTo>
                <a:lnTo>
                  <a:pt x="2388" y="10583"/>
                </a:lnTo>
                <a:lnTo>
                  <a:pt x="2394" y="10558"/>
                </a:lnTo>
                <a:lnTo>
                  <a:pt x="2400" y="10519"/>
                </a:lnTo>
                <a:lnTo>
                  <a:pt x="2398" y="10497"/>
                </a:lnTo>
                <a:lnTo>
                  <a:pt x="2393" y="10471"/>
                </a:lnTo>
                <a:lnTo>
                  <a:pt x="2402" y="10497"/>
                </a:lnTo>
                <a:lnTo>
                  <a:pt x="2420" y="10511"/>
                </a:lnTo>
                <a:lnTo>
                  <a:pt x="2432" y="10543"/>
                </a:lnTo>
                <a:lnTo>
                  <a:pt x="2440" y="10555"/>
                </a:lnTo>
                <a:lnTo>
                  <a:pt x="2451" y="10552"/>
                </a:lnTo>
                <a:lnTo>
                  <a:pt x="2457" y="10543"/>
                </a:lnTo>
                <a:lnTo>
                  <a:pt x="2468" y="10561"/>
                </a:lnTo>
                <a:lnTo>
                  <a:pt x="2472" y="10574"/>
                </a:lnTo>
                <a:lnTo>
                  <a:pt x="2485" y="10575"/>
                </a:lnTo>
                <a:lnTo>
                  <a:pt x="2499" y="10588"/>
                </a:lnTo>
                <a:lnTo>
                  <a:pt x="2499" y="10600"/>
                </a:lnTo>
                <a:lnTo>
                  <a:pt x="2490" y="10618"/>
                </a:lnTo>
                <a:lnTo>
                  <a:pt x="2491" y="10637"/>
                </a:lnTo>
                <a:lnTo>
                  <a:pt x="2498" y="10664"/>
                </a:lnTo>
                <a:lnTo>
                  <a:pt x="2501" y="10704"/>
                </a:lnTo>
                <a:lnTo>
                  <a:pt x="2507" y="10722"/>
                </a:lnTo>
                <a:lnTo>
                  <a:pt x="2509" y="10749"/>
                </a:lnTo>
                <a:lnTo>
                  <a:pt x="2506" y="10763"/>
                </a:lnTo>
                <a:lnTo>
                  <a:pt x="2511" y="10783"/>
                </a:lnTo>
                <a:lnTo>
                  <a:pt x="2528" y="10822"/>
                </a:lnTo>
                <a:lnTo>
                  <a:pt x="2527" y="10834"/>
                </a:lnTo>
                <a:lnTo>
                  <a:pt x="2523" y="10844"/>
                </a:lnTo>
                <a:lnTo>
                  <a:pt x="2527" y="10860"/>
                </a:lnTo>
                <a:lnTo>
                  <a:pt x="2532" y="10860"/>
                </a:lnTo>
                <a:lnTo>
                  <a:pt x="2537" y="10872"/>
                </a:lnTo>
                <a:lnTo>
                  <a:pt x="2545" y="10909"/>
                </a:lnTo>
                <a:lnTo>
                  <a:pt x="2554" y="10916"/>
                </a:lnTo>
                <a:lnTo>
                  <a:pt x="2558" y="10934"/>
                </a:lnTo>
                <a:lnTo>
                  <a:pt x="2559" y="10960"/>
                </a:lnTo>
                <a:lnTo>
                  <a:pt x="2565" y="10970"/>
                </a:lnTo>
                <a:lnTo>
                  <a:pt x="2573" y="10974"/>
                </a:lnTo>
                <a:lnTo>
                  <a:pt x="2581" y="11001"/>
                </a:lnTo>
                <a:lnTo>
                  <a:pt x="2585" y="11020"/>
                </a:lnTo>
                <a:lnTo>
                  <a:pt x="2593" y="11033"/>
                </a:lnTo>
                <a:lnTo>
                  <a:pt x="2596" y="11043"/>
                </a:lnTo>
                <a:lnTo>
                  <a:pt x="2605" y="11044"/>
                </a:lnTo>
                <a:lnTo>
                  <a:pt x="2610" y="11050"/>
                </a:lnTo>
                <a:lnTo>
                  <a:pt x="2619" y="11044"/>
                </a:lnTo>
                <a:lnTo>
                  <a:pt x="2626" y="11054"/>
                </a:lnTo>
                <a:lnTo>
                  <a:pt x="2626" y="11080"/>
                </a:lnTo>
                <a:lnTo>
                  <a:pt x="2620" y="11094"/>
                </a:lnTo>
                <a:lnTo>
                  <a:pt x="2623" y="11125"/>
                </a:lnTo>
                <a:lnTo>
                  <a:pt x="2646" y="11160"/>
                </a:lnTo>
                <a:lnTo>
                  <a:pt x="2654" y="11159"/>
                </a:lnTo>
                <a:lnTo>
                  <a:pt x="2663" y="11163"/>
                </a:lnTo>
                <a:lnTo>
                  <a:pt x="2660" y="11184"/>
                </a:lnTo>
                <a:lnTo>
                  <a:pt x="2666" y="11203"/>
                </a:lnTo>
                <a:lnTo>
                  <a:pt x="2677" y="11208"/>
                </a:lnTo>
                <a:lnTo>
                  <a:pt x="2688" y="11205"/>
                </a:lnTo>
                <a:lnTo>
                  <a:pt x="2700" y="11230"/>
                </a:lnTo>
                <a:lnTo>
                  <a:pt x="2702" y="11247"/>
                </a:lnTo>
                <a:lnTo>
                  <a:pt x="2711" y="11255"/>
                </a:lnTo>
                <a:lnTo>
                  <a:pt x="2715" y="11248"/>
                </a:lnTo>
                <a:lnTo>
                  <a:pt x="2719" y="11255"/>
                </a:lnTo>
                <a:lnTo>
                  <a:pt x="2721" y="11270"/>
                </a:lnTo>
                <a:lnTo>
                  <a:pt x="2715" y="11280"/>
                </a:lnTo>
                <a:lnTo>
                  <a:pt x="2708" y="11268"/>
                </a:lnTo>
                <a:lnTo>
                  <a:pt x="2700" y="11273"/>
                </a:lnTo>
                <a:lnTo>
                  <a:pt x="2688" y="11294"/>
                </a:lnTo>
                <a:lnTo>
                  <a:pt x="2681" y="11326"/>
                </a:lnTo>
                <a:lnTo>
                  <a:pt x="2683" y="11349"/>
                </a:lnTo>
                <a:lnTo>
                  <a:pt x="2694" y="11362"/>
                </a:lnTo>
                <a:lnTo>
                  <a:pt x="2706" y="11364"/>
                </a:lnTo>
                <a:lnTo>
                  <a:pt x="2714" y="11375"/>
                </a:lnTo>
                <a:lnTo>
                  <a:pt x="2741" y="11411"/>
                </a:lnTo>
                <a:lnTo>
                  <a:pt x="2757" y="11417"/>
                </a:lnTo>
                <a:lnTo>
                  <a:pt x="2765" y="11417"/>
                </a:lnTo>
                <a:lnTo>
                  <a:pt x="2768" y="11430"/>
                </a:lnTo>
                <a:lnTo>
                  <a:pt x="2773" y="11452"/>
                </a:lnTo>
                <a:lnTo>
                  <a:pt x="2778" y="11465"/>
                </a:lnTo>
                <a:lnTo>
                  <a:pt x="2773" y="11485"/>
                </a:lnTo>
                <a:lnTo>
                  <a:pt x="2765" y="11491"/>
                </a:lnTo>
                <a:lnTo>
                  <a:pt x="2766" y="11499"/>
                </a:lnTo>
                <a:lnTo>
                  <a:pt x="2777" y="11510"/>
                </a:lnTo>
                <a:lnTo>
                  <a:pt x="2797" y="11524"/>
                </a:lnTo>
                <a:lnTo>
                  <a:pt x="2798" y="11538"/>
                </a:lnTo>
                <a:lnTo>
                  <a:pt x="2804" y="11545"/>
                </a:lnTo>
                <a:lnTo>
                  <a:pt x="2822" y="11571"/>
                </a:lnTo>
                <a:lnTo>
                  <a:pt x="2843" y="11616"/>
                </a:lnTo>
                <a:lnTo>
                  <a:pt x="2858" y="11663"/>
                </a:lnTo>
                <a:lnTo>
                  <a:pt x="2879" y="11700"/>
                </a:lnTo>
                <a:lnTo>
                  <a:pt x="2880" y="11723"/>
                </a:lnTo>
                <a:lnTo>
                  <a:pt x="2905" y="11776"/>
                </a:lnTo>
                <a:lnTo>
                  <a:pt x="2907" y="11798"/>
                </a:lnTo>
                <a:lnTo>
                  <a:pt x="2902" y="11819"/>
                </a:lnTo>
                <a:lnTo>
                  <a:pt x="2907" y="11835"/>
                </a:lnTo>
                <a:lnTo>
                  <a:pt x="2915" y="11867"/>
                </a:lnTo>
                <a:lnTo>
                  <a:pt x="2929" y="11929"/>
                </a:lnTo>
                <a:lnTo>
                  <a:pt x="2930" y="11955"/>
                </a:lnTo>
                <a:lnTo>
                  <a:pt x="2923" y="11975"/>
                </a:lnTo>
                <a:lnTo>
                  <a:pt x="2907" y="11998"/>
                </a:lnTo>
                <a:lnTo>
                  <a:pt x="2905" y="12011"/>
                </a:lnTo>
                <a:lnTo>
                  <a:pt x="2912" y="12013"/>
                </a:lnTo>
                <a:lnTo>
                  <a:pt x="2920" y="12025"/>
                </a:lnTo>
                <a:lnTo>
                  <a:pt x="2914" y="12036"/>
                </a:lnTo>
                <a:lnTo>
                  <a:pt x="2898" y="12036"/>
                </a:lnTo>
                <a:lnTo>
                  <a:pt x="2890" y="12044"/>
                </a:lnTo>
                <a:lnTo>
                  <a:pt x="2890" y="12055"/>
                </a:lnTo>
                <a:lnTo>
                  <a:pt x="2899" y="12095"/>
                </a:lnTo>
                <a:lnTo>
                  <a:pt x="2908" y="12109"/>
                </a:lnTo>
                <a:lnTo>
                  <a:pt x="2908" y="12126"/>
                </a:lnTo>
                <a:lnTo>
                  <a:pt x="2921" y="12154"/>
                </a:lnTo>
                <a:lnTo>
                  <a:pt x="2926" y="12181"/>
                </a:lnTo>
                <a:lnTo>
                  <a:pt x="2932" y="12190"/>
                </a:lnTo>
                <a:lnTo>
                  <a:pt x="2942" y="12190"/>
                </a:lnTo>
                <a:lnTo>
                  <a:pt x="2946" y="12203"/>
                </a:lnTo>
                <a:lnTo>
                  <a:pt x="2967" y="12212"/>
                </a:lnTo>
                <a:lnTo>
                  <a:pt x="2982" y="12207"/>
                </a:lnTo>
                <a:lnTo>
                  <a:pt x="2990" y="12210"/>
                </a:lnTo>
                <a:lnTo>
                  <a:pt x="2984" y="12224"/>
                </a:lnTo>
                <a:lnTo>
                  <a:pt x="2984" y="12234"/>
                </a:lnTo>
                <a:lnTo>
                  <a:pt x="3001" y="12244"/>
                </a:lnTo>
                <a:lnTo>
                  <a:pt x="3017" y="12271"/>
                </a:lnTo>
                <a:lnTo>
                  <a:pt x="3029" y="12302"/>
                </a:lnTo>
                <a:lnTo>
                  <a:pt x="3039" y="12327"/>
                </a:lnTo>
                <a:lnTo>
                  <a:pt x="3052" y="12336"/>
                </a:lnTo>
                <a:lnTo>
                  <a:pt x="3058" y="12332"/>
                </a:lnTo>
                <a:lnTo>
                  <a:pt x="3071" y="12342"/>
                </a:lnTo>
                <a:lnTo>
                  <a:pt x="3080" y="12343"/>
                </a:lnTo>
                <a:lnTo>
                  <a:pt x="3106" y="12360"/>
                </a:lnTo>
                <a:lnTo>
                  <a:pt x="3116" y="12361"/>
                </a:lnTo>
                <a:lnTo>
                  <a:pt x="3120" y="12352"/>
                </a:lnTo>
                <a:lnTo>
                  <a:pt x="3127" y="12352"/>
                </a:lnTo>
                <a:lnTo>
                  <a:pt x="3133" y="12365"/>
                </a:lnTo>
                <a:lnTo>
                  <a:pt x="3166" y="12419"/>
                </a:lnTo>
                <a:lnTo>
                  <a:pt x="3175" y="12421"/>
                </a:lnTo>
                <a:lnTo>
                  <a:pt x="3194" y="12455"/>
                </a:lnTo>
                <a:lnTo>
                  <a:pt x="3224" y="12474"/>
                </a:lnTo>
                <a:lnTo>
                  <a:pt x="3257" y="12483"/>
                </a:lnTo>
                <a:lnTo>
                  <a:pt x="3273" y="12496"/>
                </a:lnTo>
                <a:lnTo>
                  <a:pt x="3281" y="12519"/>
                </a:lnTo>
                <a:lnTo>
                  <a:pt x="3300" y="12522"/>
                </a:lnTo>
                <a:lnTo>
                  <a:pt x="3318" y="12536"/>
                </a:lnTo>
                <a:lnTo>
                  <a:pt x="3328" y="12529"/>
                </a:lnTo>
                <a:lnTo>
                  <a:pt x="3332" y="12534"/>
                </a:lnTo>
                <a:lnTo>
                  <a:pt x="3341" y="12559"/>
                </a:lnTo>
                <a:lnTo>
                  <a:pt x="3358" y="12573"/>
                </a:lnTo>
                <a:lnTo>
                  <a:pt x="3369" y="12574"/>
                </a:lnTo>
                <a:lnTo>
                  <a:pt x="3374" y="12572"/>
                </a:lnTo>
                <a:lnTo>
                  <a:pt x="3387" y="12585"/>
                </a:lnTo>
                <a:lnTo>
                  <a:pt x="3412" y="12601"/>
                </a:lnTo>
                <a:lnTo>
                  <a:pt x="3435" y="12601"/>
                </a:lnTo>
                <a:lnTo>
                  <a:pt x="3453" y="12617"/>
                </a:lnTo>
                <a:lnTo>
                  <a:pt x="3486" y="12638"/>
                </a:lnTo>
                <a:lnTo>
                  <a:pt x="3500" y="12636"/>
                </a:lnTo>
                <a:lnTo>
                  <a:pt x="3535" y="12612"/>
                </a:lnTo>
                <a:lnTo>
                  <a:pt x="3549" y="12610"/>
                </a:lnTo>
                <a:lnTo>
                  <a:pt x="3568" y="12590"/>
                </a:lnTo>
                <a:lnTo>
                  <a:pt x="3581" y="12586"/>
                </a:lnTo>
                <a:lnTo>
                  <a:pt x="3598" y="12583"/>
                </a:lnTo>
                <a:lnTo>
                  <a:pt x="3605" y="12585"/>
                </a:lnTo>
                <a:lnTo>
                  <a:pt x="3605" y="12578"/>
                </a:lnTo>
                <a:lnTo>
                  <a:pt x="3592" y="12575"/>
                </a:lnTo>
                <a:lnTo>
                  <a:pt x="3581" y="12575"/>
                </a:lnTo>
                <a:lnTo>
                  <a:pt x="3581" y="12564"/>
                </a:lnTo>
                <a:lnTo>
                  <a:pt x="3596" y="12550"/>
                </a:lnTo>
                <a:lnTo>
                  <a:pt x="3601" y="12554"/>
                </a:lnTo>
                <a:lnTo>
                  <a:pt x="3601" y="12566"/>
                </a:lnTo>
                <a:lnTo>
                  <a:pt x="3609" y="12558"/>
                </a:lnTo>
                <a:lnTo>
                  <a:pt x="3618" y="12558"/>
                </a:lnTo>
                <a:lnTo>
                  <a:pt x="3618" y="12568"/>
                </a:lnTo>
                <a:lnTo>
                  <a:pt x="3611" y="12569"/>
                </a:lnTo>
                <a:lnTo>
                  <a:pt x="3608" y="12574"/>
                </a:lnTo>
                <a:lnTo>
                  <a:pt x="3613" y="12578"/>
                </a:lnTo>
                <a:lnTo>
                  <a:pt x="3623" y="12577"/>
                </a:lnTo>
                <a:lnTo>
                  <a:pt x="3635" y="12585"/>
                </a:lnTo>
                <a:lnTo>
                  <a:pt x="3656" y="12607"/>
                </a:lnTo>
                <a:lnTo>
                  <a:pt x="3665" y="12621"/>
                </a:lnTo>
                <a:lnTo>
                  <a:pt x="3665" y="12614"/>
                </a:lnTo>
                <a:lnTo>
                  <a:pt x="3649" y="12588"/>
                </a:lnTo>
                <a:lnTo>
                  <a:pt x="3627" y="12572"/>
                </a:lnTo>
                <a:lnTo>
                  <a:pt x="3626" y="12565"/>
                </a:lnTo>
                <a:lnTo>
                  <a:pt x="3631" y="12564"/>
                </a:lnTo>
                <a:lnTo>
                  <a:pt x="3634" y="12568"/>
                </a:lnTo>
                <a:lnTo>
                  <a:pt x="3647" y="12573"/>
                </a:lnTo>
                <a:lnTo>
                  <a:pt x="3659" y="12590"/>
                </a:lnTo>
                <a:lnTo>
                  <a:pt x="3670" y="12614"/>
                </a:lnTo>
                <a:lnTo>
                  <a:pt x="3670" y="12624"/>
                </a:lnTo>
                <a:lnTo>
                  <a:pt x="3676" y="12637"/>
                </a:lnTo>
                <a:lnTo>
                  <a:pt x="3723" y="12703"/>
                </a:lnTo>
                <a:lnTo>
                  <a:pt x="3737" y="12710"/>
                </a:lnTo>
                <a:lnTo>
                  <a:pt x="3739" y="12723"/>
                </a:lnTo>
                <a:lnTo>
                  <a:pt x="3758" y="12748"/>
                </a:lnTo>
                <a:lnTo>
                  <a:pt x="3769" y="12769"/>
                </a:lnTo>
                <a:lnTo>
                  <a:pt x="3780" y="12792"/>
                </a:lnTo>
                <a:lnTo>
                  <a:pt x="3788" y="12815"/>
                </a:lnTo>
                <a:lnTo>
                  <a:pt x="3798" y="12816"/>
                </a:lnTo>
                <a:lnTo>
                  <a:pt x="3807" y="12835"/>
                </a:lnTo>
                <a:lnTo>
                  <a:pt x="3843" y="12858"/>
                </a:lnTo>
                <a:lnTo>
                  <a:pt x="3864" y="12859"/>
                </a:lnTo>
                <a:lnTo>
                  <a:pt x="3880" y="12855"/>
                </a:lnTo>
                <a:lnTo>
                  <a:pt x="3906" y="12871"/>
                </a:lnTo>
                <a:lnTo>
                  <a:pt x="3912" y="12874"/>
                </a:lnTo>
                <a:lnTo>
                  <a:pt x="3925" y="12874"/>
                </a:lnTo>
                <a:lnTo>
                  <a:pt x="3936" y="12892"/>
                </a:lnTo>
                <a:lnTo>
                  <a:pt x="3951" y="12897"/>
                </a:lnTo>
                <a:lnTo>
                  <a:pt x="3959" y="12896"/>
                </a:lnTo>
                <a:lnTo>
                  <a:pt x="3982" y="12914"/>
                </a:lnTo>
                <a:lnTo>
                  <a:pt x="4003" y="12933"/>
                </a:lnTo>
                <a:lnTo>
                  <a:pt x="4006" y="12923"/>
                </a:lnTo>
                <a:lnTo>
                  <a:pt x="3996" y="12915"/>
                </a:lnTo>
                <a:lnTo>
                  <a:pt x="4001" y="12910"/>
                </a:lnTo>
                <a:lnTo>
                  <a:pt x="4013" y="12910"/>
                </a:lnTo>
                <a:lnTo>
                  <a:pt x="4024" y="12933"/>
                </a:lnTo>
                <a:lnTo>
                  <a:pt x="4031" y="12944"/>
                </a:lnTo>
                <a:lnTo>
                  <a:pt x="4061" y="12945"/>
                </a:lnTo>
                <a:lnTo>
                  <a:pt x="4070" y="12924"/>
                </a:lnTo>
                <a:lnTo>
                  <a:pt x="4067" y="12914"/>
                </a:lnTo>
                <a:lnTo>
                  <a:pt x="4071" y="12907"/>
                </a:lnTo>
                <a:lnTo>
                  <a:pt x="4071" y="12906"/>
                </a:lnTo>
                <a:lnTo>
                  <a:pt x="4078" y="12913"/>
                </a:lnTo>
                <a:lnTo>
                  <a:pt x="4082" y="12921"/>
                </a:lnTo>
                <a:lnTo>
                  <a:pt x="4088" y="12920"/>
                </a:lnTo>
                <a:lnTo>
                  <a:pt x="4091" y="12913"/>
                </a:lnTo>
                <a:lnTo>
                  <a:pt x="4096" y="12918"/>
                </a:lnTo>
                <a:lnTo>
                  <a:pt x="4096" y="12932"/>
                </a:lnTo>
                <a:lnTo>
                  <a:pt x="4099" y="12944"/>
                </a:lnTo>
                <a:lnTo>
                  <a:pt x="4099" y="12945"/>
                </a:lnTo>
                <a:lnTo>
                  <a:pt x="4098" y="12957"/>
                </a:lnTo>
                <a:lnTo>
                  <a:pt x="4093" y="12959"/>
                </a:lnTo>
                <a:lnTo>
                  <a:pt x="4081" y="12951"/>
                </a:lnTo>
                <a:lnTo>
                  <a:pt x="4078" y="12959"/>
                </a:lnTo>
                <a:lnTo>
                  <a:pt x="4103" y="13009"/>
                </a:lnTo>
                <a:lnTo>
                  <a:pt x="4114" y="13022"/>
                </a:lnTo>
                <a:lnTo>
                  <a:pt x="4114" y="13036"/>
                </a:lnTo>
                <a:lnTo>
                  <a:pt x="4134" y="13065"/>
                </a:lnTo>
                <a:lnTo>
                  <a:pt x="4151" y="13104"/>
                </a:lnTo>
                <a:lnTo>
                  <a:pt x="4182" y="13162"/>
                </a:lnTo>
                <a:lnTo>
                  <a:pt x="4190" y="13163"/>
                </a:lnTo>
                <a:lnTo>
                  <a:pt x="4195" y="13169"/>
                </a:lnTo>
                <a:lnTo>
                  <a:pt x="4197" y="13171"/>
                </a:lnTo>
                <a:lnTo>
                  <a:pt x="4193" y="13196"/>
                </a:lnTo>
                <a:lnTo>
                  <a:pt x="4188" y="13203"/>
                </a:lnTo>
                <a:lnTo>
                  <a:pt x="4192" y="13208"/>
                </a:lnTo>
                <a:lnTo>
                  <a:pt x="4202" y="13212"/>
                </a:lnTo>
                <a:lnTo>
                  <a:pt x="4205" y="13235"/>
                </a:lnTo>
                <a:lnTo>
                  <a:pt x="4194" y="13247"/>
                </a:lnTo>
                <a:lnTo>
                  <a:pt x="4187" y="13273"/>
                </a:lnTo>
                <a:lnTo>
                  <a:pt x="4190" y="13295"/>
                </a:lnTo>
                <a:lnTo>
                  <a:pt x="4208" y="13321"/>
                </a:lnTo>
                <a:lnTo>
                  <a:pt x="4226" y="13322"/>
                </a:lnTo>
                <a:lnTo>
                  <a:pt x="4237" y="13333"/>
                </a:lnTo>
                <a:lnTo>
                  <a:pt x="4243" y="13352"/>
                </a:lnTo>
                <a:lnTo>
                  <a:pt x="4249" y="13352"/>
                </a:lnTo>
                <a:lnTo>
                  <a:pt x="4257" y="13329"/>
                </a:lnTo>
                <a:lnTo>
                  <a:pt x="4254" y="13310"/>
                </a:lnTo>
                <a:lnTo>
                  <a:pt x="4236" y="13288"/>
                </a:lnTo>
                <a:lnTo>
                  <a:pt x="4232" y="13275"/>
                </a:lnTo>
                <a:lnTo>
                  <a:pt x="4237" y="13267"/>
                </a:lnTo>
                <a:lnTo>
                  <a:pt x="4249" y="13283"/>
                </a:lnTo>
                <a:lnTo>
                  <a:pt x="4262" y="13293"/>
                </a:lnTo>
                <a:lnTo>
                  <a:pt x="4263" y="13312"/>
                </a:lnTo>
                <a:lnTo>
                  <a:pt x="4276" y="13328"/>
                </a:lnTo>
                <a:lnTo>
                  <a:pt x="4280" y="13351"/>
                </a:lnTo>
                <a:lnTo>
                  <a:pt x="4296" y="13365"/>
                </a:lnTo>
                <a:lnTo>
                  <a:pt x="4307" y="13383"/>
                </a:lnTo>
                <a:lnTo>
                  <a:pt x="4316" y="13392"/>
                </a:lnTo>
                <a:lnTo>
                  <a:pt x="4331" y="13421"/>
                </a:lnTo>
                <a:lnTo>
                  <a:pt x="4333" y="13432"/>
                </a:lnTo>
                <a:lnTo>
                  <a:pt x="4324" y="13450"/>
                </a:lnTo>
                <a:lnTo>
                  <a:pt x="4324" y="13466"/>
                </a:lnTo>
                <a:lnTo>
                  <a:pt x="4330" y="13482"/>
                </a:lnTo>
                <a:lnTo>
                  <a:pt x="4346" y="13491"/>
                </a:lnTo>
                <a:lnTo>
                  <a:pt x="4357" y="13503"/>
                </a:lnTo>
                <a:lnTo>
                  <a:pt x="4362" y="13498"/>
                </a:lnTo>
                <a:lnTo>
                  <a:pt x="4364" y="13479"/>
                </a:lnTo>
                <a:lnTo>
                  <a:pt x="4357" y="13465"/>
                </a:lnTo>
                <a:lnTo>
                  <a:pt x="4346" y="13455"/>
                </a:lnTo>
                <a:lnTo>
                  <a:pt x="4346" y="13451"/>
                </a:lnTo>
                <a:lnTo>
                  <a:pt x="4351" y="13445"/>
                </a:lnTo>
                <a:lnTo>
                  <a:pt x="4358" y="13454"/>
                </a:lnTo>
                <a:lnTo>
                  <a:pt x="4370" y="13478"/>
                </a:lnTo>
                <a:lnTo>
                  <a:pt x="4369" y="13499"/>
                </a:lnTo>
                <a:lnTo>
                  <a:pt x="4374" y="13503"/>
                </a:lnTo>
                <a:lnTo>
                  <a:pt x="4377" y="13507"/>
                </a:lnTo>
                <a:lnTo>
                  <a:pt x="4382" y="13516"/>
                </a:lnTo>
                <a:lnTo>
                  <a:pt x="4391" y="13517"/>
                </a:lnTo>
                <a:lnTo>
                  <a:pt x="4393" y="13506"/>
                </a:lnTo>
                <a:lnTo>
                  <a:pt x="4392" y="13493"/>
                </a:lnTo>
                <a:lnTo>
                  <a:pt x="4394" y="13492"/>
                </a:lnTo>
                <a:lnTo>
                  <a:pt x="4404" y="13490"/>
                </a:lnTo>
                <a:lnTo>
                  <a:pt x="4415" y="13494"/>
                </a:lnTo>
                <a:lnTo>
                  <a:pt x="4427" y="13490"/>
                </a:lnTo>
                <a:lnTo>
                  <a:pt x="4434" y="13482"/>
                </a:lnTo>
                <a:lnTo>
                  <a:pt x="4439" y="13493"/>
                </a:lnTo>
                <a:lnTo>
                  <a:pt x="4439" y="13501"/>
                </a:lnTo>
                <a:lnTo>
                  <a:pt x="4446" y="13505"/>
                </a:lnTo>
                <a:lnTo>
                  <a:pt x="4471" y="13511"/>
                </a:lnTo>
                <a:lnTo>
                  <a:pt x="4474" y="13540"/>
                </a:lnTo>
                <a:lnTo>
                  <a:pt x="4483" y="13569"/>
                </a:lnTo>
                <a:lnTo>
                  <a:pt x="4493" y="13580"/>
                </a:lnTo>
                <a:lnTo>
                  <a:pt x="4505" y="13579"/>
                </a:lnTo>
                <a:lnTo>
                  <a:pt x="4509" y="13565"/>
                </a:lnTo>
                <a:lnTo>
                  <a:pt x="4504" y="13557"/>
                </a:lnTo>
                <a:lnTo>
                  <a:pt x="4508" y="13545"/>
                </a:lnTo>
                <a:lnTo>
                  <a:pt x="4517" y="13547"/>
                </a:lnTo>
                <a:lnTo>
                  <a:pt x="4522" y="13557"/>
                </a:lnTo>
                <a:lnTo>
                  <a:pt x="4519" y="13569"/>
                </a:lnTo>
                <a:lnTo>
                  <a:pt x="4523" y="13592"/>
                </a:lnTo>
                <a:lnTo>
                  <a:pt x="4520" y="13608"/>
                </a:lnTo>
                <a:lnTo>
                  <a:pt x="4524" y="13621"/>
                </a:lnTo>
                <a:lnTo>
                  <a:pt x="4544" y="13626"/>
                </a:lnTo>
                <a:lnTo>
                  <a:pt x="4552" y="13605"/>
                </a:lnTo>
                <a:lnTo>
                  <a:pt x="4561" y="13589"/>
                </a:lnTo>
                <a:lnTo>
                  <a:pt x="4573" y="13592"/>
                </a:lnTo>
                <a:lnTo>
                  <a:pt x="4580" y="13588"/>
                </a:lnTo>
                <a:lnTo>
                  <a:pt x="4581" y="13565"/>
                </a:lnTo>
                <a:lnTo>
                  <a:pt x="4570" y="13550"/>
                </a:lnTo>
                <a:lnTo>
                  <a:pt x="4559" y="13536"/>
                </a:lnTo>
                <a:lnTo>
                  <a:pt x="4554" y="13518"/>
                </a:lnTo>
                <a:lnTo>
                  <a:pt x="4556" y="13505"/>
                </a:lnTo>
                <a:lnTo>
                  <a:pt x="4567" y="13495"/>
                </a:lnTo>
                <a:lnTo>
                  <a:pt x="4589" y="13487"/>
                </a:lnTo>
                <a:lnTo>
                  <a:pt x="4608" y="13458"/>
                </a:lnTo>
                <a:lnTo>
                  <a:pt x="4607" y="13447"/>
                </a:lnTo>
                <a:lnTo>
                  <a:pt x="4603" y="13442"/>
                </a:lnTo>
                <a:lnTo>
                  <a:pt x="4604" y="13420"/>
                </a:lnTo>
                <a:lnTo>
                  <a:pt x="4625" y="13402"/>
                </a:lnTo>
                <a:lnTo>
                  <a:pt x="4641" y="13400"/>
                </a:lnTo>
                <a:lnTo>
                  <a:pt x="4649" y="13407"/>
                </a:lnTo>
                <a:lnTo>
                  <a:pt x="4662" y="13428"/>
                </a:lnTo>
                <a:lnTo>
                  <a:pt x="4671" y="13431"/>
                </a:lnTo>
                <a:lnTo>
                  <a:pt x="4682" y="13457"/>
                </a:lnTo>
                <a:lnTo>
                  <a:pt x="4687" y="13478"/>
                </a:lnTo>
                <a:lnTo>
                  <a:pt x="4694" y="13487"/>
                </a:lnTo>
                <a:lnTo>
                  <a:pt x="4698" y="13481"/>
                </a:lnTo>
                <a:lnTo>
                  <a:pt x="4707" y="13464"/>
                </a:lnTo>
                <a:lnTo>
                  <a:pt x="4714" y="13464"/>
                </a:lnTo>
                <a:lnTo>
                  <a:pt x="4717" y="13479"/>
                </a:lnTo>
                <a:lnTo>
                  <a:pt x="4712" y="13489"/>
                </a:lnTo>
                <a:lnTo>
                  <a:pt x="4705" y="13491"/>
                </a:lnTo>
                <a:lnTo>
                  <a:pt x="4694" y="13519"/>
                </a:lnTo>
                <a:lnTo>
                  <a:pt x="4688" y="13528"/>
                </a:lnTo>
                <a:lnTo>
                  <a:pt x="4694" y="13557"/>
                </a:lnTo>
                <a:lnTo>
                  <a:pt x="4709" y="13593"/>
                </a:lnTo>
                <a:lnTo>
                  <a:pt x="4723" y="13614"/>
                </a:lnTo>
                <a:lnTo>
                  <a:pt x="4726" y="13618"/>
                </a:lnTo>
                <a:lnTo>
                  <a:pt x="4729" y="13644"/>
                </a:lnTo>
                <a:lnTo>
                  <a:pt x="4730" y="13670"/>
                </a:lnTo>
                <a:lnTo>
                  <a:pt x="4743" y="13698"/>
                </a:lnTo>
                <a:lnTo>
                  <a:pt x="4749" y="13697"/>
                </a:lnTo>
                <a:lnTo>
                  <a:pt x="4755" y="13691"/>
                </a:lnTo>
                <a:lnTo>
                  <a:pt x="4759" y="13702"/>
                </a:lnTo>
                <a:lnTo>
                  <a:pt x="4760" y="13727"/>
                </a:lnTo>
                <a:lnTo>
                  <a:pt x="4752" y="13742"/>
                </a:lnTo>
                <a:lnTo>
                  <a:pt x="4752" y="13752"/>
                </a:lnTo>
                <a:lnTo>
                  <a:pt x="4760" y="13767"/>
                </a:lnTo>
                <a:lnTo>
                  <a:pt x="4760" y="13798"/>
                </a:lnTo>
                <a:lnTo>
                  <a:pt x="4751" y="13810"/>
                </a:lnTo>
                <a:lnTo>
                  <a:pt x="4746" y="13826"/>
                </a:lnTo>
                <a:lnTo>
                  <a:pt x="4751" y="13830"/>
                </a:lnTo>
                <a:lnTo>
                  <a:pt x="4757" y="13851"/>
                </a:lnTo>
                <a:lnTo>
                  <a:pt x="4755" y="13889"/>
                </a:lnTo>
                <a:lnTo>
                  <a:pt x="4756" y="13942"/>
                </a:lnTo>
                <a:lnTo>
                  <a:pt x="4747" y="13960"/>
                </a:lnTo>
                <a:lnTo>
                  <a:pt x="4745" y="13976"/>
                </a:lnTo>
                <a:lnTo>
                  <a:pt x="4753" y="13995"/>
                </a:lnTo>
                <a:lnTo>
                  <a:pt x="4765" y="13986"/>
                </a:lnTo>
                <a:lnTo>
                  <a:pt x="4763" y="13999"/>
                </a:lnTo>
                <a:lnTo>
                  <a:pt x="4770" y="14015"/>
                </a:lnTo>
                <a:lnTo>
                  <a:pt x="4777" y="14014"/>
                </a:lnTo>
                <a:lnTo>
                  <a:pt x="4778" y="14025"/>
                </a:lnTo>
                <a:lnTo>
                  <a:pt x="4771" y="14040"/>
                </a:lnTo>
                <a:lnTo>
                  <a:pt x="4765" y="14065"/>
                </a:lnTo>
                <a:lnTo>
                  <a:pt x="4740" y="14108"/>
                </a:lnTo>
                <a:lnTo>
                  <a:pt x="4733" y="14131"/>
                </a:lnTo>
                <a:lnTo>
                  <a:pt x="4714" y="14162"/>
                </a:lnTo>
                <a:lnTo>
                  <a:pt x="4689" y="14172"/>
                </a:lnTo>
                <a:lnTo>
                  <a:pt x="4669" y="14196"/>
                </a:lnTo>
                <a:lnTo>
                  <a:pt x="4651" y="14244"/>
                </a:lnTo>
                <a:lnTo>
                  <a:pt x="4648" y="14282"/>
                </a:lnTo>
                <a:lnTo>
                  <a:pt x="4645" y="14302"/>
                </a:lnTo>
                <a:lnTo>
                  <a:pt x="4641" y="14329"/>
                </a:lnTo>
                <a:lnTo>
                  <a:pt x="4622" y="14331"/>
                </a:lnTo>
                <a:lnTo>
                  <a:pt x="4590" y="14369"/>
                </a:lnTo>
                <a:lnTo>
                  <a:pt x="4573" y="14370"/>
                </a:lnTo>
                <a:lnTo>
                  <a:pt x="4556" y="14385"/>
                </a:lnTo>
                <a:lnTo>
                  <a:pt x="4564" y="14411"/>
                </a:lnTo>
                <a:lnTo>
                  <a:pt x="4565" y="14427"/>
                </a:lnTo>
                <a:lnTo>
                  <a:pt x="4571" y="14444"/>
                </a:lnTo>
                <a:lnTo>
                  <a:pt x="4567" y="14475"/>
                </a:lnTo>
                <a:lnTo>
                  <a:pt x="4542" y="14521"/>
                </a:lnTo>
                <a:lnTo>
                  <a:pt x="4540" y="14540"/>
                </a:lnTo>
                <a:lnTo>
                  <a:pt x="4546" y="14554"/>
                </a:lnTo>
                <a:lnTo>
                  <a:pt x="4533" y="14585"/>
                </a:lnTo>
                <a:lnTo>
                  <a:pt x="4519" y="14588"/>
                </a:lnTo>
                <a:lnTo>
                  <a:pt x="4507" y="14616"/>
                </a:lnTo>
                <a:lnTo>
                  <a:pt x="4512" y="14634"/>
                </a:lnTo>
                <a:lnTo>
                  <a:pt x="4517" y="14657"/>
                </a:lnTo>
                <a:lnTo>
                  <a:pt x="4515" y="14675"/>
                </a:lnTo>
                <a:lnTo>
                  <a:pt x="4518" y="14709"/>
                </a:lnTo>
                <a:lnTo>
                  <a:pt x="4510" y="14730"/>
                </a:lnTo>
                <a:lnTo>
                  <a:pt x="4504" y="14741"/>
                </a:lnTo>
                <a:lnTo>
                  <a:pt x="4511" y="14758"/>
                </a:lnTo>
                <a:lnTo>
                  <a:pt x="4526" y="14768"/>
                </a:lnTo>
                <a:lnTo>
                  <a:pt x="4540" y="14792"/>
                </a:lnTo>
                <a:lnTo>
                  <a:pt x="4551" y="14804"/>
                </a:lnTo>
                <a:lnTo>
                  <a:pt x="4556" y="14797"/>
                </a:lnTo>
                <a:lnTo>
                  <a:pt x="4562" y="14770"/>
                </a:lnTo>
                <a:lnTo>
                  <a:pt x="4566" y="14756"/>
                </a:lnTo>
                <a:lnTo>
                  <a:pt x="4576" y="14740"/>
                </a:lnTo>
                <a:lnTo>
                  <a:pt x="4577" y="14760"/>
                </a:lnTo>
                <a:lnTo>
                  <a:pt x="4578" y="14777"/>
                </a:lnTo>
                <a:lnTo>
                  <a:pt x="4580" y="14766"/>
                </a:lnTo>
                <a:lnTo>
                  <a:pt x="4579" y="14748"/>
                </a:lnTo>
                <a:lnTo>
                  <a:pt x="4584" y="14750"/>
                </a:lnTo>
                <a:lnTo>
                  <a:pt x="4588" y="14779"/>
                </a:lnTo>
                <a:lnTo>
                  <a:pt x="4585" y="14811"/>
                </a:lnTo>
                <a:lnTo>
                  <a:pt x="4587" y="14828"/>
                </a:lnTo>
                <a:lnTo>
                  <a:pt x="4580" y="14857"/>
                </a:lnTo>
                <a:lnTo>
                  <a:pt x="4562" y="14882"/>
                </a:lnTo>
                <a:lnTo>
                  <a:pt x="4562" y="14883"/>
                </a:lnTo>
                <a:lnTo>
                  <a:pt x="4528" y="14908"/>
                </a:lnTo>
                <a:lnTo>
                  <a:pt x="4516" y="14927"/>
                </a:lnTo>
                <a:lnTo>
                  <a:pt x="4493" y="14965"/>
                </a:lnTo>
                <a:lnTo>
                  <a:pt x="4488" y="14994"/>
                </a:lnTo>
                <a:lnTo>
                  <a:pt x="4483" y="15016"/>
                </a:lnTo>
                <a:lnTo>
                  <a:pt x="4484" y="15026"/>
                </a:lnTo>
                <a:lnTo>
                  <a:pt x="4495" y="15041"/>
                </a:lnTo>
                <a:lnTo>
                  <a:pt x="4496" y="15057"/>
                </a:lnTo>
                <a:lnTo>
                  <a:pt x="4488" y="15067"/>
                </a:lnTo>
                <a:lnTo>
                  <a:pt x="4488" y="15079"/>
                </a:lnTo>
                <a:lnTo>
                  <a:pt x="4501" y="15099"/>
                </a:lnTo>
                <a:lnTo>
                  <a:pt x="4511" y="15131"/>
                </a:lnTo>
                <a:lnTo>
                  <a:pt x="4510" y="15153"/>
                </a:lnTo>
                <a:lnTo>
                  <a:pt x="4500" y="15154"/>
                </a:lnTo>
                <a:lnTo>
                  <a:pt x="4489" y="15162"/>
                </a:lnTo>
                <a:lnTo>
                  <a:pt x="4485" y="15179"/>
                </a:lnTo>
                <a:lnTo>
                  <a:pt x="4496" y="15197"/>
                </a:lnTo>
                <a:lnTo>
                  <a:pt x="4510" y="15206"/>
                </a:lnTo>
                <a:lnTo>
                  <a:pt x="4530" y="15235"/>
                </a:lnTo>
                <a:lnTo>
                  <a:pt x="4548" y="15239"/>
                </a:lnTo>
                <a:lnTo>
                  <a:pt x="4576" y="15270"/>
                </a:lnTo>
                <a:lnTo>
                  <a:pt x="4590" y="15276"/>
                </a:lnTo>
                <a:lnTo>
                  <a:pt x="4593" y="15295"/>
                </a:lnTo>
                <a:lnTo>
                  <a:pt x="4608" y="15331"/>
                </a:lnTo>
                <a:lnTo>
                  <a:pt x="4610" y="15362"/>
                </a:lnTo>
                <a:lnTo>
                  <a:pt x="4618" y="15385"/>
                </a:lnTo>
                <a:lnTo>
                  <a:pt x="4645" y="15409"/>
                </a:lnTo>
                <a:lnTo>
                  <a:pt x="4657" y="15442"/>
                </a:lnTo>
                <a:lnTo>
                  <a:pt x="4661" y="15475"/>
                </a:lnTo>
                <a:lnTo>
                  <a:pt x="4669" y="15497"/>
                </a:lnTo>
                <a:lnTo>
                  <a:pt x="4671" y="15534"/>
                </a:lnTo>
                <a:lnTo>
                  <a:pt x="4681" y="15559"/>
                </a:lnTo>
                <a:lnTo>
                  <a:pt x="4691" y="15570"/>
                </a:lnTo>
                <a:lnTo>
                  <a:pt x="4703" y="15606"/>
                </a:lnTo>
                <a:lnTo>
                  <a:pt x="4706" y="15633"/>
                </a:lnTo>
                <a:lnTo>
                  <a:pt x="4702" y="15642"/>
                </a:lnTo>
                <a:lnTo>
                  <a:pt x="4713" y="15682"/>
                </a:lnTo>
                <a:lnTo>
                  <a:pt x="4734" y="15727"/>
                </a:lnTo>
                <a:lnTo>
                  <a:pt x="4742" y="15750"/>
                </a:lnTo>
                <a:lnTo>
                  <a:pt x="4739" y="15769"/>
                </a:lnTo>
                <a:lnTo>
                  <a:pt x="4741" y="15785"/>
                </a:lnTo>
                <a:lnTo>
                  <a:pt x="4750" y="15790"/>
                </a:lnTo>
                <a:lnTo>
                  <a:pt x="4773" y="15824"/>
                </a:lnTo>
                <a:lnTo>
                  <a:pt x="4779" y="15845"/>
                </a:lnTo>
                <a:lnTo>
                  <a:pt x="4781" y="15876"/>
                </a:lnTo>
                <a:lnTo>
                  <a:pt x="4787" y="15890"/>
                </a:lnTo>
                <a:lnTo>
                  <a:pt x="4805" y="15901"/>
                </a:lnTo>
                <a:lnTo>
                  <a:pt x="4808" y="15928"/>
                </a:lnTo>
                <a:lnTo>
                  <a:pt x="4828" y="15980"/>
                </a:lnTo>
                <a:lnTo>
                  <a:pt x="4833" y="16007"/>
                </a:lnTo>
                <a:lnTo>
                  <a:pt x="4855" y="16060"/>
                </a:lnTo>
                <a:lnTo>
                  <a:pt x="4856" y="16081"/>
                </a:lnTo>
                <a:lnTo>
                  <a:pt x="4850" y="16085"/>
                </a:lnTo>
                <a:lnTo>
                  <a:pt x="4843" y="16078"/>
                </a:lnTo>
                <a:lnTo>
                  <a:pt x="4843" y="16089"/>
                </a:lnTo>
                <a:lnTo>
                  <a:pt x="4845" y="16108"/>
                </a:lnTo>
                <a:lnTo>
                  <a:pt x="4845" y="16125"/>
                </a:lnTo>
                <a:lnTo>
                  <a:pt x="4853" y="16123"/>
                </a:lnTo>
                <a:lnTo>
                  <a:pt x="4862" y="16133"/>
                </a:lnTo>
                <a:lnTo>
                  <a:pt x="4864" y="16147"/>
                </a:lnTo>
                <a:lnTo>
                  <a:pt x="4861" y="16159"/>
                </a:lnTo>
                <a:lnTo>
                  <a:pt x="4883" y="16185"/>
                </a:lnTo>
                <a:lnTo>
                  <a:pt x="4905" y="16203"/>
                </a:lnTo>
                <a:lnTo>
                  <a:pt x="4906" y="16218"/>
                </a:lnTo>
                <a:lnTo>
                  <a:pt x="4916" y="16240"/>
                </a:lnTo>
                <a:lnTo>
                  <a:pt x="4928" y="16242"/>
                </a:lnTo>
                <a:lnTo>
                  <a:pt x="4934" y="16253"/>
                </a:lnTo>
                <a:lnTo>
                  <a:pt x="4938" y="16272"/>
                </a:lnTo>
                <a:lnTo>
                  <a:pt x="4947" y="16281"/>
                </a:lnTo>
                <a:lnTo>
                  <a:pt x="4967" y="16280"/>
                </a:lnTo>
                <a:lnTo>
                  <a:pt x="4974" y="16266"/>
                </a:lnTo>
                <a:lnTo>
                  <a:pt x="4970" y="16286"/>
                </a:lnTo>
                <a:lnTo>
                  <a:pt x="4982" y="16308"/>
                </a:lnTo>
                <a:lnTo>
                  <a:pt x="5003" y="16327"/>
                </a:lnTo>
                <a:lnTo>
                  <a:pt x="5013" y="16343"/>
                </a:lnTo>
                <a:lnTo>
                  <a:pt x="5015" y="16359"/>
                </a:lnTo>
                <a:lnTo>
                  <a:pt x="5025" y="16371"/>
                </a:lnTo>
                <a:lnTo>
                  <a:pt x="5041" y="16381"/>
                </a:lnTo>
                <a:lnTo>
                  <a:pt x="5047" y="16377"/>
                </a:lnTo>
                <a:lnTo>
                  <a:pt x="5058" y="16383"/>
                </a:lnTo>
                <a:lnTo>
                  <a:pt x="5084" y="16409"/>
                </a:lnTo>
                <a:lnTo>
                  <a:pt x="5102" y="16421"/>
                </a:lnTo>
                <a:lnTo>
                  <a:pt x="5115" y="16422"/>
                </a:lnTo>
                <a:lnTo>
                  <a:pt x="5121" y="16427"/>
                </a:lnTo>
                <a:lnTo>
                  <a:pt x="5125" y="16442"/>
                </a:lnTo>
                <a:lnTo>
                  <a:pt x="5143" y="16465"/>
                </a:lnTo>
                <a:lnTo>
                  <a:pt x="5153" y="16476"/>
                </a:lnTo>
                <a:lnTo>
                  <a:pt x="5168" y="16499"/>
                </a:lnTo>
                <a:lnTo>
                  <a:pt x="5177" y="16505"/>
                </a:lnTo>
                <a:lnTo>
                  <a:pt x="5181" y="16519"/>
                </a:lnTo>
                <a:lnTo>
                  <a:pt x="5180" y="16531"/>
                </a:lnTo>
                <a:lnTo>
                  <a:pt x="5181" y="16547"/>
                </a:lnTo>
                <a:lnTo>
                  <a:pt x="5196" y="16552"/>
                </a:lnTo>
                <a:lnTo>
                  <a:pt x="5211" y="16563"/>
                </a:lnTo>
                <a:lnTo>
                  <a:pt x="5230" y="16595"/>
                </a:lnTo>
                <a:lnTo>
                  <a:pt x="5247" y="16622"/>
                </a:lnTo>
                <a:lnTo>
                  <a:pt x="5259" y="16628"/>
                </a:lnTo>
                <a:lnTo>
                  <a:pt x="5261" y="16632"/>
                </a:lnTo>
                <a:lnTo>
                  <a:pt x="5267" y="16642"/>
                </a:lnTo>
                <a:lnTo>
                  <a:pt x="5269" y="16674"/>
                </a:lnTo>
                <a:lnTo>
                  <a:pt x="5267" y="16697"/>
                </a:lnTo>
                <a:lnTo>
                  <a:pt x="5270" y="16729"/>
                </a:lnTo>
                <a:lnTo>
                  <a:pt x="5281" y="16814"/>
                </a:lnTo>
                <a:lnTo>
                  <a:pt x="5281" y="16846"/>
                </a:lnTo>
                <a:lnTo>
                  <a:pt x="5277" y="16869"/>
                </a:lnTo>
                <a:lnTo>
                  <a:pt x="5270" y="16882"/>
                </a:lnTo>
                <a:lnTo>
                  <a:pt x="5275" y="16925"/>
                </a:lnTo>
                <a:lnTo>
                  <a:pt x="5283" y="16968"/>
                </a:lnTo>
                <a:lnTo>
                  <a:pt x="5292" y="17004"/>
                </a:lnTo>
                <a:lnTo>
                  <a:pt x="5292" y="17063"/>
                </a:lnTo>
                <a:lnTo>
                  <a:pt x="5288" y="17079"/>
                </a:lnTo>
                <a:lnTo>
                  <a:pt x="5285" y="17090"/>
                </a:lnTo>
                <a:lnTo>
                  <a:pt x="5288" y="17170"/>
                </a:lnTo>
                <a:lnTo>
                  <a:pt x="5288" y="17190"/>
                </a:lnTo>
                <a:lnTo>
                  <a:pt x="5278" y="17200"/>
                </a:lnTo>
                <a:lnTo>
                  <a:pt x="5269" y="17210"/>
                </a:lnTo>
                <a:lnTo>
                  <a:pt x="5270" y="17255"/>
                </a:lnTo>
                <a:lnTo>
                  <a:pt x="5275" y="17267"/>
                </a:lnTo>
                <a:lnTo>
                  <a:pt x="5283" y="17256"/>
                </a:lnTo>
                <a:lnTo>
                  <a:pt x="5289" y="17264"/>
                </a:lnTo>
                <a:lnTo>
                  <a:pt x="5280" y="17277"/>
                </a:lnTo>
                <a:lnTo>
                  <a:pt x="5281" y="17396"/>
                </a:lnTo>
                <a:lnTo>
                  <a:pt x="5291" y="17441"/>
                </a:lnTo>
                <a:lnTo>
                  <a:pt x="5292" y="17476"/>
                </a:lnTo>
                <a:lnTo>
                  <a:pt x="5290" y="17506"/>
                </a:lnTo>
                <a:lnTo>
                  <a:pt x="5279" y="17536"/>
                </a:lnTo>
                <a:lnTo>
                  <a:pt x="5279" y="17565"/>
                </a:lnTo>
                <a:lnTo>
                  <a:pt x="5291" y="17604"/>
                </a:lnTo>
                <a:lnTo>
                  <a:pt x="5289" y="17628"/>
                </a:lnTo>
                <a:lnTo>
                  <a:pt x="5287" y="17685"/>
                </a:lnTo>
                <a:lnTo>
                  <a:pt x="5280" y="17706"/>
                </a:lnTo>
                <a:lnTo>
                  <a:pt x="5280" y="17737"/>
                </a:lnTo>
                <a:lnTo>
                  <a:pt x="5283" y="17754"/>
                </a:lnTo>
                <a:lnTo>
                  <a:pt x="5283" y="17767"/>
                </a:lnTo>
                <a:lnTo>
                  <a:pt x="5272" y="17796"/>
                </a:lnTo>
                <a:lnTo>
                  <a:pt x="5271" y="17825"/>
                </a:lnTo>
                <a:lnTo>
                  <a:pt x="5264" y="17844"/>
                </a:lnTo>
                <a:lnTo>
                  <a:pt x="5268" y="17880"/>
                </a:lnTo>
                <a:lnTo>
                  <a:pt x="5266" y="17896"/>
                </a:lnTo>
                <a:lnTo>
                  <a:pt x="5255" y="17938"/>
                </a:lnTo>
                <a:lnTo>
                  <a:pt x="5255" y="17956"/>
                </a:lnTo>
                <a:lnTo>
                  <a:pt x="5267" y="17988"/>
                </a:lnTo>
                <a:lnTo>
                  <a:pt x="5269" y="18021"/>
                </a:lnTo>
                <a:lnTo>
                  <a:pt x="5277" y="18041"/>
                </a:lnTo>
                <a:lnTo>
                  <a:pt x="5267" y="18053"/>
                </a:lnTo>
                <a:lnTo>
                  <a:pt x="5261" y="18078"/>
                </a:lnTo>
                <a:lnTo>
                  <a:pt x="5271" y="18098"/>
                </a:lnTo>
                <a:lnTo>
                  <a:pt x="5261" y="18118"/>
                </a:lnTo>
                <a:lnTo>
                  <a:pt x="5252" y="18124"/>
                </a:lnTo>
                <a:lnTo>
                  <a:pt x="5251" y="18154"/>
                </a:lnTo>
                <a:lnTo>
                  <a:pt x="5254" y="18179"/>
                </a:lnTo>
                <a:lnTo>
                  <a:pt x="5256" y="18203"/>
                </a:lnTo>
                <a:lnTo>
                  <a:pt x="5271" y="18271"/>
                </a:lnTo>
                <a:lnTo>
                  <a:pt x="5271" y="18308"/>
                </a:lnTo>
                <a:lnTo>
                  <a:pt x="5265" y="18320"/>
                </a:lnTo>
                <a:lnTo>
                  <a:pt x="5266" y="18341"/>
                </a:lnTo>
                <a:lnTo>
                  <a:pt x="5280" y="18375"/>
                </a:lnTo>
                <a:lnTo>
                  <a:pt x="5281" y="18415"/>
                </a:lnTo>
                <a:lnTo>
                  <a:pt x="5277" y="18443"/>
                </a:lnTo>
                <a:lnTo>
                  <a:pt x="5277" y="18455"/>
                </a:lnTo>
                <a:lnTo>
                  <a:pt x="5281" y="18474"/>
                </a:lnTo>
                <a:lnTo>
                  <a:pt x="5279" y="18492"/>
                </a:lnTo>
                <a:lnTo>
                  <a:pt x="5275" y="18511"/>
                </a:lnTo>
                <a:lnTo>
                  <a:pt x="5279" y="18523"/>
                </a:lnTo>
                <a:lnTo>
                  <a:pt x="5294" y="18558"/>
                </a:lnTo>
                <a:lnTo>
                  <a:pt x="5296" y="18578"/>
                </a:lnTo>
                <a:lnTo>
                  <a:pt x="5289" y="18597"/>
                </a:lnTo>
                <a:lnTo>
                  <a:pt x="5279" y="18608"/>
                </a:lnTo>
                <a:lnTo>
                  <a:pt x="5270" y="18640"/>
                </a:lnTo>
                <a:lnTo>
                  <a:pt x="5270" y="18649"/>
                </a:lnTo>
                <a:lnTo>
                  <a:pt x="5275" y="18660"/>
                </a:lnTo>
                <a:lnTo>
                  <a:pt x="5270" y="18687"/>
                </a:lnTo>
                <a:lnTo>
                  <a:pt x="5262" y="18702"/>
                </a:lnTo>
                <a:lnTo>
                  <a:pt x="5262" y="18721"/>
                </a:lnTo>
                <a:lnTo>
                  <a:pt x="5260" y="18755"/>
                </a:lnTo>
                <a:lnTo>
                  <a:pt x="5255" y="18774"/>
                </a:lnTo>
                <a:lnTo>
                  <a:pt x="5256" y="18794"/>
                </a:lnTo>
                <a:lnTo>
                  <a:pt x="5252" y="18804"/>
                </a:lnTo>
                <a:lnTo>
                  <a:pt x="5251" y="18832"/>
                </a:lnTo>
                <a:lnTo>
                  <a:pt x="5243" y="18846"/>
                </a:lnTo>
                <a:lnTo>
                  <a:pt x="5244" y="18858"/>
                </a:lnTo>
                <a:lnTo>
                  <a:pt x="5249" y="18871"/>
                </a:lnTo>
                <a:lnTo>
                  <a:pt x="5240" y="18892"/>
                </a:lnTo>
                <a:lnTo>
                  <a:pt x="5240" y="18923"/>
                </a:lnTo>
                <a:lnTo>
                  <a:pt x="5238" y="18942"/>
                </a:lnTo>
                <a:lnTo>
                  <a:pt x="5229" y="18952"/>
                </a:lnTo>
                <a:lnTo>
                  <a:pt x="5229" y="18973"/>
                </a:lnTo>
                <a:lnTo>
                  <a:pt x="5225" y="18988"/>
                </a:lnTo>
                <a:lnTo>
                  <a:pt x="5224" y="19004"/>
                </a:lnTo>
                <a:lnTo>
                  <a:pt x="5228" y="19023"/>
                </a:lnTo>
                <a:lnTo>
                  <a:pt x="5229" y="19046"/>
                </a:lnTo>
                <a:lnTo>
                  <a:pt x="5221" y="19064"/>
                </a:lnTo>
                <a:lnTo>
                  <a:pt x="5213" y="19066"/>
                </a:lnTo>
                <a:lnTo>
                  <a:pt x="5205" y="19055"/>
                </a:lnTo>
                <a:lnTo>
                  <a:pt x="5195" y="19059"/>
                </a:lnTo>
                <a:lnTo>
                  <a:pt x="5194" y="19073"/>
                </a:lnTo>
                <a:lnTo>
                  <a:pt x="5196" y="19098"/>
                </a:lnTo>
                <a:lnTo>
                  <a:pt x="5197" y="19132"/>
                </a:lnTo>
                <a:lnTo>
                  <a:pt x="5206" y="19155"/>
                </a:lnTo>
                <a:lnTo>
                  <a:pt x="5221" y="19176"/>
                </a:lnTo>
                <a:lnTo>
                  <a:pt x="5222" y="19199"/>
                </a:lnTo>
                <a:lnTo>
                  <a:pt x="5220" y="19230"/>
                </a:lnTo>
                <a:lnTo>
                  <a:pt x="5241" y="19289"/>
                </a:lnTo>
                <a:lnTo>
                  <a:pt x="5244" y="19306"/>
                </a:lnTo>
                <a:lnTo>
                  <a:pt x="5253" y="19319"/>
                </a:lnTo>
                <a:lnTo>
                  <a:pt x="5253" y="19357"/>
                </a:lnTo>
                <a:lnTo>
                  <a:pt x="5247" y="19407"/>
                </a:lnTo>
                <a:lnTo>
                  <a:pt x="5241" y="19414"/>
                </a:lnTo>
                <a:lnTo>
                  <a:pt x="5244" y="19430"/>
                </a:lnTo>
                <a:lnTo>
                  <a:pt x="5241" y="19445"/>
                </a:lnTo>
                <a:lnTo>
                  <a:pt x="5237" y="19440"/>
                </a:lnTo>
                <a:lnTo>
                  <a:pt x="5229" y="19442"/>
                </a:lnTo>
                <a:lnTo>
                  <a:pt x="5225" y="19462"/>
                </a:lnTo>
                <a:lnTo>
                  <a:pt x="5228" y="19483"/>
                </a:lnTo>
                <a:lnTo>
                  <a:pt x="5237" y="19496"/>
                </a:lnTo>
                <a:lnTo>
                  <a:pt x="5230" y="19542"/>
                </a:lnTo>
                <a:lnTo>
                  <a:pt x="5232" y="19563"/>
                </a:lnTo>
                <a:lnTo>
                  <a:pt x="5226" y="19576"/>
                </a:lnTo>
                <a:lnTo>
                  <a:pt x="5233" y="19586"/>
                </a:lnTo>
                <a:lnTo>
                  <a:pt x="5230" y="19602"/>
                </a:lnTo>
                <a:lnTo>
                  <a:pt x="5227" y="19609"/>
                </a:lnTo>
                <a:lnTo>
                  <a:pt x="5232" y="19621"/>
                </a:lnTo>
                <a:lnTo>
                  <a:pt x="5253" y="19676"/>
                </a:lnTo>
                <a:lnTo>
                  <a:pt x="5259" y="19686"/>
                </a:lnTo>
                <a:lnTo>
                  <a:pt x="5264" y="19703"/>
                </a:lnTo>
                <a:lnTo>
                  <a:pt x="5283" y="19717"/>
                </a:lnTo>
                <a:lnTo>
                  <a:pt x="5302" y="19709"/>
                </a:lnTo>
                <a:lnTo>
                  <a:pt x="5303" y="19677"/>
                </a:lnTo>
                <a:lnTo>
                  <a:pt x="5306" y="19671"/>
                </a:lnTo>
                <a:lnTo>
                  <a:pt x="5318" y="19671"/>
                </a:lnTo>
                <a:lnTo>
                  <a:pt x="5328" y="19692"/>
                </a:lnTo>
                <a:lnTo>
                  <a:pt x="5333" y="19687"/>
                </a:lnTo>
                <a:lnTo>
                  <a:pt x="5342" y="19685"/>
                </a:lnTo>
                <a:lnTo>
                  <a:pt x="5335" y="19702"/>
                </a:lnTo>
                <a:lnTo>
                  <a:pt x="5320" y="19724"/>
                </a:lnTo>
                <a:lnTo>
                  <a:pt x="5320" y="19739"/>
                </a:lnTo>
                <a:lnTo>
                  <a:pt x="5331" y="19747"/>
                </a:lnTo>
                <a:lnTo>
                  <a:pt x="5339" y="19739"/>
                </a:lnTo>
                <a:lnTo>
                  <a:pt x="5341" y="19756"/>
                </a:lnTo>
                <a:lnTo>
                  <a:pt x="5342" y="19795"/>
                </a:lnTo>
                <a:lnTo>
                  <a:pt x="5348" y="19808"/>
                </a:lnTo>
                <a:lnTo>
                  <a:pt x="5345" y="19814"/>
                </a:lnTo>
                <a:lnTo>
                  <a:pt x="5339" y="19802"/>
                </a:lnTo>
                <a:lnTo>
                  <a:pt x="5334" y="19784"/>
                </a:lnTo>
                <a:lnTo>
                  <a:pt x="5326" y="19778"/>
                </a:lnTo>
                <a:lnTo>
                  <a:pt x="5322" y="19789"/>
                </a:lnTo>
                <a:lnTo>
                  <a:pt x="5323" y="19801"/>
                </a:lnTo>
                <a:lnTo>
                  <a:pt x="5336" y="19816"/>
                </a:lnTo>
                <a:lnTo>
                  <a:pt x="5338" y="19828"/>
                </a:lnTo>
                <a:lnTo>
                  <a:pt x="5329" y="19833"/>
                </a:lnTo>
                <a:lnTo>
                  <a:pt x="5324" y="19841"/>
                </a:lnTo>
                <a:lnTo>
                  <a:pt x="5325" y="19869"/>
                </a:lnTo>
                <a:lnTo>
                  <a:pt x="5336" y="19887"/>
                </a:lnTo>
                <a:lnTo>
                  <a:pt x="5326" y="19906"/>
                </a:lnTo>
                <a:lnTo>
                  <a:pt x="5325" y="19922"/>
                </a:lnTo>
                <a:lnTo>
                  <a:pt x="5329" y="19928"/>
                </a:lnTo>
                <a:lnTo>
                  <a:pt x="5318" y="19950"/>
                </a:lnTo>
                <a:lnTo>
                  <a:pt x="5320" y="19961"/>
                </a:lnTo>
                <a:lnTo>
                  <a:pt x="5334" y="19977"/>
                </a:lnTo>
                <a:lnTo>
                  <a:pt x="5330" y="19995"/>
                </a:lnTo>
                <a:lnTo>
                  <a:pt x="5328" y="20023"/>
                </a:lnTo>
                <a:lnTo>
                  <a:pt x="5320" y="20040"/>
                </a:lnTo>
                <a:lnTo>
                  <a:pt x="5319" y="20054"/>
                </a:lnTo>
                <a:lnTo>
                  <a:pt x="5326" y="20066"/>
                </a:lnTo>
                <a:lnTo>
                  <a:pt x="5339" y="20067"/>
                </a:lnTo>
                <a:lnTo>
                  <a:pt x="5347" y="20081"/>
                </a:lnTo>
                <a:lnTo>
                  <a:pt x="5349" y="20098"/>
                </a:lnTo>
                <a:lnTo>
                  <a:pt x="5361" y="20101"/>
                </a:lnTo>
                <a:lnTo>
                  <a:pt x="5366" y="20115"/>
                </a:lnTo>
                <a:lnTo>
                  <a:pt x="5364" y="20151"/>
                </a:lnTo>
                <a:lnTo>
                  <a:pt x="5355" y="20175"/>
                </a:lnTo>
                <a:lnTo>
                  <a:pt x="5337" y="20193"/>
                </a:lnTo>
                <a:lnTo>
                  <a:pt x="5329" y="20193"/>
                </a:lnTo>
                <a:lnTo>
                  <a:pt x="5328" y="20215"/>
                </a:lnTo>
                <a:lnTo>
                  <a:pt x="5333" y="20240"/>
                </a:lnTo>
                <a:lnTo>
                  <a:pt x="5328" y="20251"/>
                </a:lnTo>
                <a:lnTo>
                  <a:pt x="5329" y="20265"/>
                </a:lnTo>
                <a:lnTo>
                  <a:pt x="5334" y="20270"/>
                </a:lnTo>
                <a:lnTo>
                  <a:pt x="5325" y="20290"/>
                </a:lnTo>
                <a:lnTo>
                  <a:pt x="5317" y="20325"/>
                </a:lnTo>
                <a:lnTo>
                  <a:pt x="5317" y="20351"/>
                </a:lnTo>
                <a:lnTo>
                  <a:pt x="5324" y="20356"/>
                </a:lnTo>
                <a:lnTo>
                  <a:pt x="5321" y="20369"/>
                </a:lnTo>
                <a:lnTo>
                  <a:pt x="5320" y="20412"/>
                </a:lnTo>
                <a:lnTo>
                  <a:pt x="5310" y="20420"/>
                </a:lnTo>
                <a:lnTo>
                  <a:pt x="5308" y="20442"/>
                </a:lnTo>
                <a:lnTo>
                  <a:pt x="5303" y="20429"/>
                </a:lnTo>
                <a:lnTo>
                  <a:pt x="5308" y="20419"/>
                </a:lnTo>
                <a:lnTo>
                  <a:pt x="5312" y="20383"/>
                </a:lnTo>
                <a:lnTo>
                  <a:pt x="5310" y="20364"/>
                </a:lnTo>
                <a:lnTo>
                  <a:pt x="5312" y="20352"/>
                </a:lnTo>
                <a:lnTo>
                  <a:pt x="5307" y="20349"/>
                </a:lnTo>
                <a:lnTo>
                  <a:pt x="5289" y="20359"/>
                </a:lnTo>
                <a:lnTo>
                  <a:pt x="5276" y="20373"/>
                </a:lnTo>
                <a:lnTo>
                  <a:pt x="5269" y="20372"/>
                </a:lnTo>
                <a:lnTo>
                  <a:pt x="5270" y="20362"/>
                </a:lnTo>
                <a:lnTo>
                  <a:pt x="5282" y="20355"/>
                </a:lnTo>
                <a:lnTo>
                  <a:pt x="5290" y="20345"/>
                </a:lnTo>
                <a:lnTo>
                  <a:pt x="5290" y="20314"/>
                </a:lnTo>
                <a:lnTo>
                  <a:pt x="5285" y="20308"/>
                </a:lnTo>
                <a:lnTo>
                  <a:pt x="5271" y="20316"/>
                </a:lnTo>
                <a:lnTo>
                  <a:pt x="5247" y="20318"/>
                </a:lnTo>
                <a:lnTo>
                  <a:pt x="5239" y="20314"/>
                </a:lnTo>
                <a:lnTo>
                  <a:pt x="5230" y="20318"/>
                </a:lnTo>
                <a:lnTo>
                  <a:pt x="5230" y="20331"/>
                </a:lnTo>
                <a:lnTo>
                  <a:pt x="5237" y="20355"/>
                </a:lnTo>
                <a:lnTo>
                  <a:pt x="5241" y="20355"/>
                </a:lnTo>
                <a:lnTo>
                  <a:pt x="5244" y="20373"/>
                </a:lnTo>
                <a:lnTo>
                  <a:pt x="5236" y="20376"/>
                </a:lnTo>
                <a:lnTo>
                  <a:pt x="5232" y="20397"/>
                </a:lnTo>
                <a:lnTo>
                  <a:pt x="5222" y="20409"/>
                </a:lnTo>
                <a:lnTo>
                  <a:pt x="5218" y="20427"/>
                </a:lnTo>
                <a:lnTo>
                  <a:pt x="5200" y="20444"/>
                </a:lnTo>
                <a:lnTo>
                  <a:pt x="5199" y="20461"/>
                </a:lnTo>
                <a:lnTo>
                  <a:pt x="5218" y="20495"/>
                </a:lnTo>
                <a:lnTo>
                  <a:pt x="5228" y="20498"/>
                </a:lnTo>
                <a:lnTo>
                  <a:pt x="5234" y="20486"/>
                </a:lnTo>
                <a:lnTo>
                  <a:pt x="5233" y="20473"/>
                </a:lnTo>
                <a:lnTo>
                  <a:pt x="5221" y="20467"/>
                </a:lnTo>
                <a:lnTo>
                  <a:pt x="5220" y="20455"/>
                </a:lnTo>
                <a:lnTo>
                  <a:pt x="5226" y="20434"/>
                </a:lnTo>
                <a:lnTo>
                  <a:pt x="5243" y="20432"/>
                </a:lnTo>
                <a:lnTo>
                  <a:pt x="5246" y="20424"/>
                </a:lnTo>
                <a:lnTo>
                  <a:pt x="5249" y="20450"/>
                </a:lnTo>
                <a:lnTo>
                  <a:pt x="5262" y="20464"/>
                </a:lnTo>
                <a:lnTo>
                  <a:pt x="5277" y="20463"/>
                </a:lnTo>
                <a:lnTo>
                  <a:pt x="5283" y="20452"/>
                </a:lnTo>
                <a:lnTo>
                  <a:pt x="5291" y="20458"/>
                </a:lnTo>
                <a:lnTo>
                  <a:pt x="5296" y="20471"/>
                </a:lnTo>
                <a:lnTo>
                  <a:pt x="5314" y="20485"/>
                </a:lnTo>
                <a:lnTo>
                  <a:pt x="5321" y="20499"/>
                </a:lnTo>
                <a:lnTo>
                  <a:pt x="5313" y="20501"/>
                </a:lnTo>
                <a:lnTo>
                  <a:pt x="5310" y="20513"/>
                </a:lnTo>
                <a:lnTo>
                  <a:pt x="5316" y="20526"/>
                </a:lnTo>
                <a:lnTo>
                  <a:pt x="5308" y="20536"/>
                </a:lnTo>
                <a:lnTo>
                  <a:pt x="5302" y="20551"/>
                </a:lnTo>
                <a:lnTo>
                  <a:pt x="5307" y="20564"/>
                </a:lnTo>
                <a:lnTo>
                  <a:pt x="5320" y="20577"/>
                </a:lnTo>
                <a:lnTo>
                  <a:pt x="5318" y="20584"/>
                </a:lnTo>
                <a:lnTo>
                  <a:pt x="5306" y="20575"/>
                </a:lnTo>
                <a:lnTo>
                  <a:pt x="5301" y="20564"/>
                </a:lnTo>
                <a:lnTo>
                  <a:pt x="5294" y="20566"/>
                </a:lnTo>
                <a:lnTo>
                  <a:pt x="5293" y="20584"/>
                </a:lnTo>
                <a:lnTo>
                  <a:pt x="5303" y="20599"/>
                </a:lnTo>
                <a:lnTo>
                  <a:pt x="5307" y="20615"/>
                </a:lnTo>
                <a:lnTo>
                  <a:pt x="5326" y="20620"/>
                </a:lnTo>
                <a:lnTo>
                  <a:pt x="5343" y="20604"/>
                </a:lnTo>
                <a:lnTo>
                  <a:pt x="5351" y="20617"/>
                </a:lnTo>
                <a:lnTo>
                  <a:pt x="5358" y="20616"/>
                </a:lnTo>
                <a:lnTo>
                  <a:pt x="5369" y="20607"/>
                </a:lnTo>
                <a:lnTo>
                  <a:pt x="5364" y="20622"/>
                </a:lnTo>
                <a:lnTo>
                  <a:pt x="5366" y="20630"/>
                </a:lnTo>
                <a:lnTo>
                  <a:pt x="5362" y="20635"/>
                </a:lnTo>
                <a:lnTo>
                  <a:pt x="5350" y="20636"/>
                </a:lnTo>
                <a:lnTo>
                  <a:pt x="5346" y="20644"/>
                </a:lnTo>
                <a:lnTo>
                  <a:pt x="5337" y="20632"/>
                </a:lnTo>
                <a:lnTo>
                  <a:pt x="5317" y="20641"/>
                </a:lnTo>
                <a:lnTo>
                  <a:pt x="5312" y="20657"/>
                </a:lnTo>
                <a:lnTo>
                  <a:pt x="5314" y="20669"/>
                </a:lnTo>
                <a:lnTo>
                  <a:pt x="5327" y="20683"/>
                </a:lnTo>
                <a:lnTo>
                  <a:pt x="5330" y="20702"/>
                </a:lnTo>
                <a:lnTo>
                  <a:pt x="5342" y="20707"/>
                </a:lnTo>
                <a:lnTo>
                  <a:pt x="5351" y="20697"/>
                </a:lnTo>
                <a:lnTo>
                  <a:pt x="5350" y="20710"/>
                </a:lnTo>
                <a:lnTo>
                  <a:pt x="5340" y="20726"/>
                </a:lnTo>
                <a:lnTo>
                  <a:pt x="5340" y="20738"/>
                </a:lnTo>
                <a:lnTo>
                  <a:pt x="5342" y="20747"/>
                </a:lnTo>
                <a:lnTo>
                  <a:pt x="5338" y="20761"/>
                </a:lnTo>
                <a:lnTo>
                  <a:pt x="5331" y="20761"/>
                </a:lnTo>
                <a:lnTo>
                  <a:pt x="5330" y="20776"/>
                </a:lnTo>
                <a:lnTo>
                  <a:pt x="5338" y="20831"/>
                </a:lnTo>
                <a:lnTo>
                  <a:pt x="5345" y="20846"/>
                </a:lnTo>
                <a:lnTo>
                  <a:pt x="5344" y="20872"/>
                </a:lnTo>
                <a:lnTo>
                  <a:pt x="5352" y="20894"/>
                </a:lnTo>
                <a:lnTo>
                  <a:pt x="5363" y="20901"/>
                </a:lnTo>
                <a:lnTo>
                  <a:pt x="5363" y="20864"/>
                </a:lnTo>
                <a:lnTo>
                  <a:pt x="5370" y="20821"/>
                </a:lnTo>
                <a:lnTo>
                  <a:pt x="5379" y="20810"/>
                </a:lnTo>
                <a:lnTo>
                  <a:pt x="5382" y="20820"/>
                </a:lnTo>
                <a:lnTo>
                  <a:pt x="5376" y="20821"/>
                </a:lnTo>
                <a:lnTo>
                  <a:pt x="5368" y="20868"/>
                </a:lnTo>
                <a:lnTo>
                  <a:pt x="5369" y="20881"/>
                </a:lnTo>
                <a:lnTo>
                  <a:pt x="5379" y="20892"/>
                </a:lnTo>
                <a:lnTo>
                  <a:pt x="5388" y="20891"/>
                </a:lnTo>
                <a:lnTo>
                  <a:pt x="5385" y="20897"/>
                </a:lnTo>
                <a:lnTo>
                  <a:pt x="5369" y="20903"/>
                </a:lnTo>
                <a:lnTo>
                  <a:pt x="5358" y="20921"/>
                </a:lnTo>
                <a:lnTo>
                  <a:pt x="5360" y="20932"/>
                </a:lnTo>
                <a:lnTo>
                  <a:pt x="5357" y="20953"/>
                </a:lnTo>
                <a:lnTo>
                  <a:pt x="5357" y="20972"/>
                </a:lnTo>
                <a:lnTo>
                  <a:pt x="5350" y="20981"/>
                </a:lnTo>
                <a:lnTo>
                  <a:pt x="5344" y="21000"/>
                </a:lnTo>
                <a:lnTo>
                  <a:pt x="5345" y="21015"/>
                </a:lnTo>
                <a:lnTo>
                  <a:pt x="5364" y="21038"/>
                </a:lnTo>
                <a:lnTo>
                  <a:pt x="5390" y="21047"/>
                </a:lnTo>
                <a:lnTo>
                  <a:pt x="5400" y="21060"/>
                </a:lnTo>
                <a:lnTo>
                  <a:pt x="5398" y="21071"/>
                </a:lnTo>
                <a:lnTo>
                  <a:pt x="5392" y="21071"/>
                </a:lnTo>
                <a:lnTo>
                  <a:pt x="5396" y="21093"/>
                </a:lnTo>
                <a:lnTo>
                  <a:pt x="5401" y="21104"/>
                </a:lnTo>
                <a:lnTo>
                  <a:pt x="5412" y="21084"/>
                </a:lnTo>
                <a:lnTo>
                  <a:pt x="5411" y="21101"/>
                </a:lnTo>
                <a:lnTo>
                  <a:pt x="5408" y="21115"/>
                </a:lnTo>
                <a:lnTo>
                  <a:pt x="5397" y="21121"/>
                </a:lnTo>
                <a:lnTo>
                  <a:pt x="5390" y="21139"/>
                </a:lnTo>
                <a:lnTo>
                  <a:pt x="5396" y="21147"/>
                </a:lnTo>
                <a:lnTo>
                  <a:pt x="5406" y="21147"/>
                </a:lnTo>
                <a:lnTo>
                  <a:pt x="5406" y="21161"/>
                </a:lnTo>
                <a:lnTo>
                  <a:pt x="5416" y="21181"/>
                </a:lnTo>
                <a:lnTo>
                  <a:pt x="5423" y="21180"/>
                </a:lnTo>
                <a:lnTo>
                  <a:pt x="5430" y="21168"/>
                </a:lnTo>
                <a:lnTo>
                  <a:pt x="5429" y="21189"/>
                </a:lnTo>
                <a:lnTo>
                  <a:pt x="5433" y="21211"/>
                </a:lnTo>
                <a:lnTo>
                  <a:pt x="5427" y="21210"/>
                </a:lnTo>
                <a:lnTo>
                  <a:pt x="5421" y="21203"/>
                </a:lnTo>
                <a:lnTo>
                  <a:pt x="5414" y="21205"/>
                </a:lnTo>
                <a:lnTo>
                  <a:pt x="5412" y="21218"/>
                </a:lnTo>
                <a:lnTo>
                  <a:pt x="5424" y="21242"/>
                </a:lnTo>
                <a:lnTo>
                  <a:pt x="5428" y="21245"/>
                </a:lnTo>
                <a:lnTo>
                  <a:pt x="5432" y="21269"/>
                </a:lnTo>
                <a:lnTo>
                  <a:pt x="5438" y="21282"/>
                </a:lnTo>
                <a:lnTo>
                  <a:pt x="5450" y="21300"/>
                </a:lnTo>
                <a:lnTo>
                  <a:pt x="5459" y="21297"/>
                </a:lnTo>
                <a:lnTo>
                  <a:pt x="5453" y="21267"/>
                </a:lnTo>
                <a:lnTo>
                  <a:pt x="5456" y="21254"/>
                </a:lnTo>
                <a:lnTo>
                  <a:pt x="5452" y="21237"/>
                </a:lnTo>
                <a:lnTo>
                  <a:pt x="5464" y="21250"/>
                </a:lnTo>
                <a:lnTo>
                  <a:pt x="5466" y="21268"/>
                </a:lnTo>
                <a:lnTo>
                  <a:pt x="5473" y="21286"/>
                </a:lnTo>
                <a:lnTo>
                  <a:pt x="5478" y="21264"/>
                </a:lnTo>
                <a:lnTo>
                  <a:pt x="5486" y="21250"/>
                </a:lnTo>
                <a:lnTo>
                  <a:pt x="5486" y="21235"/>
                </a:lnTo>
                <a:lnTo>
                  <a:pt x="5477" y="21230"/>
                </a:lnTo>
                <a:lnTo>
                  <a:pt x="5461" y="21226"/>
                </a:lnTo>
                <a:lnTo>
                  <a:pt x="5461" y="21217"/>
                </a:lnTo>
                <a:lnTo>
                  <a:pt x="5471" y="21217"/>
                </a:lnTo>
                <a:lnTo>
                  <a:pt x="5493" y="21228"/>
                </a:lnTo>
                <a:lnTo>
                  <a:pt x="5496" y="21236"/>
                </a:lnTo>
                <a:lnTo>
                  <a:pt x="5510" y="21237"/>
                </a:lnTo>
                <a:lnTo>
                  <a:pt x="5506" y="21218"/>
                </a:lnTo>
                <a:lnTo>
                  <a:pt x="5493" y="21206"/>
                </a:lnTo>
                <a:lnTo>
                  <a:pt x="5469" y="21204"/>
                </a:lnTo>
                <a:lnTo>
                  <a:pt x="5468" y="21194"/>
                </a:lnTo>
                <a:lnTo>
                  <a:pt x="5476" y="21189"/>
                </a:lnTo>
                <a:lnTo>
                  <a:pt x="5497" y="21202"/>
                </a:lnTo>
                <a:lnTo>
                  <a:pt x="5518" y="21223"/>
                </a:lnTo>
                <a:lnTo>
                  <a:pt x="5521" y="21250"/>
                </a:lnTo>
                <a:lnTo>
                  <a:pt x="5513" y="21266"/>
                </a:lnTo>
                <a:lnTo>
                  <a:pt x="5512" y="21283"/>
                </a:lnTo>
                <a:lnTo>
                  <a:pt x="5521" y="21314"/>
                </a:lnTo>
                <a:lnTo>
                  <a:pt x="5520" y="21330"/>
                </a:lnTo>
                <a:lnTo>
                  <a:pt x="5510" y="21342"/>
                </a:lnTo>
                <a:lnTo>
                  <a:pt x="5515" y="21316"/>
                </a:lnTo>
                <a:lnTo>
                  <a:pt x="5506" y="21279"/>
                </a:lnTo>
                <a:lnTo>
                  <a:pt x="5497" y="21266"/>
                </a:lnTo>
                <a:lnTo>
                  <a:pt x="5491" y="21280"/>
                </a:lnTo>
                <a:lnTo>
                  <a:pt x="5490" y="21298"/>
                </a:lnTo>
                <a:lnTo>
                  <a:pt x="5496" y="21312"/>
                </a:lnTo>
                <a:lnTo>
                  <a:pt x="5491" y="21329"/>
                </a:lnTo>
                <a:lnTo>
                  <a:pt x="5486" y="21320"/>
                </a:lnTo>
                <a:lnTo>
                  <a:pt x="5483" y="21301"/>
                </a:lnTo>
                <a:lnTo>
                  <a:pt x="5476" y="21301"/>
                </a:lnTo>
                <a:lnTo>
                  <a:pt x="5466" y="21314"/>
                </a:lnTo>
                <a:lnTo>
                  <a:pt x="5451" y="21314"/>
                </a:lnTo>
                <a:lnTo>
                  <a:pt x="5438" y="21322"/>
                </a:lnTo>
                <a:lnTo>
                  <a:pt x="5450" y="21337"/>
                </a:lnTo>
                <a:lnTo>
                  <a:pt x="5451" y="21364"/>
                </a:lnTo>
                <a:lnTo>
                  <a:pt x="5456" y="21381"/>
                </a:lnTo>
                <a:lnTo>
                  <a:pt x="5459" y="21394"/>
                </a:lnTo>
                <a:lnTo>
                  <a:pt x="5455" y="21406"/>
                </a:lnTo>
                <a:lnTo>
                  <a:pt x="5457" y="21414"/>
                </a:lnTo>
                <a:lnTo>
                  <a:pt x="5466" y="21416"/>
                </a:lnTo>
                <a:lnTo>
                  <a:pt x="5471" y="21399"/>
                </a:lnTo>
                <a:lnTo>
                  <a:pt x="5477" y="21406"/>
                </a:lnTo>
                <a:lnTo>
                  <a:pt x="5487" y="21411"/>
                </a:lnTo>
                <a:lnTo>
                  <a:pt x="5487" y="21418"/>
                </a:lnTo>
                <a:lnTo>
                  <a:pt x="5478" y="21424"/>
                </a:lnTo>
                <a:lnTo>
                  <a:pt x="5468" y="21438"/>
                </a:lnTo>
                <a:lnTo>
                  <a:pt x="5471" y="21450"/>
                </a:lnTo>
                <a:lnTo>
                  <a:pt x="5487" y="21453"/>
                </a:lnTo>
                <a:lnTo>
                  <a:pt x="5505" y="21470"/>
                </a:lnTo>
                <a:lnTo>
                  <a:pt x="5512" y="21466"/>
                </a:lnTo>
                <a:lnTo>
                  <a:pt x="5518" y="21452"/>
                </a:lnTo>
                <a:lnTo>
                  <a:pt x="5512" y="21429"/>
                </a:lnTo>
                <a:lnTo>
                  <a:pt x="5516" y="21411"/>
                </a:lnTo>
                <a:lnTo>
                  <a:pt x="5512" y="21394"/>
                </a:lnTo>
                <a:lnTo>
                  <a:pt x="5507" y="21399"/>
                </a:lnTo>
                <a:lnTo>
                  <a:pt x="5497" y="21396"/>
                </a:lnTo>
                <a:lnTo>
                  <a:pt x="5500" y="21390"/>
                </a:lnTo>
                <a:lnTo>
                  <a:pt x="5508" y="21381"/>
                </a:lnTo>
                <a:lnTo>
                  <a:pt x="5508" y="21368"/>
                </a:lnTo>
                <a:lnTo>
                  <a:pt x="5514" y="21363"/>
                </a:lnTo>
                <a:lnTo>
                  <a:pt x="5528" y="21371"/>
                </a:lnTo>
                <a:lnTo>
                  <a:pt x="5535" y="21364"/>
                </a:lnTo>
                <a:lnTo>
                  <a:pt x="5537" y="21376"/>
                </a:lnTo>
                <a:lnTo>
                  <a:pt x="5544" y="21381"/>
                </a:lnTo>
                <a:lnTo>
                  <a:pt x="5547" y="21370"/>
                </a:lnTo>
                <a:lnTo>
                  <a:pt x="5561" y="21365"/>
                </a:lnTo>
                <a:lnTo>
                  <a:pt x="5572" y="21371"/>
                </a:lnTo>
                <a:lnTo>
                  <a:pt x="5585" y="21369"/>
                </a:lnTo>
                <a:lnTo>
                  <a:pt x="5597" y="21370"/>
                </a:lnTo>
                <a:lnTo>
                  <a:pt x="5598" y="21379"/>
                </a:lnTo>
                <a:lnTo>
                  <a:pt x="5591" y="21384"/>
                </a:lnTo>
                <a:lnTo>
                  <a:pt x="5585" y="21399"/>
                </a:lnTo>
                <a:lnTo>
                  <a:pt x="5577" y="21396"/>
                </a:lnTo>
                <a:lnTo>
                  <a:pt x="5569" y="21384"/>
                </a:lnTo>
                <a:lnTo>
                  <a:pt x="5560" y="21388"/>
                </a:lnTo>
                <a:lnTo>
                  <a:pt x="5539" y="21420"/>
                </a:lnTo>
                <a:lnTo>
                  <a:pt x="5534" y="21421"/>
                </a:lnTo>
                <a:lnTo>
                  <a:pt x="5528" y="21419"/>
                </a:lnTo>
                <a:lnTo>
                  <a:pt x="5520" y="21434"/>
                </a:lnTo>
                <a:lnTo>
                  <a:pt x="5522" y="21447"/>
                </a:lnTo>
                <a:lnTo>
                  <a:pt x="5518" y="21462"/>
                </a:lnTo>
                <a:lnTo>
                  <a:pt x="5514" y="21471"/>
                </a:lnTo>
                <a:lnTo>
                  <a:pt x="5515" y="21479"/>
                </a:lnTo>
                <a:lnTo>
                  <a:pt x="5520" y="21485"/>
                </a:lnTo>
                <a:lnTo>
                  <a:pt x="5515" y="21496"/>
                </a:lnTo>
                <a:lnTo>
                  <a:pt x="5515" y="21505"/>
                </a:lnTo>
                <a:lnTo>
                  <a:pt x="5535" y="21516"/>
                </a:lnTo>
                <a:lnTo>
                  <a:pt x="5549" y="21537"/>
                </a:lnTo>
                <a:lnTo>
                  <a:pt x="5553" y="21537"/>
                </a:lnTo>
                <a:lnTo>
                  <a:pt x="5556" y="21527"/>
                </a:lnTo>
                <a:lnTo>
                  <a:pt x="5553" y="21509"/>
                </a:lnTo>
                <a:lnTo>
                  <a:pt x="5561" y="21494"/>
                </a:lnTo>
                <a:lnTo>
                  <a:pt x="5570" y="21490"/>
                </a:lnTo>
                <a:lnTo>
                  <a:pt x="5571" y="21481"/>
                </a:lnTo>
                <a:lnTo>
                  <a:pt x="5561" y="21461"/>
                </a:lnTo>
                <a:lnTo>
                  <a:pt x="5578" y="21455"/>
                </a:lnTo>
                <a:lnTo>
                  <a:pt x="5589" y="21439"/>
                </a:lnTo>
                <a:lnTo>
                  <a:pt x="5601" y="21410"/>
                </a:lnTo>
                <a:lnTo>
                  <a:pt x="5609" y="21402"/>
                </a:lnTo>
                <a:lnTo>
                  <a:pt x="5611" y="21407"/>
                </a:lnTo>
                <a:lnTo>
                  <a:pt x="5620" y="21416"/>
                </a:lnTo>
                <a:lnTo>
                  <a:pt x="5628" y="21416"/>
                </a:lnTo>
                <a:lnTo>
                  <a:pt x="5630" y="21421"/>
                </a:lnTo>
                <a:lnTo>
                  <a:pt x="5620" y="21428"/>
                </a:lnTo>
                <a:lnTo>
                  <a:pt x="5614" y="21446"/>
                </a:lnTo>
                <a:lnTo>
                  <a:pt x="5612" y="21460"/>
                </a:lnTo>
                <a:lnTo>
                  <a:pt x="5600" y="21479"/>
                </a:lnTo>
                <a:lnTo>
                  <a:pt x="5600" y="21503"/>
                </a:lnTo>
                <a:lnTo>
                  <a:pt x="5604" y="21518"/>
                </a:lnTo>
                <a:lnTo>
                  <a:pt x="5597" y="21531"/>
                </a:lnTo>
                <a:lnTo>
                  <a:pt x="5586" y="21539"/>
                </a:lnTo>
                <a:lnTo>
                  <a:pt x="5587" y="21529"/>
                </a:lnTo>
                <a:lnTo>
                  <a:pt x="5592" y="21522"/>
                </a:lnTo>
                <a:lnTo>
                  <a:pt x="5593" y="21494"/>
                </a:lnTo>
                <a:lnTo>
                  <a:pt x="5588" y="21490"/>
                </a:lnTo>
                <a:lnTo>
                  <a:pt x="5582" y="21498"/>
                </a:lnTo>
                <a:lnTo>
                  <a:pt x="5580" y="21512"/>
                </a:lnTo>
                <a:lnTo>
                  <a:pt x="5575" y="21509"/>
                </a:lnTo>
                <a:lnTo>
                  <a:pt x="5568" y="21511"/>
                </a:lnTo>
                <a:lnTo>
                  <a:pt x="5562" y="21522"/>
                </a:lnTo>
                <a:lnTo>
                  <a:pt x="5569" y="21540"/>
                </a:lnTo>
                <a:lnTo>
                  <a:pt x="5591" y="21576"/>
                </a:lnTo>
                <a:lnTo>
                  <a:pt x="5610" y="21581"/>
                </a:lnTo>
                <a:lnTo>
                  <a:pt x="5623" y="21593"/>
                </a:lnTo>
                <a:lnTo>
                  <a:pt x="5631" y="21592"/>
                </a:lnTo>
                <a:lnTo>
                  <a:pt x="5640" y="21600"/>
                </a:lnTo>
                <a:lnTo>
                  <a:pt x="5646" y="21589"/>
                </a:lnTo>
                <a:lnTo>
                  <a:pt x="5654" y="21564"/>
                </a:lnTo>
                <a:lnTo>
                  <a:pt x="5647" y="21529"/>
                </a:lnTo>
                <a:lnTo>
                  <a:pt x="5649" y="21512"/>
                </a:lnTo>
                <a:lnTo>
                  <a:pt x="5648" y="21498"/>
                </a:lnTo>
                <a:lnTo>
                  <a:pt x="5650" y="21468"/>
                </a:lnTo>
                <a:lnTo>
                  <a:pt x="5652" y="21434"/>
                </a:lnTo>
                <a:lnTo>
                  <a:pt x="5648" y="21411"/>
                </a:lnTo>
                <a:lnTo>
                  <a:pt x="5650" y="21396"/>
                </a:lnTo>
                <a:lnTo>
                  <a:pt x="5667" y="21379"/>
                </a:lnTo>
                <a:lnTo>
                  <a:pt x="5682" y="21348"/>
                </a:lnTo>
                <a:lnTo>
                  <a:pt x="5691" y="21341"/>
                </a:lnTo>
                <a:lnTo>
                  <a:pt x="5705" y="21341"/>
                </a:lnTo>
                <a:lnTo>
                  <a:pt x="5710" y="21332"/>
                </a:lnTo>
                <a:lnTo>
                  <a:pt x="5709" y="21304"/>
                </a:lnTo>
                <a:lnTo>
                  <a:pt x="5717" y="21292"/>
                </a:lnTo>
                <a:lnTo>
                  <a:pt x="5732" y="21285"/>
                </a:lnTo>
                <a:lnTo>
                  <a:pt x="5749" y="21302"/>
                </a:lnTo>
                <a:lnTo>
                  <a:pt x="5758" y="21294"/>
                </a:lnTo>
                <a:lnTo>
                  <a:pt x="5760" y="21296"/>
                </a:lnTo>
                <a:lnTo>
                  <a:pt x="5776" y="21308"/>
                </a:lnTo>
                <a:lnTo>
                  <a:pt x="5781" y="21309"/>
                </a:lnTo>
                <a:lnTo>
                  <a:pt x="5780" y="21287"/>
                </a:lnTo>
                <a:lnTo>
                  <a:pt x="5766" y="21270"/>
                </a:lnTo>
                <a:lnTo>
                  <a:pt x="5743" y="21246"/>
                </a:lnTo>
                <a:lnTo>
                  <a:pt x="5741" y="21224"/>
                </a:lnTo>
                <a:lnTo>
                  <a:pt x="5729" y="21205"/>
                </a:lnTo>
                <a:lnTo>
                  <a:pt x="5722" y="21209"/>
                </a:lnTo>
                <a:lnTo>
                  <a:pt x="5714" y="21197"/>
                </a:lnTo>
                <a:lnTo>
                  <a:pt x="5724" y="21187"/>
                </a:lnTo>
                <a:lnTo>
                  <a:pt x="5727" y="21172"/>
                </a:lnTo>
                <a:lnTo>
                  <a:pt x="5723" y="21169"/>
                </a:lnTo>
                <a:lnTo>
                  <a:pt x="5723" y="21152"/>
                </a:lnTo>
                <a:lnTo>
                  <a:pt x="5712" y="21100"/>
                </a:lnTo>
                <a:lnTo>
                  <a:pt x="5699" y="21066"/>
                </a:lnTo>
                <a:lnTo>
                  <a:pt x="5696" y="21032"/>
                </a:lnTo>
                <a:lnTo>
                  <a:pt x="5704" y="20994"/>
                </a:lnTo>
                <a:lnTo>
                  <a:pt x="5721" y="20972"/>
                </a:lnTo>
                <a:lnTo>
                  <a:pt x="5726" y="20953"/>
                </a:lnTo>
                <a:lnTo>
                  <a:pt x="5722" y="20945"/>
                </a:lnTo>
                <a:lnTo>
                  <a:pt x="5722" y="20924"/>
                </a:lnTo>
                <a:lnTo>
                  <a:pt x="5715" y="20910"/>
                </a:lnTo>
                <a:lnTo>
                  <a:pt x="5724" y="20919"/>
                </a:lnTo>
                <a:lnTo>
                  <a:pt x="5733" y="20935"/>
                </a:lnTo>
                <a:lnTo>
                  <a:pt x="5743" y="20940"/>
                </a:lnTo>
                <a:lnTo>
                  <a:pt x="5757" y="20921"/>
                </a:lnTo>
                <a:lnTo>
                  <a:pt x="5759" y="20903"/>
                </a:lnTo>
                <a:lnTo>
                  <a:pt x="5771" y="20879"/>
                </a:lnTo>
                <a:lnTo>
                  <a:pt x="5775" y="20861"/>
                </a:lnTo>
                <a:lnTo>
                  <a:pt x="5771" y="20827"/>
                </a:lnTo>
                <a:lnTo>
                  <a:pt x="5760" y="20823"/>
                </a:lnTo>
                <a:lnTo>
                  <a:pt x="5754" y="20831"/>
                </a:lnTo>
                <a:lnTo>
                  <a:pt x="5757" y="20816"/>
                </a:lnTo>
                <a:lnTo>
                  <a:pt x="5769" y="20797"/>
                </a:lnTo>
                <a:lnTo>
                  <a:pt x="5774" y="20773"/>
                </a:lnTo>
                <a:lnTo>
                  <a:pt x="5776" y="20747"/>
                </a:lnTo>
                <a:lnTo>
                  <a:pt x="5792" y="20722"/>
                </a:lnTo>
                <a:lnTo>
                  <a:pt x="5805" y="20720"/>
                </a:lnTo>
                <a:lnTo>
                  <a:pt x="5810" y="20694"/>
                </a:lnTo>
                <a:lnTo>
                  <a:pt x="5820" y="20672"/>
                </a:lnTo>
                <a:lnTo>
                  <a:pt x="5827" y="20668"/>
                </a:lnTo>
                <a:lnTo>
                  <a:pt x="5829" y="20650"/>
                </a:lnTo>
                <a:lnTo>
                  <a:pt x="5840" y="20641"/>
                </a:lnTo>
                <a:lnTo>
                  <a:pt x="5850" y="20621"/>
                </a:lnTo>
                <a:lnTo>
                  <a:pt x="5848" y="20612"/>
                </a:lnTo>
                <a:lnTo>
                  <a:pt x="5849" y="20598"/>
                </a:lnTo>
                <a:lnTo>
                  <a:pt x="5858" y="20588"/>
                </a:lnTo>
                <a:lnTo>
                  <a:pt x="5846" y="20569"/>
                </a:lnTo>
                <a:lnTo>
                  <a:pt x="5838" y="20569"/>
                </a:lnTo>
                <a:lnTo>
                  <a:pt x="5849" y="20550"/>
                </a:lnTo>
                <a:lnTo>
                  <a:pt x="5849" y="20532"/>
                </a:lnTo>
                <a:lnTo>
                  <a:pt x="5842" y="20505"/>
                </a:lnTo>
                <a:lnTo>
                  <a:pt x="5842" y="20493"/>
                </a:lnTo>
                <a:lnTo>
                  <a:pt x="5846" y="20484"/>
                </a:lnTo>
                <a:lnTo>
                  <a:pt x="5842" y="20472"/>
                </a:lnTo>
                <a:lnTo>
                  <a:pt x="5831" y="20466"/>
                </a:lnTo>
                <a:lnTo>
                  <a:pt x="5826" y="20471"/>
                </a:lnTo>
                <a:lnTo>
                  <a:pt x="5813" y="20470"/>
                </a:lnTo>
                <a:lnTo>
                  <a:pt x="5791" y="20473"/>
                </a:lnTo>
                <a:lnTo>
                  <a:pt x="5764" y="20432"/>
                </a:lnTo>
                <a:lnTo>
                  <a:pt x="5746" y="20405"/>
                </a:lnTo>
                <a:lnTo>
                  <a:pt x="5737" y="20400"/>
                </a:lnTo>
                <a:lnTo>
                  <a:pt x="5724" y="20382"/>
                </a:lnTo>
                <a:lnTo>
                  <a:pt x="5709" y="20341"/>
                </a:lnTo>
                <a:lnTo>
                  <a:pt x="5709" y="20316"/>
                </a:lnTo>
                <a:lnTo>
                  <a:pt x="5701" y="20297"/>
                </a:lnTo>
                <a:lnTo>
                  <a:pt x="5702" y="20283"/>
                </a:lnTo>
                <a:lnTo>
                  <a:pt x="5717" y="20265"/>
                </a:lnTo>
                <a:lnTo>
                  <a:pt x="5722" y="20246"/>
                </a:lnTo>
                <a:lnTo>
                  <a:pt x="5727" y="20219"/>
                </a:lnTo>
                <a:lnTo>
                  <a:pt x="5736" y="20215"/>
                </a:lnTo>
                <a:lnTo>
                  <a:pt x="5747" y="20193"/>
                </a:lnTo>
                <a:lnTo>
                  <a:pt x="5762" y="20190"/>
                </a:lnTo>
                <a:lnTo>
                  <a:pt x="5775" y="20167"/>
                </a:lnTo>
                <a:lnTo>
                  <a:pt x="5794" y="20162"/>
                </a:lnTo>
                <a:lnTo>
                  <a:pt x="5806" y="20166"/>
                </a:lnTo>
                <a:lnTo>
                  <a:pt x="5828" y="20159"/>
                </a:lnTo>
                <a:lnTo>
                  <a:pt x="5829" y="20149"/>
                </a:lnTo>
                <a:lnTo>
                  <a:pt x="5822" y="20139"/>
                </a:lnTo>
                <a:lnTo>
                  <a:pt x="5809" y="20130"/>
                </a:lnTo>
                <a:lnTo>
                  <a:pt x="5811" y="20121"/>
                </a:lnTo>
                <a:lnTo>
                  <a:pt x="5813" y="20103"/>
                </a:lnTo>
                <a:lnTo>
                  <a:pt x="5832" y="20083"/>
                </a:lnTo>
                <a:lnTo>
                  <a:pt x="5829" y="20076"/>
                </a:lnTo>
                <a:lnTo>
                  <a:pt x="5835" y="20061"/>
                </a:lnTo>
                <a:lnTo>
                  <a:pt x="5835" y="20050"/>
                </a:lnTo>
                <a:lnTo>
                  <a:pt x="5819" y="20021"/>
                </a:lnTo>
                <a:lnTo>
                  <a:pt x="5822" y="20007"/>
                </a:lnTo>
                <a:lnTo>
                  <a:pt x="5822" y="19991"/>
                </a:lnTo>
                <a:lnTo>
                  <a:pt x="5817" y="19979"/>
                </a:lnTo>
                <a:lnTo>
                  <a:pt x="5813" y="19950"/>
                </a:lnTo>
                <a:lnTo>
                  <a:pt x="5823" y="19932"/>
                </a:lnTo>
                <a:lnTo>
                  <a:pt x="5829" y="19910"/>
                </a:lnTo>
                <a:lnTo>
                  <a:pt x="5824" y="19901"/>
                </a:lnTo>
                <a:lnTo>
                  <a:pt x="5831" y="19886"/>
                </a:lnTo>
                <a:lnTo>
                  <a:pt x="5852" y="19873"/>
                </a:lnTo>
                <a:lnTo>
                  <a:pt x="5867" y="19850"/>
                </a:lnTo>
                <a:lnTo>
                  <a:pt x="5866" y="19838"/>
                </a:lnTo>
                <a:lnTo>
                  <a:pt x="5846" y="19828"/>
                </a:lnTo>
                <a:lnTo>
                  <a:pt x="5833" y="19828"/>
                </a:lnTo>
                <a:lnTo>
                  <a:pt x="5827" y="19811"/>
                </a:lnTo>
                <a:lnTo>
                  <a:pt x="5829" y="19799"/>
                </a:lnTo>
                <a:lnTo>
                  <a:pt x="5842" y="19784"/>
                </a:lnTo>
                <a:lnTo>
                  <a:pt x="5860" y="19772"/>
                </a:lnTo>
                <a:lnTo>
                  <a:pt x="5876" y="19787"/>
                </a:lnTo>
                <a:lnTo>
                  <a:pt x="5876" y="19800"/>
                </a:lnTo>
                <a:lnTo>
                  <a:pt x="5874" y="19810"/>
                </a:lnTo>
                <a:lnTo>
                  <a:pt x="5879" y="19832"/>
                </a:lnTo>
                <a:lnTo>
                  <a:pt x="5889" y="19837"/>
                </a:lnTo>
                <a:lnTo>
                  <a:pt x="5915" y="19812"/>
                </a:lnTo>
                <a:lnTo>
                  <a:pt x="5919" y="19790"/>
                </a:lnTo>
                <a:lnTo>
                  <a:pt x="5913" y="19766"/>
                </a:lnTo>
                <a:lnTo>
                  <a:pt x="5904" y="19748"/>
                </a:lnTo>
                <a:lnTo>
                  <a:pt x="5909" y="19744"/>
                </a:lnTo>
                <a:lnTo>
                  <a:pt x="5912" y="19724"/>
                </a:lnTo>
                <a:lnTo>
                  <a:pt x="5903" y="19698"/>
                </a:lnTo>
                <a:lnTo>
                  <a:pt x="5893" y="19696"/>
                </a:lnTo>
                <a:lnTo>
                  <a:pt x="5880" y="19711"/>
                </a:lnTo>
                <a:lnTo>
                  <a:pt x="5869" y="19711"/>
                </a:lnTo>
                <a:lnTo>
                  <a:pt x="5863" y="19721"/>
                </a:lnTo>
                <a:lnTo>
                  <a:pt x="5867" y="19725"/>
                </a:lnTo>
                <a:lnTo>
                  <a:pt x="5878" y="19730"/>
                </a:lnTo>
                <a:lnTo>
                  <a:pt x="5877" y="19743"/>
                </a:lnTo>
                <a:lnTo>
                  <a:pt x="5854" y="19754"/>
                </a:lnTo>
                <a:lnTo>
                  <a:pt x="5844" y="19747"/>
                </a:lnTo>
                <a:lnTo>
                  <a:pt x="5850" y="19737"/>
                </a:lnTo>
                <a:lnTo>
                  <a:pt x="5858" y="19730"/>
                </a:lnTo>
                <a:lnTo>
                  <a:pt x="5851" y="19723"/>
                </a:lnTo>
                <a:lnTo>
                  <a:pt x="5830" y="19725"/>
                </a:lnTo>
                <a:lnTo>
                  <a:pt x="5815" y="19711"/>
                </a:lnTo>
                <a:lnTo>
                  <a:pt x="5810" y="19690"/>
                </a:lnTo>
                <a:lnTo>
                  <a:pt x="5811" y="19636"/>
                </a:lnTo>
                <a:lnTo>
                  <a:pt x="5806" y="19595"/>
                </a:lnTo>
                <a:lnTo>
                  <a:pt x="5791" y="19573"/>
                </a:lnTo>
                <a:lnTo>
                  <a:pt x="5792" y="19533"/>
                </a:lnTo>
                <a:lnTo>
                  <a:pt x="5805" y="19510"/>
                </a:lnTo>
                <a:lnTo>
                  <a:pt x="5815" y="19509"/>
                </a:lnTo>
                <a:lnTo>
                  <a:pt x="5811" y="19522"/>
                </a:lnTo>
                <a:lnTo>
                  <a:pt x="5815" y="19527"/>
                </a:lnTo>
                <a:lnTo>
                  <a:pt x="5830" y="19524"/>
                </a:lnTo>
                <a:lnTo>
                  <a:pt x="5856" y="19538"/>
                </a:lnTo>
                <a:lnTo>
                  <a:pt x="5880" y="19572"/>
                </a:lnTo>
                <a:lnTo>
                  <a:pt x="5900" y="19580"/>
                </a:lnTo>
                <a:lnTo>
                  <a:pt x="5938" y="19579"/>
                </a:lnTo>
                <a:lnTo>
                  <a:pt x="5961" y="19553"/>
                </a:lnTo>
                <a:lnTo>
                  <a:pt x="5959" y="19545"/>
                </a:lnTo>
                <a:lnTo>
                  <a:pt x="5974" y="19527"/>
                </a:lnTo>
                <a:lnTo>
                  <a:pt x="5977" y="19505"/>
                </a:lnTo>
                <a:lnTo>
                  <a:pt x="5974" y="19489"/>
                </a:lnTo>
                <a:lnTo>
                  <a:pt x="5978" y="19477"/>
                </a:lnTo>
                <a:lnTo>
                  <a:pt x="5982" y="19458"/>
                </a:lnTo>
                <a:lnTo>
                  <a:pt x="5970" y="19452"/>
                </a:lnTo>
                <a:lnTo>
                  <a:pt x="5962" y="19428"/>
                </a:lnTo>
                <a:lnTo>
                  <a:pt x="5962" y="19408"/>
                </a:lnTo>
                <a:lnTo>
                  <a:pt x="5967" y="19392"/>
                </a:lnTo>
                <a:lnTo>
                  <a:pt x="5964" y="19382"/>
                </a:lnTo>
                <a:lnTo>
                  <a:pt x="5976" y="19361"/>
                </a:lnTo>
                <a:lnTo>
                  <a:pt x="5975" y="19354"/>
                </a:lnTo>
                <a:lnTo>
                  <a:pt x="5980" y="19351"/>
                </a:lnTo>
                <a:lnTo>
                  <a:pt x="5982" y="19337"/>
                </a:lnTo>
                <a:lnTo>
                  <a:pt x="5980" y="19317"/>
                </a:lnTo>
                <a:lnTo>
                  <a:pt x="5968" y="19316"/>
                </a:lnTo>
                <a:lnTo>
                  <a:pt x="5970" y="19303"/>
                </a:lnTo>
                <a:lnTo>
                  <a:pt x="5964" y="19288"/>
                </a:lnTo>
                <a:lnTo>
                  <a:pt x="5964" y="19248"/>
                </a:lnTo>
                <a:lnTo>
                  <a:pt x="5960" y="19234"/>
                </a:lnTo>
                <a:lnTo>
                  <a:pt x="5960" y="19216"/>
                </a:lnTo>
                <a:lnTo>
                  <a:pt x="5965" y="19208"/>
                </a:lnTo>
                <a:lnTo>
                  <a:pt x="5970" y="19221"/>
                </a:lnTo>
                <a:lnTo>
                  <a:pt x="5980" y="19221"/>
                </a:lnTo>
                <a:lnTo>
                  <a:pt x="5999" y="19232"/>
                </a:lnTo>
                <a:lnTo>
                  <a:pt x="6014" y="19248"/>
                </a:lnTo>
                <a:lnTo>
                  <a:pt x="6027" y="19248"/>
                </a:lnTo>
                <a:lnTo>
                  <a:pt x="6048" y="19242"/>
                </a:lnTo>
                <a:lnTo>
                  <a:pt x="6070" y="19248"/>
                </a:lnTo>
                <a:lnTo>
                  <a:pt x="6098" y="19245"/>
                </a:lnTo>
                <a:lnTo>
                  <a:pt x="6145" y="19225"/>
                </a:lnTo>
                <a:lnTo>
                  <a:pt x="6187" y="19196"/>
                </a:lnTo>
                <a:lnTo>
                  <a:pt x="6189" y="19181"/>
                </a:lnTo>
                <a:lnTo>
                  <a:pt x="6194" y="19194"/>
                </a:lnTo>
                <a:lnTo>
                  <a:pt x="6223" y="19177"/>
                </a:lnTo>
                <a:lnTo>
                  <a:pt x="6260" y="19139"/>
                </a:lnTo>
                <a:lnTo>
                  <a:pt x="6265" y="19117"/>
                </a:lnTo>
                <a:lnTo>
                  <a:pt x="6261" y="19090"/>
                </a:lnTo>
                <a:lnTo>
                  <a:pt x="6268" y="19055"/>
                </a:lnTo>
                <a:lnTo>
                  <a:pt x="6273" y="19048"/>
                </a:lnTo>
                <a:lnTo>
                  <a:pt x="6275" y="19060"/>
                </a:lnTo>
                <a:lnTo>
                  <a:pt x="6280" y="19049"/>
                </a:lnTo>
                <a:lnTo>
                  <a:pt x="6284" y="19013"/>
                </a:lnTo>
                <a:lnTo>
                  <a:pt x="6298" y="18977"/>
                </a:lnTo>
                <a:lnTo>
                  <a:pt x="6300" y="18955"/>
                </a:lnTo>
                <a:lnTo>
                  <a:pt x="6300" y="18907"/>
                </a:lnTo>
                <a:lnTo>
                  <a:pt x="6298" y="18888"/>
                </a:lnTo>
                <a:lnTo>
                  <a:pt x="6294" y="18887"/>
                </a:lnTo>
                <a:lnTo>
                  <a:pt x="6285" y="18902"/>
                </a:lnTo>
                <a:lnTo>
                  <a:pt x="6271" y="18901"/>
                </a:lnTo>
                <a:lnTo>
                  <a:pt x="6253" y="18882"/>
                </a:lnTo>
                <a:lnTo>
                  <a:pt x="6243" y="18849"/>
                </a:lnTo>
                <a:lnTo>
                  <a:pt x="6244" y="18833"/>
                </a:lnTo>
                <a:lnTo>
                  <a:pt x="6261" y="18777"/>
                </a:lnTo>
                <a:lnTo>
                  <a:pt x="6262" y="18754"/>
                </a:lnTo>
                <a:lnTo>
                  <a:pt x="6254" y="18738"/>
                </a:lnTo>
                <a:lnTo>
                  <a:pt x="6219" y="18692"/>
                </a:lnTo>
                <a:lnTo>
                  <a:pt x="6191" y="18674"/>
                </a:lnTo>
                <a:lnTo>
                  <a:pt x="6162" y="18637"/>
                </a:lnTo>
                <a:lnTo>
                  <a:pt x="6156" y="18617"/>
                </a:lnTo>
                <a:lnTo>
                  <a:pt x="6160" y="18609"/>
                </a:lnTo>
                <a:lnTo>
                  <a:pt x="6159" y="18590"/>
                </a:lnTo>
                <a:lnTo>
                  <a:pt x="6151" y="18575"/>
                </a:lnTo>
                <a:lnTo>
                  <a:pt x="6154" y="18562"/>
                </a:lnTo>
                <a:lnTo>
                  <a:pt x="6149" y="18521"/>
                </a:lnTo>
                <a:lnTo>
                  <a:pt x="6152" y="18475"/>
                </a:lnTo>
                <a:lnTo>
                  <a:pt x="6152" y="18475"/>
                </a:lnTo>
                <a:lnTo>
                  <a:pt x="6153" y="18525"/>
                </a:lnTo>
                <a:lnTo>
                  <a:pt x="6162" y="18566"/>
                </a:lnTo>
                <a:lnTo>
                  <a:pt x="6182" y="18612"/>
                </a:lnTo>
                <a:lnTo>
                  <a:pt x="6188" y="18614"/>
                </a:lnTo>
                <a:lnTo>
                  <a:pt x="6207" y="18646"/>
                </a:lnTo>
                <a:lnTo>
                  <a:pt x="6217" y="18650"/>
                </a:lnTo>
                <a:lnTo>
                  <a:pt x="6247" y="18645"/>
                </a:lnTo>
                <a:lnTo>
                  <a:pt x="6264" y="18647"/>
                </a:lnTo>
                <a:lnTo>
                  <a:pt x="6280" y="18666"/>
                </a:lnTo>
                <a:lnTo>
                  <a:pt x="6291" y="18669"/>
                </a:lnTo>
                <a:lnTo>
                  <a:pt x="6301" y="18670"/>
                </a:lnTo>
                <a:lnTo>
                  <a:pt x="6305" y="18676"/>
                </a:lnTo>
                <a:lnTo>
                  <a:pt x="6303" y="18684"/>
                </a:lnTo>
                <a:lnTo>
                  <a:pt x="6302" y="18696"/>
                </a:lnTo>
                <a:lnTo>
                  <a:pt x="6316" y="18697"/>
                </a:lnTo>
                <a:lnTo>
                  <a:pt x="6331" y="18682"/>
                </a:lnTo>
                <a:lnTo>
                  <a:pt x="6350" y="18676"/>
                </a:lnTo>
                <a:lnTo>
                  <a:pt x="6363" y="18684"/>
                </a:lnTo>
                <a:lnTo>
                  <a:pt x="6371" y="18693"/>
                </a:lnTo>
                <a:lnTo>
                  <a:pt x="6379" y="18690"/>
                </a:lnTo>
                <a:lnTo>
                  <a:pt x="6389" y="18697"/>
                </a:lnTo>
                <a:lnTo>
                  <a:pt x="6399" y="18698"/>
                </a:lnTo>
                <a:lnTo>
                  <a:pt x="6405" y="18690"/>
                </a:lnTo>
                <a:lnTo>
                  <a:pt x="6407" y="18677"/>
                </a:lnTo>
                <a:lnTo>
                  <a:pt x="6410" y="18673"/>
                </a:lnTo>
                <a:lnTo>
                  <a:pt x="6416" y="18681"/>
                </a:lnTo>
                <a:lnTo>
                  <a:pt x="6441" y="18665"/>
                </a:lnTo>
                <a:lnTo>
                  <a:pt x="6457" y="18634"/>
                </a:lnTo>
                <a:lnTo>
                  <a:pt x="6462" y="18622"/>
                </a:lnTo>
                <a:lnTo>
                  <a:pt x="6459" y="18618"/>
                </a:lnTo>
                <a:lnTo>
                  <a:pt x="6466" y="18600"/>
                </a:lnTo>
                <a:lnTo>
                  <a:pt x="6479" y="18580"/>
                </a:lnTo>
                <a:lnTo>
                  <a:pt x="6479" y="18548"/>
                </a:lnTo>
                <a:lnTo>
                  <a:pt x="6489" y="18527"/>
                </a:lnTo>
                <a:lnTo>
                  <a:pt x="6495" y="18519"/>
                </a:lnTo>
                <a:lnTo>
                  <a:pt x="6521" y="18483"/>
                </a:lnTo>
                <a:lnTo>
                  <a:pt x="6529" y="18449"/>
                </a:lnTo>
                <a:lnTo>
                  <a:pt x="6541" y="18370"/>
                </a:lnTo>
                <a:lnTo>
                  <a:pt x="6551" y="18316"/>
                </a:lnTo>
                <a:lnTo>
                  <a:pt x="6555" y="18305"/>
                </a:lnTo>
                <a:lnTo>
                  <a:pt x="6549" y="18293"/>
                </a:lnTo>
                <a:lnTo>
                  <a:pt x="6540" y="18266"/>
                </a:lnTo>
                <a:lnTo>
                  <a:pt x="6544" y="18243"/>
                </a:lnTo>
                <a:lnTo>
                  <a:pt x="6554" y="18235"/>
                </a:lnTo>
                <a:lnTo>
                  <a:pt x="6555" y="18220"/>
                </a:lnTo>
                <a:lnTo>
                  <a:pt x="6566" y="18199"/>
                </a:lnTo>
                <a:lnTo>
                  <a:pt x="6566" y="18182"/>
                </a:lnTo>
                <a:lnTo>
                  <a:pt x="6573" y="18191"/>
                </a:lnTo>
                <a:lnTo>
                  <a:pt x="6582" y="18194"/>
                </a:lnTo>
                <a:lnTo>
                  <a:pt x="6593" y="18171"/>
                </a:lnTo>
                <a:lnTo>
                  <a:pt x="6594" y="18149"/>
                </a:lnTo>
                <a:lnTo>
                  <a:pt x="6599" y="18141"/>
                </a:lnTo>
                <a:lnTo>
                  <a:pt x="6600" y="18115"/>
                </a:lnTo>
                <a:lnTo>
                  <a:pt x="6605" y="18105"/>
                </a:lnTo>
                <a:lnTo>
                  <a:pt x="6611" y="18105"/>
                </a:lnTo>
                <a:lnTo>
                  <a:pt x="6616" y="18082"/>
                </a:lnTo>
                <a:lnTo>
                  <a:pt x="6613" y="18066"/>
                </a:lnTo>
                <a:lnTo>
                  <a:pt x="6606" y="18053"/>
                </a:lnTo>
                <a:lnTo>
                  <a:pt x="6607" y="18019"/>
                </a:lnTo>
                <a:lnTo>
                  <a:pt x="6601" y="18010"/>
                </a:lnTo>
                <a:lnTo>
                  <a:pt x="6608" y="18013"/>
                </a:lnTo>
                <a:lnTo>
                  <a:pt x="6615" y="18040"/>
                </a:lnTo>
                <a:lnTo>
                  <a:pt x="6631" y="18069"/>
                </a:lnTo>
                <a:lnTo>
                  <a:pt x="6638" y="18069"/>
                </a:lnTo>
                <a:lnTo>
                  <a:pt x="6645" y="18063"/>
                </a:lnTo>
                <a:lnTo>
                  <a:pt x="6649" y="18070"/>
                </a:lnTo>
                <a:lnTo>
                  <a:pt x="6650" y="18090"/>
                </a:lnTo>
                <a:lnTo>
                  <a:pt x="6645" y="18092"/>
                </a:lnTo>
                <a:lnTo>
                  <a:pt x="6639" y="18132"/>
                </a:lnTo>
                <a:lnTo>
                  <a:pt x="6623" y="18177"/>
                </a:lnTo>
                <a:lnTo>
                  <a:pt x="6609" y="18177"/>
                </a:lnTo>
                <a:lnTo>
                  <a:pt x="6607" y="18206"/>
                </a:lnTo>
                <a:lnTo>
                  <a:pt x="6602" y="18222"/>
                </a:lnTo>
                <a:lnTo>
                  <a:pt x="6598" y="18219"/>
                </a:lnTo>
                <a:lnTo>
                  <a:pt x="6584" y="18232"/>
                </a:lnTo>
                <a:lnTo>
                  <a:pt x="6574" y="18247"/>
                </a:lnTo>
                <a:lnTo>
                  <a:pt x="6573" y="18259"/>
                </a:lnTo>
                <a:lnTo>
                  <a:pt x="6561" y="18262"/>
                </a:lnTo>
                <a:lnTo>
                  <a:pt x="6556" y="18271"/>
                </a:lnTo>
                <a:lnTo>
                  <a:pt x="6557" y="18284"/>
                </a:lnTo>
                <a:lnTo>
                  <a:pt x="6570" y="18290"/>
                </a:lnTo>
                <a:lnTo>
                  <a:pt x="6612" y="18234"/>
                </a:lnTo>
                <a:lnTo>
                  <a:pt x="6634" y="18192"/>
                </a:lnTo>
                <a:lnTo>
                  <a:pt x="6666" y="18101"/>
                </a:lnTo>
                <a:lnTo>
                  <a:pt x="6678" y="18055"/>
                </a:lnTo>
                <a:lnTo>
                  <a:pt x="6690" y="17996"/>
                </a:lnTo>
                <a:lnTo>
                  <a:pt x="6721" y="17898"/>
                </a:lnTo>
                <a:lnTo>
                  <a:pt x="6751" y="17838"/>
                </a:lnTo>
                <a:lnTo>
                  <a:pt x="6756" y="17820"/>
                </a:lnTo>
                <a:lnTo>
                  <a:pt x="6753" y="17813"/>
                </a:lnTo>
                <a:lnTo>
                  <a:pt x="6754" y="17798"/>
                </a:lnTo>
                <a:lnTo>
                  <a:pt x="6761" y="17794"/>
                </a:lnTo>
                <a:lnTo>
                  <a:pt x="6765" y="17769"/>
                </a:lnTo>
                <a:lnTo>
                  <a:pt x="6774" y="17760"/>
                </a:lnTo>
                <a:lnTo>
                  <a:pt x="6771" y="17740"/>
                </a:lnTo>
                <a:lnTo>
                  <a:pt x="6774" y="17725"/>
                </a:lnTo>
                <a:lnTo>
                  <a:pt x="6771" y="17718"/>
                </a:lnTo>
                <a:lnTo>
                  <a:pt x="6766" y="17711"/>
                </a:lnTo>
                <a:lnTo>
                  <a:pt x="6767" y="17688"/>
                </a:lnTo>
                <a:lnTo>
                  <a:pt x="6754" y="17657"/>
                </a:lnTo>
                <a:lnTo>
                  <a:pt x="6754" y="17643"/>
                </a:lnTo>
                <a:lnTo>
                  <a:pt x="6756" y="17629"/>
                </a:lnTo>
                <a:lnTo>
                  <a:pt x="6754" y="17614"/>
                </a:lnTo>
                <a:lnTo>
                  <a:pt x="6749" y="17582"/>
                </a:lnTo>
                <a:lnTo>
                  <a:pt x="6743" y="17547"/>
                </a:lnTo>
                <a:lnTo>
                  <a:pt x="6748" y="17539"/>
                </a:lnTo>
                <a:lnTo>
                  <a:pt x="6765" y="17533"/>
                </a:lnTo>
                <a:lnTo>
                  <a:pt x="6761" y="17515"/>
                </a:lnTo>
                <a:lnTo>
                  <a:pt x="6752" y="17506"/>
                </a:lnTo>
                <a:lnTo>
                  <a:pt x="6768" y="17500"/>
                </a:lnTo>
                <a:lnTo>
                  <a:pt x="6769" y="17478"/>
                </a:lnTo>
                <a:lnTo>
                  <a:pt x="6752" y="17465"/>
                </a:lnTo>
                <a:lnTo>
                  <a:pt x="6766" y="17459"/>
                </a:lnTo>
                <a:lnTo>
                  <a:pt x="6775" y="17438"/>
                </a:lnTo>
                <a:lnTo>
                  <a:pt x="6782" y="17447"/>
                </a:lnTo>
                <a:lnTo>
                  <a:pt x="6803" y="17413"/>
                </a:lnTo>
                <a:lnTo>
                  <a:pt x="6816" y="17399"/>
                </a:lnTo>
                <a:lnTo>
                  <a:pt x="6815" y="17388"/>
                </a:lnTo>
                <a:lnTo>
                  <a:pt x="6833" y="17362"/>
                </a:lnTo>
                <a:lnTo>
                  <a:pt x="6854" y="17339"/>
                </a:lnTo>
                <a:lnTo>
                  <a:pt x="6882" y="17285"/>
                </a:lnTo>
                <a:lnTo>
                  <a:pt x="6906" y="17281"/>
                </a:lnTo>
                <a:lnTo>
                  <a:pt x="6919" y="17259"/>
                </a:lnTo>
                <a:lnTo>
                  <a:pt x="6934" y="17240"/>
                </a:lnTo>
                <a:lnTo>
                  <a:pt x="6947" y="17240"/>
                </a:lnTo>
                <a:lnTo>
                  <a:pt x="6956" y="17252"/>
                </a:lnTo>
                <a:lnTo>
                  <a:pt x="6966" y="17256"/>
                </a:lnTo>
                <a:lnTo>
                  <a:pt x="6967" y="17240"/>
                </a:lnTo>
                <a:lnTo>
                  <a:pt x="6977" y="17209"/>
                </a:lnTo>
                <a:lnTo>
                  <a:pt x="7006" y="17179"/>
                </a:lnTo>
                <a:lnTo>
                  <a:pt x="7017" y="17173"/>
                </a:lnTo>
                <a:lnTo>
                  <a:pt x="7017" y="17164"/>
                </a:lnTo>
                <a:lnTo>
                  <a:pt x="7010" y="17157"/>
                </a:lnTo>
                <a:lnTo>
                  <a:pt x="7001" y="17154"/>
                </a:lnTo>
                <a:lnTo>
                  <a:pt x="6996" y="17140"/>
                </a:lnTo>
                <a:lnTo>
                  <a:pt x="7007" y="17136"/>
                </a:lnTo>
                <a:lnTo>
                  <a:pt x="7024" y="17118"/>
                </a:lnTo>
                <a:lnTo>
                  <a:pt x="7034" y="17123"/>
                </a:lnTo>
                <a:lnTo>
                  <a:pt x="7046" y="17121"/>
                </a:lnTo>
                <a:lnTo>
                  <a:pt x="7054" y="17110"/>
                </a:lnTo>
                <a:lnTo>
                  <a:pt x="7065" y="17111"/>
                </a:lnTo>
                <a:lnTo>
                  <a:pt x="7065" y="17120"/>
                </a:lnTo>
                <a:lnTo>
                  <a:pt x="7048" y="17136"/>
                </a:lnTo>
                <a:lnTo>
                  <a:pt x="7031" y="17141"/>
                </a:lnTo>
                <a:lnTo>
                  <a:pt x="7028" y="17148"/>
                </a:lnTo>
                <a:lnTo>
                  <a:pt x="7034" y="17156"/>
                </a:lnTo>
                <a:lnTo>
                  <a:pt x="7060" y="17139"/>
                </a:lnTo>
                <a:lnTo>
                  <a:pt x="7091" y="17118"/>
                </a:lnTo>
                <a:lnTo>
                  <a:pt x="7088" y="17110"/>
                </a:lnTo>
                <a:lnTo>
                  <a:pt x="7097" y="17098"/>
                </a:lnTo>
                <a:lnTo>
                  <a:pt x="7104" y="17100"/>
                </a:lnTo>
                <a:lnTo>
                  <a:pt x="7102" y="17113"/>
                </a:lnTo>
                <a:cubicBezTo>
                  <a:pt x="7102" y="17113"/>
                  <a:pt x="7102" y="17131"/>
                  <a:pt x="7104" y="17132"/>
                </a:cubicBezTo>
                <a:cubicBezTo>
                  <a:pt x="7105" y="17133"/>
                  <a:pt x="7123" y="17137"/>
                  <a:pt x="7123" y="17137"/>
                </a:cubicBezTo>
                <a:lnTo>
                  <a:pt x="7134" y="17127"/>
                </a:lnTo>
                <a:lnTo>
                  <a:pt x="7153" y="17127"/>
                </a:lnTo>
                <a:lnTo>
                  <a:pt x="7175" y="17131"/>
                </a:lnTo>
                <a:lnTo>
                  <a:pt x="7189" y="17115"/>
                </a:lnTo>
                <a:lnTo>
                  <a:pt x="7189" y="17104"/>
                </a:lnTo>
                <a:lnTo>
                  <a:pt x="7186" y="17098"/>
                </a:lnTo>
                <a:lnTo>
                  <a:pt x="7188" y="17087"/>
                </a:lnTo>
                <a:lnTo>
                  <a:pt x="7218" y="17052"/>
                </a:lnTo>
                <a:lnTo>
                  <a:pt x="7244" y="17036"/>
                </a:lnTo>
                <a:lnTo>
                  <a:pt x="7257" y="17023"/>
                </a:lnTo>
                <a:lnTo>
                  <a:pt x="7261" y="17009"/>
                </a:lnTo>
                <a:lnTo>
                  <a:pt x="7257" y="17000"/>
                </a:lnTo>
                <a:lnTo>
                  <a:pt x="7246" y="16957"/>
                </a:lnTo>
                <a:lnTo>
                  <a:pt x="7254" y="16928"/>
                </a:lnTo>
                <a:lnTo>
                  <a:pt x="7264" y="16908"/>
                </a:lnTo>
                <a:lnTo>
                  <a:pt x="7264" y="16886"/>
                </a:lnTo>
                <a:lnTo>
                  <a:pt x="7270" y="16877"/>
                </a:lnTo>
                <a:lnTo>
                  <a:pt x="7282" y="16864"/>
                </a:lnTo>
                <a:lnTo>
                  <a:pt x="7284" y="16841"/>
                </a:lnTo>
                <a:lnTo>
                  <a:pt x="7281" y="16838"/>
                </a:lnTo>
                <a:lnTo>
                  <a:pt x="7300" y="16786"/>
                </a:lnTo>
                <a:lnTo>
                  <a:pt x="7325" y="16736"/>
                </a:lnTo>
                <a:lnTo>
                  <a:pt x="7326" y="16713"/>
                </a:lnTo>
                <a:lnTo>
                  <a:pt x="7321" y="16641"/>
                </a:lnTo>
                <a:lnTo>
                  <a:pt x="7316" y="16627"/>
                </a:lnTo>
                <a:lnTo>
                  <a:pt x="7324" y="16583"/>
                </a:lnTo>
                <a:lnTo>
                  <a:pt x="7331" y="16566"/>
                </a:lnTo>
                <a:lnTo>
                  <a:pt x="7333" y="16552"/>
                </a:lnTo>
                <a:lnTo>
                  <a:pt x="7353" y="16524"/>
                </a:lnTo>
                <a:lnTo>
                  <a:pt x="7356" y="16511"/>
                </a:lnTo>
                <a:lnTo>
                  <a:pt x="7350" y="16469"/>
                </a:lnTo>
                <a:lnTo>
                  <a:pt x="7361" y="16419"/>
                </a:lnTo>
                <a:lnTo>
                  <a:pt x="7358" y="16379"/>
                </a:lnTo>
                <a:lnTo>
                  <a:pt x="7362" y="16350"/>
                </a:lnTo>
                <a:lnTo>
                  <a:pt x="7361" y="16333"/>
                </a:lnTo>
                <a:lnTo>
                  <a:pt x="7367" y="16291"/>
                </a:lnTo>
                <a:lnTo>
                  <a:pt x="7360" y="16137"/>
                </a:lnTo>
                <a:lnTo>
                  <a:pt x="7360" y="16108"/>
                </a:lnTo>
                <a:lnTo>
                  <a:pt x="7365" y="16087"/>
                </a:lnTo>
                <a:lnTo>
                  <a:pt x="7365" y="16066"/>
                </a:lnTo>
                <a:lnTo>
                  <a:pt x="7359" y="16077"/>
                </a:lnTo>
                <a:lnTo>
                  <a:pt x="7349" y="16064"/>
                </a:lnTo>
                <a:lnTo>
                  <a:pt x="7349" y="16051"/>
                </a:lnTo>
                <a:lnTo>
                  <a:pt x="7358" y="16025"/>
                </a:lnTo>
                <a:lnTo>
                  <a:pt x="7356" y="16000"/>
                </a:lnTo>
                <a:lnTo>
                  <a:pt x="7358" y="15983"/>
                </a:lnTo>
                <a:lnTo>
                  <a:pt x="7367" y="15979"/>
                </a:lnTo>
                <a:lnTo>
                  <a:pt x="7369" y="15952"/>
                </a:lnTo>
                <a:lnTo>
                  <a:pt x="7360" y="15926"/>
                </a:lnTo>
                <a:lnTo>
                  <a:pt x="7342" y="15913"/>
                </a:lnTo>
                <a:lnTo>
                  <a:pt x="7347" y="15909"/>
                </a:lnTo>
                <a:lnTo>
                  <a:pt x="7349" y="15899"/>
                </a:lnTo>
                <a:lnTo>
                  <a:pt x="7353" y="15912"/>
                </a:lnTo>
                <a:lnTo>
                  <a:pt x="7363" y="15922"/>
                </a:lnTo>
                <a:lnTo>
                  <a:pt x="7373" y="15928"/>
                </a:lnTo>
                <a:lnTo>
                  <a:pt x="7377" y="15904"/>
                </a:lnTo>
                <a:lnTo>
                  <a:pt x="7386" y="15904"/>
                </a:lnTo>
                <a:lnTo>
                  <a:pt x="7390" y="15918"/>
                </a:lnTo>
                <a:lnTo>
                  <a:pt x="7397" y="15924"/>
                </a:lnTo>
                <a:lnTo>
                  <a:pt x="7390" y="15941"/>
                </a:lnTo>
                <a:lnTo>
                  <a:pt x="7380" y="15953"/>
                </a:lnTo>
                <a:lnTo>
                  <a:pt x="7377" y="15967"/>
                </a:lnTo>
                <a:lnTo>
                  <a:pt x="7384" y="15968"/>
                </a:lnTo>
                <a:lnTo>
                  <a:pt x="7397" y="15948"/>
                </a:lnTo>
                <a:lnTo>
                  <a:pt x="7415" y="15932"/>
                </a:lnTo>
                <a:lnTo>
                  <a:pt x="7438" y="15873"/>
                </a:lnTo>
                <a:lnTo>
                  <a:pt x="7448" y="15830"/>
                </a:lnTo>
                <a:lnTo>
                  <a:pt x="7452" y="15804"/>
                </a:lnTo>
                <a:lnTo>
                  <a:pt x="7460" y="15791"/>
                </a:lnTo>
                <a:lnTo>
                  <a:pt x="7469" y="15751"/>
                </a:lnTo>
                <a:lnTo>
                  <a:pt x="7479" y="15718"/>
                </a:lnTo>
                <a:lnTo>
                  <a:pt x="7514" y="15677"/>
                </a:lnTo>
                <a:lnTo>
                  <a:pt x="7519" y="15657"/>
                </a:lnTo>
                <a:lnTo>
                  <a:pt x="7530" y="15651"/>
                </a:lnTo>
                <a:lnTo>
                  <a:pt x="7537" y="15630"/>
                </a:lnTo>
                <a:lnTo>
                  <a:pt x="7567" y="15584"/>
                </a:lnTo>
                <a:lnTo>
                  <a:pt x="7594" y="15524"/>
                </a:lnTo>
                <a:lnTo>
                  <a:pt x="7601" y="15507"/>
                </a:lnTo>
                <a:lnTo>
                  <a:pt x="7617" y="15446"/>
                </a:lnTo>
                <a:lnTo>
                  <a:pt x="7622" y="15419"/>
                </a:lnTo>
                <a:lnTo>
                  <a:pt x="7630" y="15399"/>
                </a:lnTo>
                <a:lnTo>
                  <a:pt x="7630" y="15380"/>
                </a:lnTo>
                <a:lnTo>
                  <a:pt x="7621" y="15358"/>
                </a:lnTo>
                <a:lnTo>
                  <a:pt x="7625" y="15335"/>
                </a:lnTo>
                <a:cubicBezTo>
                  <a:pt x="7625" y="15335"/>
                  <a:pt x="7633" y="15323"/>
                  <a:pt x="7633" y="15323"/>
                </a:cubicBezTo>
                <a:close/>
                <a:moveTo>
                  <a:pt x="5878" y="3117"/>
                </a:moveTo>
                <a:lnTo>
                  <a:pt x="5866" y="3164"/>
                </a:lnTo>
                <a:lnTo>
                  <a:pt x="5878" y="3181"/>
                </a:lnTo>
                <a:lnTo>
                  <a:pt x="5890" y="3184"/>
                </a:lnTo>
                <a:lnTo>
                  <a:pt x="5892" y="3202"/>
                </a:lnTo>
                <a:lnTo>
                  <a:pt x="5885" y="3218"/>
                </a:lnTo>
                <a:lnTo>
                  <a:pt x="5887" y="3235"/>
                </a:lnTo>
                <a:lnTo>
                  <a:pt x="5873" y="3249"/>
                </a:lnTo>
                <a:lnTo>
                  <a:pt x="5869" y="3278"/>
                </a:lnTo>
                <a:lnTo>
                  <a:pt x="5874" y="3299"/>
                </a:lnTo>
                <a:lnTo>
                  <a:pt x="5883" y="3306"/>
                </a:lnTo>
                <a:lnTo>
                  <a:pt x="5889" y="3333"/>
                </a:lnTo>
                <a:lnTo>
                  <a:pt x="5903" y="3340"/>
                </a:lnTo>
                <a:lnTo>
                  <a:pt x="5921" y="3355"/>
                </a:lnTo>
                <a:lnTo>
                  <a:pt x="5928" y="3353"/>
                </a:lnTo>
                <a:lnTo>
                  <a:pt x="5941" y="3332"/>
                </a:lnTo>
                <a:lnTo>
                  <a:pt x="5953" y="3331"/>
                </a:lnTo>
                <a:lnTo>
                  <a:pt x="5972" y="3321"/>
                </a:lnTo>
                <a:lnTo>
                  <a:pt x="5982" y="3332"/>
                </a:lnTo>
                <a:lnTo>
                  <a:pt x="5989" y="3332"/>
                </a:lnTo>
                <a:lnTo>
                  <a:pt x="6007" y="3338"/>
                </a:lnTo>
                <a:lnTo>
                  <a:pt x="6014" y="3350"/>
                </a:lnTo>
                <a:lnTo>
                  <a:pt x="6039" y="3359"/>
                </a:lnTo>
                <a:lnTo>
                  <a:pt x="6043" y="3368"/>
                </a:lnTo>
                <a:lnTo>
                  <a:pt x="6068" y="3377"/>
                </a:lnTo>
                <a:lnTo>
                  <a:pt x="6073" y="3364"/>
                </a:lnTo>
                <a:lnTo>
                  <a:pt x="6081" y="3354"/>
                </a:lnTo>
                <a:lnTo>
                  <a:pt x="6081" y="3342"/>
                </a:lnTo>
                <a:lnTo>
                  <a:pt x="6064" y="3334"/>
                </a:lnTo>
                <a:lnTo>
                  <a:pt x="6071" y="3319"/>
                </a:lnTo>
                <a:lnTo>
                  <a:pt x="6073" y="3302"/>
                </a:lnTo>
                <a:lnTo>
                  <a:pt x="6066" y="3277"/>
                </a:lnTo>
                <a:lnTo>
                  <a:pt x="6067" y="3263"/>
                </a:lnTo>
                <a:lnTo>
                  <a:pt x="6064" y="3243"/>
                </a:lnTo>
                <a:lnTo>
                  <a:pt x="6067" y="3231"/>
                </a:lnTo>
                <a:lnTo>
                  <a:pt x="6056" y="3217"/>
                </a:lnTo>
                <a:lnTo>
                  <a:pt x="6055" y="3203"/>
                </a:lnTo>
                <a:lnTo>
                  <a:pt x="6061" y="3179"/>
                </a:lnTo>
                <a:lnTo>
                  <a:pt x="6054" y="3156"/>
                </a:lnTo>
                <a:lnTo>
                  <a:pt x="6035" y="3136"/>
                </a:lnTo>
                <a:lnTo>
                  <a:pt x="6032" y="3116"/>
                </a:lnTo>
                <a:lnTo>
                  <a:pt x="6024" y="3105"/>
                </a:lnTo>
                <a:lnTo>
                  <a:pt x="6004" y="3106"/>
                </a:lnTo>
                <a:lnTo>
                  <a:pt x="5980" y="3092"/>
                </a:lnTo>
                <a:lnTo>
                  <a:pt x="5975" y="3101"/>
                </a:lnTo>
                <a:lnTo>
                  <a:pt x="5959" y="3094"/>
                </a:lnTo>
                <a:lnTo>
                  <a:pt x="5950" y="3077"/>
                </a:lnTo>
                <a:lnTo>
                  <a:pt x="5924" y="3062"/>
                </a:lnTo>
                <a:lnTo>
                  <a:pt x="5921" y="3044"/>
                </a:lnTo>
                <a:lnTo>
                  <a:pt x="5912" y="3030"/>
                </a:lnTo>
                <a:lnTo>
                  <a:pt x="5901" y="3037"/>
                </a:lnTo>
                <a:lnTo>
                  <a:pt x="5896" y="3067"/>
                </a:lnTo>
                <a:lnTo>
                  <a:pt x="5889" y="3084"/>
                </a:lnTo>
                <a:lnTo>
                  <a:pt x="5891" y="3105"/>
                </a:lnTo>
                <a:lnTo>
                  <a:pt x="5887" y="3120"/>
                </a:lnTo>
                <a:cubicBezTo>
                  <a:pt x="5887" y="3120"/>
                  <a:pt x="5878" y="3117"/>
                  <a:pt x="5878" y="3117"/>
                </a:cubicBezTo>
                <a:close/>
                <a:moveTo>
                  <a:pt x="5621" y="1633"/>
                </a:moveTo>
                <a:lnTo>
                  <a:pt x="5608" y="1605"/>
                </a:lnTo>
                <a:lnTo>
                  <a:pt x="5597" y="1603"/>
                </a:lnTo>
                <a:lnTo>
                  <a:pt x="5587" y="1593"/>
                </a:lnTo>
                <a:lnTo>
                  <a:pt x="5582" y="1599"/>
                </a:lnTo>
                <a:lnTo>
                  <a:pt x="5571" y="1597"/>
                </a:lnTo>
                <a:lnTo>
                  <a:pt x="5569" y="1585"/>
                </a:lnTo>
                <a:lnTo>
                  <a:pt x="5562" y="1581"/>
                </a:lnTo>
                <a:lnTo>
                  <a:pt x="5552" y="1585"/>
                </a:lnTo>
                <a:lnTo>
                  <a:pt x="5542" y="1579"/>
                </a:lnTo>
                <a:lnTo>
                  <a:pt x="5532" y="1582"/>
                </a:lnTo>
                <a:lnTo>
                  <a:pt x="5519" y="1581"/>
                </a:lnTo>
                <a:lnTo>
                  <a:pt x="5508" y="1600"/>
                </a:lnTo>
                <a:lnTo>
                  <a:pt x="5501" y="1635"/>
                </a:lnTo>
                <a:lnTo>
                  <a:pt x="5503" y="1669"/>
                </a:lnTo>
                <a:lnTo>
                  <a:pt x="5511" y="1671"/>
                </a:lnTo>
                <a:lnTo>
                  <a:pt x="5525" y="1669"/>
                </a:lnTo>
                <a:lnTo>
                  <a:pt x="5534" y="1689"/>
                </a:lnTo>
                <a:lnTo>
                  <a:pt x="5547" y="1700"/>
                </a:lnTo>
                <a:lnTo>
                  <a:pt x="5562" y="1700"/>
                </a:lnTo>
                <a:lnTo>
                  <a:pt x="5581" y="1722"/>
                </a:lnTo>
                <a:lnTo>
                  <a:pt x="5601" y="1723"/>
                </a:lnTo>
                <a:lnTo>
                  <a:pt x="5617" y="1741"/>
                </a:lnTo>
                <a:lnTo>
                  <a:pt x="5629" y="1736"/>
                </a:lnTo>
                <a:lnTo>
                  <a:pt x="5646" y="1710"/>
                </a:lnTo>
                <a:lnTo>
                  <a:pt x="5661" y="1716"/>
                </a:lnTo>
                <a:lnTo>
                  <a:pt x="5666" y="1707"/>
                </a:lnTo>
                <a:lnTo>
                  <a:pt x="5664" y="1697"/>
                </a:lnTo>
                <a:lnTo>
                  <a:pt x="5665" y="1683"/>
                </a:lnTo>
                <a:lnTo>
                  <a:pt x="5657" y="1671"/>
                </a:lnTo>
                <a:lnTo>
                  <a:pt x="5648" y="1653"/>
                </a:lnTo>
                <a:lnTo>
                  <a:pt x="5639" y="1662"/>
                </a:lnTo>
                <a:lnTo>
                  <a:pt x="5629" y="1662"/>
                </a:lnTo>
                <a:lnTo>
                  <a:pt x="5626" y="1651"/>
                </a:lnTo>
                <a:lnTo>
                  <a:pt x="5631" y="1642"/>
                </a:lnTo>
                <a:cubicBezTo>
                  <a:pt x="5631" y="1642"/>
                  <a:pt x="5621" y="1633"/>
                  <a:pt x="5621" y="1633"/>
                </a:cubicBezTo>
                <a:close/>
                <a:moveTo>
                  <a:pt x="5647" y="2089"/>
                </a:moveTo>
                <a:lnTo>
                  <a:pt x="5639" y="2091"/>
                </a:lnTo>
                <a:lnTo>
                  <a:pt x="5636" y="2072"/>
                </a:lnTo>
                <a:lnTo>
                  <a:pt x="5624" y="2051"/>
                </a:lnTo>
                <a:lnTo>
                  <a:pt x="5618" y="2050"/>
                </a:lnTo>
                <a:lnTo>
                  <a:pt x="5612" y="2039"/>
                </a:lnTo>
                <a:lnTo>
                  <a:pt x="5616" y="2026"/>
                </a:lnTo>
                <a:lnTo>
                  <a:pt x="5626" y="2031"/>
                </a:lnTo>
                <a:lnTo>
                  <a:pt x="5635" y="2050"/>
                </a:lnTo>
                <a:lnTo>
                  <a:pt x="5645" y="2050"/>
                </a:lnTo>
                <a:lnTo>
                  <a:pt x="5647" y="2070"/>
                </a:lnTo>
                <a:lnTo>
                  <a:pt x="5655" y="2072"/>
                </a:lnTo>
                <a:lnTo>
                  <a:pt x="5660" y="2056"/>
                </a:lnTo>
                <a:lnTo>
                  <a:pt x="5655" y="2019"/>
                </a:lnTo>
                <a:lnTo>
                  <a:pt x="5640" y="1986"/>
                </a:lnTo>
                <a:lnTo>
                  <a:pt x="5628" y="1987"/>
                </a:lnTo>
                <a:lnTo>
                  <a:pt x="5625" y="1982"/>
                </a:lnTo>
                <a:lnTo>
                  <a:pt x="5611" y="1983"/>
                </a:lnTo>
                <a:lnTo>
                  <a:pt x="5596" y="1999"/>
                </a:lnTo>
                <a:lnTo>
                  <a:pt x="5584" y="1999"/>
                </a:lnTo>
                <a:lnTo>
                  <a:pt x="5573" y="1984"/>
                </a:lnTo>
                <a:lnTo>
                  <a:pt x="5563" y="1987"/>
                </a:lnTo>
                <a:lnTo>
                  <a:pt x="5555" y="1969"/>
                </a:lnTo>
                <a:lnTo>
                  <a:pt x="5541" y="2004"/>
                </a:lnTo>
                <a:lnTo>
                  <a:pt x="5523" y="2020"/>
                </a:lnTo>
                <a:lnTo>
                  <a:pt x="5520" y="2037"/>
                </a:lnTo>
                <a:lnTo>
                  <a:pt x="5510" y="2047"/>
                </a:lnTo>
                <a:lnTo>
                  <a:pt x="5509" y="2031"/>
                </a:lnTo>
                <a:lnTo>
                  <a:pt x="5519" y="2011"/>
                </a:lnTo>
                <a:lnTo>
                  <a:pt x="5526" y="2006"/>
                </a:lnTo>
                <a:lnTo>
                  <a:pt x="5554" y="1962"/>
                </a:lnTo>
                <a:lnTo>
                  <a:pt x="5556" y="1948"/>
                </a:lnTo>
                <a:lnTo>
                  <a:pt x="5550" y="1926"/>
                </a:lnTo>
                <a:lnTo>
                  <a:pt x="5550" y="1876"/>
                </a:lnTo>
                <a:lnTo>
                  <a:pt x="5554" y="1869"/>
                </a:lnTo>
                <a:lnTo>
                  <a:pt x="5544" y="1850"/>
                </a:lnTo>
                <a:lnTo>
                  <a:pt x="5539" y="1861"/>
                </a:lnTo>
                <a:lnTo>
                  <a:pt x="5524" y="1860"/>
                </a:lnTo>
                <a:lnTo>
                  <a:pt x="5517" y="1848"/>
                </a:lnTo>
                <a:lnTo>
                  <a:pt x="5517" y="1828"/>
                </a:lnTo>
                <a:lnTo>
                  <a:pt x="5515" y="1814"/>
                </a:lnTo>
                <a:lnTo>
                  <a:pt x="5493" y="1802"/>
                </a:lnTo>
                <a:lnTo>
                  <a:pt x="5482" y="1781"/>
                </a:lnTo>
                <a:lnTo>
                  <a:pt x="5469" y="1781"/>
                </a:lnTo>
                <a:lnTo>
                  <a:pt x="5454" y="1769"/>
                </a:lnTo>
                <a:lnTo>
                  <a:pt x="5448" y="1779"/>
                </a:lnTo>
                <a:lnTo>
                  <a:pt x="5424" y="1784"/>
                </a:lnTo>
                <a:lnTo>
                  <a:pt x="5421" y="1792"/>
                </a:lnTo>
                <a:lnTo>
                  <a:pt x="5414" y="1793"/>
                </a:lnTo>
                <a:lnTo>
                  <a:pt x="5409" y="1814"/>
                </a:lnTo>
                <a:lnTo>
                  <a:pt x="5418" y="1834"/>
                </a:lnTo>
                <a:lnTo>
                  <a:pt x="5423" y="1856"/>
                </a:lnTo>
                <a:lnTo>
                  <a:pt x="5414" y="1855"/>
                </a:lnTo>
                <a:lnTo>
                  <a:pt x="5399" y="1819"/>
                </a:lnTo>
                <a:lnTo>
                  <a:pt x="5396" y="1843"/>
                </a:lnTo>
                <a:lnTo>
                  <a:pt x="5401" y="1864"/>
                </a:lnTo>
                <a:lnTo>
                  <a:pt x="5414" y="1874"/>
                </a:lnTo>
                <a:lnTo>
                  <a:pt x="5427" y="1912"/>
                </a:lnTo>
                <a:lnTo>
                  <a:pt x="5439" y="1912"/>
                </a:lnTo>
                <a:lnTo>
                  <a:pt x="5431" y="1924"/>
                </a:lnTo>
                <a:lnTo>
                  <a:pt x="5420" y="1923"/>
                </a:lnTo>
                <a:lnTo>
                  <a:pt x="5418" y="1946"/>
                </a:lnTo>
                <a:lnTo>
                  <a:pt x="5434" y="1982"/>
                </a:lnTo>
                <a:lnTo>
                  <a:pt x="5447" y="1991"/>
                </a:lnTo>
                <a:lnTo>
                  <a:pt x="5447" y="2007"/>
                </a:lnTo>
                <a:lnTo>
                  <a:pt x="5442" y="1998"/>
                </a:lnTo>
                <a:lnTo>
                  <a:pt x="5421" y="1995"/>
                </a:lnTo>
                <a:lnTo>
                  <a:pt x="5421" y="2007"/>
                </a:lnTo>
                <a:lnTo>
                  <a:pt x="5414" y="2016"/>
                </a:lnTo>
                <a:lnTo>
                  <a:pt x="5410" y="2033"/>
                </a:lnTo>
                <a:lnTo>
                  <a:pt x="5428" y="2021"/>
                </a:lnTo>
                <a:lnTo>
                  <a:pt x="5437" y="2033"/>
                </a:lnTo>
                <a:lnTo>
                  <a:pt x="5458" y="2020"/>
                </a:lnTo>
                <a:lnTo>
                  <a:pt x="5460" y="2035"/>
                </a:lnTo>
                <a:lnTo>
                  <a:pt x="5474" y="2040"/>
                </a:lnTo>
                <a:lnTo>
                  <a:pt x="5476" y="2054"/>
                </a:lnTo>
                <a:lnTo>
                  <a:pt x="5494" y="2079"/>
                </a:lnTo>
                <a:lnTo>
                  <a:pt x="5501" y="2078"/>
                </a:lnTo>
                <a:lnTo>
                  <a:pt x="5502" y="2063"/>
                </a:lnTo>
                <a:lnTo>
                  <a:pt x="5508" y="2072"/>
                </a:lnTo>
                <a:lnTo>
                  <a:pt x="5520" y="2060"/>
                </a:lnTo>
                <a:lnTo>
                  <a:pt x="5529" y="2063"/>
                </a:lnTo>
                <a:lnTo>
                  <a:pt x="5532" y="2078"/>
                </a:lnTo>
                <a:lnTo>
                  <a:pt x="5527" y="2098"/>
                </a:lnTo>
                <a:lnTo>
                  <a:pt x="5527" y="2139"/>
                </a:lnTo>
                <a:lnTo>
                  <a:pt x="5522" y="2166"/>
                </a:lnTo>
                <a:lnTo>
                  <a:pt x="5522" y="2186"/>
                </a:lnTo>
                <a:lnTo>
                  <a:pt x="5530" y="2208"/>
                </a:lnTo>
                <a:lnTo>
                  <a:pt x="5526" y="2235"/>
                </a:lnTo>
                <a:lnTo>
                  <a:pt x="5526" y="2251"/>
                </a:lnTo>
                <a:lnTo>
                  <a:pt x="5521" y="2277"/>
                </a:lnTo>
                <a:lnTo>
                  <a:pt x="5502" y="2299"/>
                </a:lnTo>
                <a:lnTo>
                  <a:pt x="5486" y="2306"/>
                </a:lnTo>
                <a:lnTo>
                  <a:pt x="5483" y="2324"/>
                </a:lnTo>
                <a:lnTo>
                  <a:pt x="5469" y="2354"/>
                </a:lnTo>
                <a:lnTo>
                  <a:pt x="5470" y="2369"/>
                </a:lnTo>
                <a:lnTo>
                  <a:pt x="5458" y="2382"/>
                </a:lnTo>
                <a:lnTo>
                  <a:pt x="5451" y="2401"/>
                </a:lnTo>
                <a:lnTo>
                  <a:pt x="5452" y="2425"/>
                </a:lnTo>
                <a:lnTo>
                  <a:pt x="5461" y="2430"/>
                </a:lnTo>
                <a:lnTo>
                  <a:pt x="5461" y="2445"/>
                </a:lnTo>
                <a:lnTo>
                  <a:pt x="5449" y="2454"/>
                </a:lnTo>
                <a:lnTo>
                  <a:pt x="5446" y="2470"/>
                </a:lnTo>
                <a:lnTo>
                  <a:pt x="5453" y="2481"/>
                </a:lnTo>
                <a:lnTo>
                  <a:pt x="5443" y="2502"/>
                </a:lnTo>
                <a:lnTo>
                  <a:pt x="5439" y="2522"/>
                </a:lnTo>
                <a:lnTo>
                  <a:pt x="5445" y="2546"/>
                </a:lnTo>
                <a:lnTo>
                  <a:pt x="5454" y="2550"/>
                </a:lnTo>
                <a:lnTo>
                  <a:pt x="5454" y="2565"/>
                </a:lnTo>
                <a:lnTo>
                  <a:pt x="5464" y="2581"/>
                </a:lnTo>
                <a:lnTo>
                  <a:pt x="5471" y="2579"/>
                </a:lnTo>
                <a:lnTo>
                  <a:pt x="5473" y="2558"/>
                </a:lnTo>
                <a:lnTo>
                  <a:pt x="5477" y="2547"/>
                </a:lnTo>
                <a:lnTo>
                  <a:pt x="5484" y="2555"/>
                </a:lnTo>
                <a:lnTo>
                  <a:pt x="5489" y="2554"/>
                </a:lnTo>
                <a:lnTo>
                  <a:pt x="5502" y="2527"/>
                </a:lnTo>
                <a:lnTo>
                  <a:pt x="5506" y="2536"/>
                </a:lnTo>
                <a:lnTo>
                  <a:pt x="5499" y="2566"/>
                </a:lnTo>
                <a:lnTo>
                  <a:pt x="5488" y="2571"/>
                </a:lnTo>
                <a:lnTo>
                  <a:pt x="5486" y="2581"/>
                </a:lnTo>
                <a:lnTo>
                  <a:pt x="5490" y="2592"/>
                </a:lnTo>
                <a:lnTo>
                  <a:pt x="5492" y="2604"/>
                </a:lnTo>
                <a:lnTo>
                  <a:pt x="5505" y="2630"/>
                </a:lnTo>
                <a:lnTo>
                  <a:pt x="5517" y="2624"/>
                </a:lnTo>
                <a:lnTo>
                  <a:pt x="5521" y="2633"/>
                </a:lnTo>
                <a:lnTo>
                  <a:pt x="5537" y="2636"/>
                </a:lnTo>
                <a:lnTo>
                  <a:pt x="5545" y="2624"/>
                </a:lnTo>
                <a:lnTo>
                  <a:pt x="5560" y="2614"/>
                </a:lnTo>
                <a:lnTo>
                  <a:pt x="5559" y="2588"/>
                </a:lnTo>
                <a:lnTo>
                  <a:pt x="5567" y="2587"/>
                </a:lnTo>
                <a:lnTo>
                  <a:pt x="5573" y="2577"/>
                </a:lnTo>
                <a:lnTo>
                  <a:pt x="5575" y="2590"/>
                </a:lnTo>
                <a:lnTo>
                  <a:pt x="5573" y="2598"/>
                </a:lnTo>
                <a:lnTo>
                  <a:pt x="5574" y="2616"/>
                </a:lnTo>
                <a:lnTo>
                  <a:pt x="5580" y="2611"/>
                </a:lnTo>
                <a:lnTo>
                  <a:pt x="5588" y="2578"/>
                </a:lnTo>
                <a:lnTo>
                  <a:pt x="5596" y="2572"/>
                </a:lnTo>
                <a:lnTo>
                  <a:pt x="5600" y="2583"/>
                </a:lnTo>
                <a:lnTo>
                  <a:pt x="5596" y="2607"/>
                </a:lnTo>
                <a:lnTo>
                  <a:pt x="5579" y="2646"/>
                </a:lnTo>
                <a:lnTo>
                  <a:pt x="5571" y="2660"/>
                </a:lnTo>
                <a:lnTo>
                  <a:pt x="5571" y="2677"/>
                </a:lnTo>
                <a:lnTo>
                  <a:pt x="5585" y="2685"/>
                </a:lnTo>
                <a:lnTo>
                  <a:pt x="5596" y="2701"/>
                </a:lnTo>
                <a:lnTo>
                  <a:pt x="5608" y="2699"/>
                </a:lnTo>
                <a:lnTo>
                  <a:pt x="5612" y="2706"/>
                </a:lnTo>
                <a:lnTo>
                  <a:pt x="5626" y="2709"/>
                </a:lnTo>
                <a:lnTo>
                  <a:pt x="5630" y="2693"/>
                </a:lnTo>
                <a:lnTo>
                  <a:pt x="5644" y="2695"/>
                </a:lnTo>
                <a:lnTo>
                  <a:pt x="5639" y="2706"/>
                </a:lnTo>
                <a:lnTo>
                  <a:pt x="5641" y="2717"/>
                </a:lnTo>
                <a:lnTo>
                  <a:pt x="5650" y="2722"/>
                </a:lnTo>
                <a:lnTo>
                  <a:pt x="5660" y="2734"/>
                </a:lnTo>
                <a:lnTo>
                  <a:pt x="5668" y="2725"/>
                </a:lnTo>
                <a:lnTo>
                  <a:pt x="5665" y="2711"/>
                </a:lnTo>
                <a:lnTo>
                  <a:pt x="5664" y="2693"/>
                </a:lnTo>
                <a:lnTo>
                  <a:pt x="5673" y="2674"/>
                </a:lnTo>
                <a:lnTo>
                  <a:pt x="5676" y="2690"/>
                </a:lnTo>
                <a:lnTo>
                  <a:pt x="5673" y="2710"/>
                </a:lnTo>
                <a:lnTo>
                  <a:pt x="5676" y="2734"/>
                </a:lnTo>
                <a:lnTo>
                  <a:pt x="5685" y="2733"/>
                </a:lnTo>
                <a:lnTo>
                  <a:pt x="5688" y="2711"/>
                </a:lnTo>
                <a:lnTo>
                  <a:pt x="5693" y="2698"/>
                </a:lnTo>
                <a:lnTo>
                  <a:pt x="5702" y="2696"/>
                </a:lnTo>
                <a:lnTo>
                  <a:pt x="5702" y="2709"/>
                </a:lnTo>
                <a:lnTo>
                  <a:pt x="5696" y="2718"/>
                </a:lnTo>
                <a:lnTo>
                  <a:pt x="5696" y="2736"/>
                </a:lnTo>
                <a:lnTo>
                  <a:pt x="5714" y="2737"/>
                </a:lnTo>
                <a:lnTo>
                  <a:pt x="5724" y="2725"/>
                </a:lnTo>
                <a:lnTo>
                  <a:pt x="5733" y="2690"/>
                </a:lnTo>
                <a:lnTo>
                  <a:pt x="5735" y="2708"/>
                </a:lnTo>
                <a:lnTo>
                  <a:pt x="5729" y="2722"/>
                </a:lnTo>
                <a:lnTo>
                  <a:pt x="5729" y="2738"/>
                </a:lnTo>
                <a:lnTo>
                  <a:pt x="5745" y="2734"/>
                </a:lnTo>
                <a:lnTo>
                  <a:pt x="5750" y="2702"/>
                </a:lnTo>
                <a:lnTo>
                  <a:pt x="5755" y="2689"/>
                </a:lnTo>
                <a:lnTo>
                  <a:pt x="5752" y="2736"/>
                </a:lnTo>
                <a:lnTo>
                  <a:pt x="5754" y="2752"/>
                </a:lnTo>
                <a:lnTo>
                  <a:pt x="5767" y="2752"/>
                </a:lnTo>
                <a:lnTo>
                  <a:pt x="5785" y="2770"/>
                </a:lnTo>
                <a:lnTo>
                  <a:pt x="5797" y="2763"/>
                </a:lnTo>
                <a:lnTo>
                  <a:pt x="5806" y="2758"/>
                </a:lnTo>
                <a:lnTo>
                  <a:pt x="5809" y="2771"/>
                </a:lnTo>
                <a:lnTo>
                  <a:pt x="5825" y="2764"/>
                </a:lnTo>
                <a:lnTo>
                  <a:pt x="5834" y="2755"/>
                </a:lnTo>
                <a:lnTo>
                  <a:pt x="5834" y="2731"/>
                </a:lnTo>
                <a:lnTo>
                  <a:pt x="5847" y="2711"/>
                </a:lnTo>
                <a:lnTo>
                  <a:pt x="5852" y="2697"/>
                </a:lnTo>
                <a:lnTo>
                  <a:pt x="5845" y="2675"/>
                </a:lnTo>
                <a:lnTo>
                  <a:pt x="5851" y="2656"/>
                </a:lnTo>
                <a:lnTo>
                  <a:pt x="5856" y="2659"/>
                </a:lnTo>
                <a:lnTo>
                  <a:pt x="5857" y="2686"/>
                </a:lnTo>
                <a:lnTo>
                  <a:pt x="5865" y="2688"/>
                </a:lnTo>
                <a:lnTo>
                  <a:pt x="5866" y="2700"/>
                </a:lnTo>
                <a:lnTo>
                  <a:pt x="5856" y="2715"/>
                </a:lnTo>
                <a:lnTo>
                  <a:pt x="5850" y="2745"/>
                </a:lnTo>
                <a:lnTo>
                  <a:pt x="5852" y="2792"/>
                </a:lnTo>
                <a:cubicBezTo>
                  <a:pt x="5852" y="2792"/>
                  <a:pt x="5866" y="2800"/>
                  <a:pt x="5866" y="2800"/>
                </a:cubicBezTo>
                <a:lnTo>
                  <a:pt x="5879" y="2790"/>
                </a:lnTo>
                <a:lnTo>
                  <a:pt x="5881" y="2812"/>
                </a:lnTo>
                <a:lnTo>
                  <a:pt x="5894" y="2812"/>
                </a:lnTo>
                <a:lnTo>
                  <a:pt x="5896" y="2822"/>
                </a:lnTo>
                <a:lnTo>
                  <a:pt x="5909" y="2823"/>
                </a:lnTo>
                <a:lnTo>
                  <a:pt x="5932" y="2796"/>
                </a:lnTo>
                <a:lnTo>
                  <a:pt x="5944" y="2794"/>
                </a:lnTo>
                <a:lnTo>
                  <a:pt x="5965" y="2811"/>
                </a:lnTo>
                <a:lnTo>
                  <a:pt x="5976" y="2808"/>
                </a:lnTo>
                <a:lnTo>
                  <a:pt x="5984" y="2815"/>
                </a:lnTo>
                <a:lnTo>
                  <a:pt x="5992" y="2804"/>
                </a:lnTo>
                <a:lnTo>
                  <a:pt x="5991" y="2792"/>
                </a:lnTo>
                <a:lnTo>
                  <a:pt x="6000" y="2764"/>
                </a:lnTo>
                <a:lnTo>
                  <a:pt x="6008" y="2763"/>
                </a:lnTo>
                <a:lnTo>
                  <a:pt x="6008" y="2750"/>
                </a:lnTo>
                <a:lnTo>
                  <a:pt x="6002" y="2725"/>
                </a:lnTo>
                <a:lnTo>
                  <a:pt x="6002" y="2700"/>
                </a:lnTo>
                <a:lnTo>
                  <a:pt x="6009" y="2714"/>
                </a:lnTo>
                <a:lnTo>
                  <a:pt x="6009" y="2728"/>
                </a:lnTo>
                <a:lnTo>
                  <a:pt x="6020" y="2755"/>
                </a:lnTo>
                <a:lnTo>
                  <a:pt x="6026" y="2739"/>
                </a:lnTo>
                <a:lnTo>
                  <a:pt x="6034" y="2742"/>
                </a:lnTo>
                <a:lnTo>
                  <a:pt x="6043" y="2738"/>
                </a:lnTo>
                <a:lnTo>
                  <a:pt x="6049" y="2744"/>
                </a:lnTo>
                <a:lnTo>
                  <a:pt x="6052" y="2732"/>
                </a:lnTo>
                <a:lnTo>
                  <a:pt x="6048" y="2707"/>
                </a:lnTo>
                <a:lnTo>
                  <a:pt x="6049" y="2693"/>
                </a:lnTo>
                <a:lnTo>
                  <a:pt x="6041" y="2682"/>
                </a:lnTo>
                <a:lnTo>
                  <a:pt x="6027" y="2690"/>
                </a:lnTo>
                <a:lnTo>
                  <a:pt x="6011" y="2692"/>
                </a:lnTo>
                <a:lnTo>
                  <a:pt x="6008" y="2673"/>
                </a:lnTo>
                <a:lnTo>
                  <a:pt x="6014" y="2666"/>
                </a:lnTo>
                <a:lnTo>
                  <a:pt x="6022" y="2672"/>
                </a:lnTo>
                <a:lnTo>
                  <a:pt x="6036" y="2664"/>
                </a:lnTo>
                <a:lnTo>
                  <a:pt x="6044" y="2644"/>
                </a:lnTo>
                <a:lnTo>
                  <a:pt x="6051" y="2656"/>
                </a:lnTo>
                <a:lnTo>
                  <a:pt x="6060" y="2653"/>
                </a:lnTo>
                <a:lnTo>
                  <a:pt x="6067" y="2632"/>
                </a:lnTo>
                <a:lnTo>
                  <a:pt x="6065" y="2619"/>
                </a:lnTo>
                <a:lnTo>
                  <a:pt x="6072" y="2597"/>
                </a:lnTo>
                <a:lnTo>
                  <a:pt x="6069" y="2583"/>
                </a:lnTo>
                <a:lnTo>
                  <a:pt x="6077" y="2580"/>
                </a:lnTo>
                <a:lnTo>
                  <a:pt x="6078" y="2569"/>
                </a:lnTo>
                <a:lnTo>
                  <a:pt x="6062" y="2562"/>
                </a:lnTo>
                <a:lnTo>
                  <a:pt x="6050" y="2566"/>
                </a:lnTo>
                <a:lnTo>
                  <a:pt x="6055" y="2549"/>
                </a:lnTo>
                <a:lnTo>
                  <a:pt x="6062" y="2544"/>
                </a:lnTo>
                <a:lnTo>
                  <a:pt x="6063" y="2522"/>
                </a:lnTo>
                <a:lnTo>
                  <a:pt x="6052" y="2509"/>
                </a:lnTo>
                <a:lnTo>
                  <a:pt x="6026" y="2510"/>
                </a:lnTo>
                <a:lnTo>
                  <a:pt x="6020" y="2496"/>
                </a:lnTo>
                <a:lnTo>
                  <a:pt x="6022" y="2483"/>
                </a:lnTo>
                <a:lnTo>
                  <a:pt x="6028" y="2478"/>
                </a:lnTo>
                <a:lnTo>
                  <a:pt x="6024" y="2458"/>
                </a:lnTo>
                <a:lnTo>
                  <a:pt x="6003" y="2428"/>
                </a:lnTo>
                <a:lnTo>
                  <a:pt x="5992" y="2428"/>
                </a:lnTo>
                <a:lnTo>
                  <a:pt x="5982" y="2439"/>
                </a:lnTo>
                <a:lnTo>
                  <a:pt x="5964" y="2439"/>
                </a:lnTo>
                <a:lnTo>
                  <a:pt x="5944" y="2449"/>
                </a:lnTo>
                <a:lnTo>
                  <a:pt x="5921" y="2422"/>
                </a:lnTo>
                <a:lnTo>
                  <a:pt x="5918" y="2405"/>
                </a:lnTo>
                <a:lnTo>
                  <a:pt x="5910" y="2398"/>
                </a:lnTo>
                <a:lnTo>
                  <a:pt x="5898" y="2411"/>
                </a:lnTo>
                <a:lnTo>
                  <a:pt x="5889" y="2409"/>
                </a:lnTo>
                <a:lnTo>
                  <a:pt x="5882" y="2415"/>
                </a:lnTo>
                <a:lnTo>
                  <a:pt x="5867" y="2416"/>
                </a:lnTo>
                <a:lnTo>
                  <a:pt x="5861" y="2437"/>
                </a:lnTo>
                <a:lnTo>
                  <a:pt x="5854" y="2423"/>
                </a:lnTo>
                <a:lnTo>
                  <a:pt x="5844" y="2412"/>
                </a:lnTo>
                <a:lnTo>
                  <a:pt x="5831" y="2420"/>
                </a:lnTo>
                <a:lnTo>
                  <a:pt x="5816" y="2424"/>
                </a:lnTo>
                <a:lnTo>
                  <a:pt x="5816" y="2438"/>
                </a:lnTo>
                <a:lnTo>
                  <a:pt x="5811" y="2446"/>
                </a:lnTo>
                <a:lnTo>
                  <a:pt x="5811" y="2432"/>
                </a:lnTo>
                <a:lnTo>
                  <a:pt x="5805" y="2422"/>
                </a:lnTo>
                <a:lnTo>
                  <a:pt x="5792" y="2428"/>
                </a:lnTo>
                <a:lnTo>
                  <a:pt x="5763" y="2421"/>
                </a:lnTo>
                <a:lnTo>
                  <a:pt x="5759" y="2427"/>
                </a:lnTo>
                <a:lnTo>
                  <a:pt x="5768" y="2443"/>
                </a:lnTo>
                <a:lnTo>
                  <a:pt x="5768" y="2460"/>
                </a:lnTo>
                <a:lnTo>
                  <a:pt x="5779" y="2476"/>
                </a:lnTo>
                <a:lnTo>
                  <a:pt x="5765" y="2471"/>
                </a:lnTo>
                <a:lnTo>
                  <a:pt x="5759" y="2456"/>
                </a:lnTo>
                <a:lnTo>
                  <a:pt x="5750" y="2452"/>
                </a:lnTo>
                <a:lnTo>
                  <a:pt x="5732" y="2459"/>
                </a:lnTo>
                <a:lnTo>
                  <a:pt x="5725" y="2452"/>
                </a:lnTo>
                <a:lnTo>
                  <a:pt x="5739" y="2443"/>
                </a:lnTo>
                <a:lnTo>
                  <a:pt x="5739" y="2426"/>
                </a:lnTo>
                <a:lnTo>
                  <a:pt x="5725" y="2399"/>
                </a:lnTo>
                <a:lnTo>
                  <a:pt x="5727" y="2385"/>
                </a:lnTo>
                <a:lnTo>
                  <a:pt x="5722" y="2373"/>
                </a:lnTo>
                <a:lnTo>
                  <a:pt x="5706" y="2388"/>
                </a:lnTo>
                <a:lnTo>
                  <a:pt x="5709" y="2404"/>
                </a:lnTo>
                <a:lnTo>
                  <a:pt x="5706" y="2417"/>
                </a:lnTo>
                <a:lnTo>
                  <a:pt x="5695" y="2410"/>
                </a:lnTo>
                <a:lnTo>
                  <a:pt x="5699" y="2396"/>
                </a:lnTo>
                <a:lnTo>
                  <a:pt x="5698" y="2382"/>
                </a:lnTo>
                <a:lnTo>
                  <a:pt x="5685" y="2377"/>
                </a:lnTo>
                <a:lnTo>
                  <a:pt x="5678" y="2387"/>
                </a:lnTo>
                <a:lnTo>
                  <a:pt x="5668" y="2387"/>
                </a:lnTo>
                <a:lnTo>
                  <a:pt x="5672" y="2366"/>
                </a:lnTo>
                <a:lnTo>
                  <a:pt x="5671" y="2355"/>
                </a:lnTo>
                <a:lnTo>
                  <a:pt x="5670" y="2331"/>
                </a:lnTo>
                <a:lnTo>
                  <a:pt x="5656" y="2337"/>
                </a:lnTo>
                <a:lnTo>
                  <a:pt x="5642" y="2364"/>
                </a:lnTo>
                <a:lnTo>
                  <a:pt x="5644" y="2391"/>
                </a:lnTo>
                <a:lnTo>
                  <a:pt x="5635" y="2391"/>
                </a:lnTo>
                <a:lnTo>
                  <a:pt x="5629" y="2371"/>
                </a:lnTo>
                <a:lnTo>
                  <a:pt x="5635" y="2353"/>
                </a:lnTo>
                <a:lnTo>
                  <a:pt x="5635" y="2338"/>
                </a:lnTo>
                <a:lnTo>
                  <a:pt x="5643" y="2305"/>
                </a:lnTo>
                <a:lnTo>
                  <a:pt x="5633" y="2288"/>
                </a:lnTo>
                <a:lnTo>
                  <a:pt x="5618" y="2299"/>
                </a:lnTo>
                <a:lnTo>
                  <a:pt x="5618" y="2287"/>
                </a:lnTo>
                <a:lnTo>
                  <a:pt x="5628" y="2279"/>
                </a:lnTo>
                <a:lnTo>
                  <a:pt x="5635" y="2254"/>
                </a:lnTo>
                <a:lnTo>
                  <a:pt x="5633" y="2237"/>
                </a:lnTo>
                <a:lnTo>
                  <a:pt x="5624" y="2243"/>
                </a:lnTo>
                <a:lnTo>
                  <a:pt x="5612" y="2238"/>
                </a:lnTo>
                <a:lnTo>
                  <a:pt x="5608" y="2244"/>
                </a:lnTo>
                <a:lnTo>
                  <a:pt x="5596" y="2245"/>
                </a:lnTo>
                <a:lnTo>
                  <a:pt x="5603" y="2235"/>
                </a:lnTo>
                <a:lnTo>
                  <a:pt x="5601" y="2225"/>
                </a:lnTo>
                <a:lnTo>
                  <a:pt x="5591" y="2225"/>
                </a:lnTo>
                <a:lnTo>
                  <a:pt x="5582" y="2239"/>
                </a:lnTo>
                <a:lnTo>
                  <a:pt x="5566" y="2243"/>
                </a:lnTo>
                <a:lnTo>
                  <a:pt x="5566" y="2232"/>
                </a:lnTo>
                <a:lnTo>
                  <a:pt x="5575" y="2225"/>
                </a:lnTo>
                <a:lnTo>
                  <a:pt x="5581" y="2207"/>
                </a:lnTo>
                <a:lnTo>
                  <a:pt x="5584" y="2189"/>
                </a:lnTo>
                <a:lnTo>
                  <a:pt x="5593" y="2190"/>
                </a:lnTo>
                <a:lnTo>
                  <a:pt x="5604" y="2210"/>
                </a:lnTo>
                <a:lnTo>
                  <a:pt x="5622" y="2210"/>
                </a:lnTo>
                <a:lnTo>
                  <a:pt x="5620" y="2197"/>
                </a:lnTo>
                <a:lnTo>
                  <a:pt x="5609" y="2175"/>
                </a:lnTo>
                <a:lnTo>
                  <a:pt x="5596" y="2172"/>
                </a:lnTo>
                <a:lnTo>
                  <a:pt x="5603" y="2165"/>
                </a:lnTo>
                <a:lnTo>
                  <a:pt x="5587" y="2137"/>
                </a:lnTo>
                <a:lnTo>
                  <a:pt x="5574" y="2125"/>
                </a:lnTo>
                <a:lnTo>
                  <a:pt x="5581" y="2121"/>
                </a:lnTo>
                <a:lnTo>
                  <a:pt x="5583" y="2107"/>
                </a:lnTo>
                <a:lnTo>
                  <a:pt x="5590" y="2107"/>
                </a:lnTo>
                <a:lnTo>
                  <a:pt x="5596" y="2129"/>
                </a:lnTo>
                <a:lnTo>
                  <a:pt x="5609" y="2152"/>
                </a:lnTo>
                <a:lnTo>
                  <a:pt x="5625" y="2159"/>
                </a:lnTo>
                <a:lnTo>
                  <a:pt x="5636" y="2178"/>
                </a:lnTo>
                <a:lnTo>
                  <a:pt x="5643" y="2165"/>
                </a:lnTo>
                <a:lnTo>
                  <a:pt x="5651" y="2180"/>
                </a:lnTo>
                <a:lnTo>
                  <a:pt x="5672" y="2189"/>
                </a:lnTo>
                <a:lnTo>
                  <a:pt x="5686" y="2189"/>
                </a:lnTo>
                <a:lnTo>
                  <a:pt x="5691" y="2170"/>
                </a:lnTo>
                <a:lnTo>
                  <a:pt x="5686" y="2144"/>
                </a:lnTo>
                <a:lnTo>
                  <a:pt x="5659" y="2110"/>
                </a:lnTo>
                <a:cubicBezTo>
                  <a:pt x="5659" y="2110"/>
                  <a:pt x="5647" y="2089"/>
                  <a:pt x="5647" y="2089"/>
                </a:cubicBezTo>
                <a:close/>
                <a:moveTo>
                  <a:pt x="4673" y="4052"/>
                </a:moveTo>
                <a:lnTo>
                  <a:pt x="4686" y="4057"/>
                </a:lnTo>
                <a:lnTo>
                  <a:pt x="4693" y="4090"/>
                </a:lnTo>
                <a:lnTo>
                  <a:pt x="4701" y="4106"/>
                </a:lnTo>
                <a:lnTo>
                  <a:pt x="4712" y="4078"/>
                </a:lnTo>
                <a:lnTo>
                  <a:pt x="4713" y="4100"/>
                </a:lnTo>
                <a:lnTo>
                  <a:pt x="4731" y="4124"/>
                </a:lnTo>
                <a:lnTo>
                  <a:pt x="4740" y="4123"/>
                </a:lnTo>
                <a:lnTo>
                  <a:pt x="4753" y="4123"/>
                </a:lnTo>
                <a:lnTo>
                  <a:pt x="4767" y="4100"/>
                </a:lnTo>
                <a:lnTo>
                  <a:pt x="4776" y="4096"/>
                </a:lnTo>
                <a:lnTo>
                  <a:pt x="4792" y="4077"/>
                </a:lnTo>
                <a:lnTo>
                  <a:pt x="4798" y="4095"/>
                </a:lnTo>
                <a:lnTo>
                  <a:pt x="4804" y="4084"/>
                </a:lnTo>
                <a:lnTo>
                  <a:pt x="4823" y="4062"/>
                </a:lnTo>
                <a:lnTo>
                  <a:pt x="4823" y="4045"/>
                </a:lnTo>
                <a:lnTo>
                  <a:pt x="4808" y="4055"/>
                </a:lnTo>
                <a:lnTo>
                  <a:pt x="4801" y="4038"/>
                </a:lnTo>
                <a:lnTo>
                  <a:pt x="4814" y="3990"/>
                </a:lnTo>
                <a:lnTo>
                  <a:pt x="4818" y="3968"/>
                </a:lnTo>
                <a:lnTo>
                  <a:pt x="4803" y="3983"/>
                </a:lnTo>
                <a:lnTo>
                  <a:pt x="4794" y="4016"/>
                </a:lnTo>
                <a:lnTo>
                  <a:pt x="4793" y="3995"/>
                </a:lnTo>
                <a:lnTo>
                  <a:pt x="4803" y="3943"/>
                </a:lnTo>
                <a:lnTo>
                  <a:pt x="4796" y="3867"/>
                </a:lnTo>
                <a:lnTo>
                  <a:pt x="4777" y="3846"/>
                </a:lnTo>
                <a:lnTo>
                  <a:pt x="4777" y="3823"/>
                </a:lnTo>
                <a:lnTo>
                  <a:pt x="4767" y="3821"/>
                </a:lnTo>
                <a:lnTo>
                  <a:pt x="4756" y="3844"/>
                </a:lnTo>
                <a:lnTo>
                  <a:pt x="4757" y="3818"/>
                </a:lnTo>
                <a:lnTo>
                  <a:pt x="4767" y="3803"/>
                </a:lnTo>
                <a:lnTo>
                  <a:pt x="4761" y="3780"/>
                </a:lnTo>
                <a:lnTo>
                  <a:pt x="4763" y="3762"/>
                </a:lnTo>
                <a:lnTo>
                  <a:pt x="4763" y="3738"/>
                </a:lnTo>
                <a:lnTo>
                  <a:pt x="4743" y="3747"/>
                </a:lnTo>
                <a:lnTo>
                  <a:pt x="4724" y="3775"/>
                </a:lnTo>
                <a:lnTo>
                  <a:pt x="4715" y="3815"/>
                </a:lnTo>
                <a:lnTo>
                  <a:pt x="4720" y="3849"/>
                </a:lnTo>
                <a:lnTo>
                  <a:pt x="4709" y="3842"/>
                </a:lnTo>
                <a:lnTo>
                  <a:pt x="4704" y="3813"/>
                </a:lnTo>
                <a:lnTo>
                  <a:pt x="4698" y="3811"/>
                </a:lnTo>
                <a:lnTo>
                  <a:pt x="4695" y="3838"/>
                </a:lnTo>
                <a:lnTo>
                  <a:pt x="4687" y="3839"/>
                </a:lnTo>
                <a:lnTo>
                  <a:pt x="4694" y="3861"/>
                </a:lnTo>
                <a:lnTo>
                  <a:pt x="4686" y="3880"/>
                </a:lnTo>
                <a:lnTo>
                  <a:pt x="4675" y="3880"/>
                </a:lnTo>
                <a:lnTo>
                  <a:pt x="4667" y="3900"/>
                </a:lnTo>
                <a:lnTo>
                  <a:pt x="4646" y="3897"/>
                </a:lnTo>
                <a:lnTo>
                  <a:pt x="4637" y="3903"/>
                </a:lnTo>
                <a:lnTo>
                  <a:pt x="4628" y="3900"/>
                </a:lnTo>
                <a:lnTo>
                  <a:pt x="4598" y="3931"/>
                </a:lnTo>
                <a:lnTo>
                  <a:pt x="4601" y="3954"/>
                </a:lnTo>
                <a:lnTo>
                  <a:pt x="4615" y="3983"/>
                </a:lnTo>
                <a:lnTo>
                  <a:pt x="4626" y="3972"/>
                </a:lnTo>
                <a:lnTo>
                  <a:pt x="4623" y="3959"/>
                </a:lnTo>
                <a:lnTo>
                  <a:pt x="4627" y="3943"/>
                </a:lnTo>
                <a:lnTo>
                  <a:pt x="4640" y="3960"/>
                </a:lnTo>
                <a:lnTo>
                  <a:pt x="4635" y="3992"/>
                </a:lnTo>
                <a:lnTo>
                  <a:pt x="4650" y="4011"/>
                </a:lnTo>
                <a:lnTo>
                  <a:pt x="4658" y="3988"/>
                </a:lnTo>
                <a:lnTo>
                  <a:pt x="4662" y="4003"/>
                </a:lnTo>
                <a:lnTo>
                  <a:pt x="4658" y="4023"/>
                </a:lnTo>
                <a:cubicBezTo>
                  <a:pt x="4658" y="4023"/>
                  <a:pt x="4673" y="4052"/>
                  <a:pt x="4673" y="4052"/>
                </a:cubicBezTo>
                <a:close/>
                <a:moveTo>
                  <a:pt x="5010" y="3125"/>
                </a:moveTo>
                <a:lnTo>
                  <a:pt x="5033" y="3103"/>
                </a:lnTo>
                <a:lnTo>
                  <a:pt x="5033" y="3083"/>
                </a:lnTo>
                <a:lnTo>
                  <a:pt x="5040" y="3049"/>
                </a:lnTo>
                <a:lnTo>
                  <a:pt x="5039" y="3016"/>
                </a:lnTo>
                <a:lnTo>
                  <a:pt x="5046" y="3001"/>
                </a:lnTo>
                <a:lnTo>
                  <a:pt x="5038" y="3000"/>
                </a:lnTo>
                <a:lnTo>
                  <a:pt x="5034" y="3010"/>
                </a:lnTo>
                <a:lnTo>
                  <a:pt x="5019" y="3019"/>
                </a:lnTo>
                <a:lnTo>
                  <a:pt x="5011" y="3044"/>
                </a:lnTo>
                <a:lnTo>
                  <a:pt x="5007" y="3035"/>
                </a:lnTo>
                <a:lnTo>
                  <a:pt x="5007" y="3012"/>
                </a:lnTo>
                <a:lnTo>
                  <a:pt x="5018" y="3000"/>
                </a:lnTo>
                <a:lnTo>
                  <a:pt x="5019" y="2979"/>
                </a:lnTo>
                <a:lnTo>
                  <a:pt x="5017" y="2961"/>
                </a:lnTo>
                <a:lnTo>
                  <a:pt x="5007" y="2954"/>
                </a:lnTo>
                <a:lnTo>
                  <a:pt x="5016" y="2951"/>
                </a:lnTo>
                <a:lnTo>
                  <a:pt x="5021" y="2944"/>
                </a:lnTo>
                <a:lnTo>
                  <a:pt x="5018" y="2920"/>
                </a:lnTo>
                <a:lnTo>
                  <a:pt x="4997" y="2900"/>
                </a:lnTo>
                <a:lnTo>
                  <a:pt x="4990" y="2905"/>
                </a:lnTo>
                <a:lnTo>
                  <a:pt x="4970" y="2913"/>
                </a:lnTo>
                <a:lnTo>
                  <a:pt x="4967" y="2922"/>
                </a:lnTo>
                <a:lnTo>
                  <a:pt x="4958" y="2924"/>
                </a:lnTo>
                <a:lnTo>
                  <a:pt x="4957" y="2911"/>
                </a:lnTo>
                <a:lnTo>
                  <a:pt x="4968" y="2883"/>
                </a:lnTo>
                <a:lnTo>
                  <a:pt x="4976" y="2882"/>
                </a:lnTo>
                <a:lnTo>
                  <a:pt x="4991" y="2860"/>
                </a:lnTo>
                <a:lnTo>
                  <a:pt x="5017" y="2851"/>
                </a:lnTo>
                <a:lnTo>
                  <a:pt x="5022" y="2838"/>
                </a:lnTo>
                <a:lnTo>
                  <a:pt x="5036" y="2833"/>
                </a:lnTo>
                <a:lnTo>
                  <a:pt x="5046" y="2831"/>
                </a:lnTo>
                <a:lnTo>
                  <a:pt x="5051" y="2839"/>
                </a:lnTo>
                <a:lnTo>
                  <a:pt x="5057" y="2833"/>
                </a:lnTo>
                <a:lnTo>
                  <a:pt x="5060" y="2805"/>
                </a:lnTo>
                <a:lnTo>
                  <a:pt x="5065" y="2791"/>
                </a:lnTo>
                <a:lnTo>
                  <a:pt x="5050" y="2775"/>
                </a:lnTo>
                <a:lnTo>
                  <a:pt x="5047" y="2763"/>
                </a:lnTo>
                <a:lnTo>
                  <a:pt x="5055" y="2758"/>
                </a:lnTo>
                <a:lnTo>
                  <a:pt x="5062" y="2747"/>
                </a:lnTo>
                <a:lnTo>
                  <a:pt x="5065" y="2757"/>
                </a:lnTo>
                <a:lnTo>
                  <a:pt x="5075" y="2765"/>
                </a:lnTo>
                <a:lnTo>
                  <a:pt x="5092" y="2747"/>
                </a:lnTo>
                <a:lnTo>
                  <a:pt x="5098" y="2729"/>
                </a:lnTo>
                <a:lnTo>
                  <a:pt x="5095" y="2713"/>
                </a:lnTo>
                <a:lnTo>
                  <a:pt x="5097" y="2701"/>
                </a:lnTo>
                <a:lnTo>
                  <a:pt x="5094" y="2687"/>
                </a:lnTo>
                <a:lnTo>
                  <a:pt x="5086" y="2691"/>
                </a:lnTo>
                <a:lnTo>
                  <a:pt x="5076" y="2672"/>
                </a:lnTo>
                <a:lnTo>
                  <a:pt x="5044" y="2672"/>
                </a:lnTo>
                <a:lnTo>
                  <a:pt x="5034" y="2668"/>
                </a:lnTo>
                <a:lnTo>
                  <a:pt x="5027" y="2679"/>
                </a:lnTo>
                <a:lnTo>
                  <a:pt x="5011" y="2677"/>
                </a:lnTo>
                <a:lnTo>
                  <a:pt x="4997" y="2666"/>
                </a:lnTo>
                <a:lnTo>
                  <a:pt x="4986" y="2673"/>
                </a:lnTo>
                <a:lnTo>
                  <a:pt x="4977" y="2651"/>
                </a:lnTo>
                <a:lnTo>
                  <a:pt x="4968" y="2640"/>
                </a:lnTo>
                <a:lnTo>
                  <a:pt x="4968" y="2626"/>
                </a:lnTo>
                <a:lnTo>
                  <a:pt x="4973" y="2618"/>
                </a:lnTo>
                <a:lnTo>
                  <a:pt x="4969" y="2607"/>
                </a:lnTo>
                <a:lnTo>
                  <a:pt x="4952" y="2604"/>
                </a:lnTo>
                <a:lnTo>
                  <a:pt x="4942" y="2612"/>
                </a:lnTo>
                <a:lnTo>
                  <a:pt x="4935" y="2621"/>
                </a:lnTo>
                <a:lnTo>
                  <a:pt x="4941" y="2632"/>
                </a:lnTo>
                <a:lnTo>
                  <a:pt x="4954" y="2633"/>
                </a:lnTo>
                <a:lnTo>
                  <a:pt x="4948" y="2652"/>
                </a:lnTo>
                <a:lnTo>
                  <a:pt x="4932" y="2645"/>
                </a:lnTo>
                <a:lnTo>
                  <a:pt x="4922" y="2621"/>
                </a:lnTo>
                <a:lnTo>
                  <a:pt x="4915" y="2624"/>
                </a:lnTo>
                <a:lnTo>
                  <a:pt x="4910" y="2619"/>
                </a:lnTo>
                <a:lnTo>
                  <a:pt x="4897" y="2627"/>
                </a:lnTo>
                <a:lnTo>
                  <a:pt x="4893" y="2650"/>
                </a:lnTo>
                <a:lnTo>
                  <a:pt x="4887" y="2656"/>
                </a:lnTo>
                <a:lnTo>
                  <a:pt x="4890" y="2678"/>
                </a:lnTo>
                <a:lnTo>
                  <a:pt x="4892" y="2699"/>
                </a:lnTo>
                <a:lnTo>
                  <a:pt x="4901" y="2708"/>
                </a:lnTo>
                <a:lnTo>
                  <a:pt x="4902" y="2732"/>
                </a:lnTo>
                <a:lnTo>
                  <a:pt x="4897" y="2743"/>
                </a:lnTo>
                <a:lnTo>
                  <a:pt x="4894" y="2766"/>
                </a:lnTo>
                <a:lnTo>
                  <a:pt x="4891" y="2765"/>
                </a:lnTo>
                <a:lnTo>
                  <a:pt x="4887" y="2721"/>
                </a:lnTo>
                <a:lnTo>
                  <a:pt x="4880" y="2702"/>
                </a:lnTo>
                <a:lnTo>
                  <a:pt x="4870" y="2692"/>
                </a:lnTo>
                <a:lnTo>
                  <a:pt x="4867" y="2710"/>
                </a:lnTo>
                <a:lnTo>
                  <a:pt x="4857" y="2707"/>
                </a:lnTo>
                <a:lnTo>
                  <a:pt x="4848" y="2721"/>
                </a:lnTo>
                <a:lnTo>
                  <a:pt x="4849" y="2747"/>
                </a:lnTo>
                <a:lnTo>
                  <a:pt x="4860" y="2770"/>
                </a:lnTo>
                <a:lnTo>
                  <a:pt x="4860" y="2785"/>
                </a:lnTo>
                <a:lnTo>
                  <a:pt x="4871" y="2813"/>
                </a:lnTo>
                <a:lnTo>
                  <a:pt x="4886" y="2810"/>
                </a:lnTo>
                <a:lnTo>
                  <a:pt x="4893" y="2790"/>
                </a:lnTo>
                <a:lnTo>
                  <a:pt x="4897" y="2790"/>
                </a:lnTo>
                <a:lnTo>
                  <a:pt x="4900" y="2811"/>
                </a:lnTo>
                <a:lnTo>
                  <a:pt x="4909" y="2838"/>
                </a:lnTo>
                <a:lnTo>
                  <a:pt x="4911" y="2852"/>
                </a:lnTo>
                <a:lnTo>
                  <a:pt x="4901" y="2852"/>
                </a:lnTo>
                <a:lnTo>
                  <a:pt x="4895" y="2829"/>
                </a:lnTo>
                <a:lnTo>
                  <a:pt x="4886" y="2823"/>
                </a:lnTo>
                <a:lnTo>
                  <a:pt x="4874" y="2828"/>
                </a:lnTo>
                <a:lnTo>
                  <a:pt x="4869" y="2838"/>
                </a:lnTo>
                <a:lnTo>
                  <a:pt x="4874" y="2858"/>
                </a:lnTo>
                <a:lnTo>
                  <a:pt x="4872" y="2874"/>
                </a:lnTo>
                <a:lnTo>
                  <a:pt x="4863" y="2889"/>
                </a:lnTo>
                <a:lnTo>
                  <a:pt x="4865" y="2904"/>
                </a:lnTo>
                <a:lnTo>
                  <a:pt x="4857" y="2928"/>
                </a:lnTo>
                <a:lnTo>
                  <a:pt x="4849" y="2937"/>
                </a:lnTo>
                <a:lnTo>
                  <a:pt x="4852" y="2956"/>
                </a:lnTo>
                <a:lnTo>
                  <a:pt x="4846" y="2964"/>
                </a:lnTo>
                <a:lnTo>
                  <a:pt x="4833" y="2961"/>
                </a:lnTo>
                <a:lnTo>
                  <a:pt x="4826" y="2942"/>
                </a:lnTo>
                <a:lnTo>
                  <a:pt x="4825" y="2922"/>
                </a:lnTo>
                <a:lnTo>
                  <a:pt x="4809" y="2892"/>
                </a:lnTo>
                <a:lnTo>
                  <a:pt x="4810" y="2873"/>
                </a:lnTo>
                <a:lnTo>
                  <a:pt x="4808" y="2860"/>
                </a:lnTo>
                <a:lnTo>
                  <a:pt x="4796" y="2856"/>
                </a:lnTo>
                <a:lnTo>
                  <a:pt x="4797" y="2845"/>
                </a:lnTo>
                <a:lnTo>
                  <a:pt x="4803" y="2842"/>
                </a:lnTo>
                <a:lnTo>
                  <a:pt x="4808" y="2831"/>
                </a:lnTo>
                <a:lnTo>
                  <a:pt x="4802" y="2817"/>
                </a:lnTo>
                <a:lnTo>
                  <a:pt x="4791" y="2811"/>
                </a:lnTo>
                <a:lnTo>
                  <a:pt x="4771" y="2822"/>
                </a:lnTo>
                <a:lnTo>
                  <a:pt x="4767" y="2811"/>
                </a:lnTo>
                <a:lnTo>
                  <a:pt x="4760" y="2814"/>
                </a:lnTo>
                <a:lnTo>
                  <a:pt x="4755" y="2829"/>
                </a:lnTo>
                <a:lnTo>
                  <a:pt x="4742" y="2837"/>
                </a:lnTo>
                <a:lnTo>
                  <a:pt x="4726" y="2872"/>
                </a:lnTo>
                <a:lnTo>
                  <a:pt x="4730" y="2887"/>
                </a:lnTo>
                <a:lnTo>
                  <a:pt x="4730" y="2926"/>
                </a:lnTo>
                <a:lnTo>
                  <a:pt x="4727" y="2939"/>
                </a:lnTo>
                <a:lnTo>
                  <a:pt x="4734" y="2954"/>
                </a:lnTo>
                <a:lnTo>
                  <a:pt x="4731" y="2986"/>
                </a:lnTo>
                <a:lnTo>
                  <a:pt x="4717" y="2999"/>
                </a:lnTo>
                <a:lnTo>
                  <a:pt x="4718" y="3023"/>
                </a:lnTo>
                <a:lnTo>
                  <a:pt x="4725" y="3034"/>
                </a:lnTo>
                <a:lnTo>
                  <a:pt x="4734" y="3031"/>
                </a:lnTo>
                <a:lnTo>
                  <a:pt x="4740" y="3039"/>
                </a:lnTo>
                <a:lnTo>
                  <a:pt x="4750" y="3029"/>
                </a:lnTo>
                <a:lnTo>
                  <a:pt x="4757" y="3035"/>
                </a:lnTo>
                <a:lnTo>
                  <a:pt x="4756" y="3061"/>
                </a:lnTo>
                <a:lnTo>
                  <a:pt x="4761" y="3071"/>
                </a:lnTo>
                <a:lnTo>
                  <a:pt x="4767" y="3071"/>
                </a:lnTo>
                <a:lnTo>
                  <a:pt x="4776" y="3098"/>
                </a:lnTo>
                <a:lnTo>
                  <a:pt x="4775" y="3134"/>
                </a:lnTo>
                <a:lnTo>
                  <a:pt x="4786" y="3157"/>
                </a:lnTo>
                <a:lnTo>
                  <a:pt x="4786" y="3175"/>
                </a:lnTo>
                <a:lnTo>
                  <a:pt x="4792" y="3195"/>
                </a:lnTo>
                <a:lnTo>
                  <a:pt x="4802" y="3203"/>
                </a:lnTo>
                <a:lnTo>
                  <a:pt x="4797" y="3217"/>
                </a:lnTo>
                <a:lnTo>
                  <a:pt x="4800" y="3250"/>
                </a:lnTo>
                <a:lnTo>
                  <a:pt x="4792" y="3275"/>
                </a:lnTo>
                <a:lnTo>
                  <a:pt x="4801" y="3292"/>
                </a:lnTo>
                <a:lnTo>
                  <a:pt x="4804" y="3315"/>
                </a:lnTo>
                <a:lnTo>
                  <a:pt x="4801" y="3337"/>
                </a:lnTo>
                <a:lnTo>
                  <a:pt x="4804" y="3350"/>
                </a:lnTo>
                <a:lnTo>
                  <a:pt x="4812" y="3337"/>
                </a:lnTo>
                <a:lnTo>
                  <a:pt x="4817" y="3347"/>
                </a:lnTo>
                <a:lnTo>
                  <a:pt x="4818" y="3372"/>
                </a:lnTo>
                <a:lnTo>
                  <a:pt x="4827" y="3384"/>
                </a:lnTo>
                <a:cubicBezTo>
                  <a:pt x="4827" y="3384"/>
                  <a:pt x="4845" y="3375"/>
                  <a:pt x="4845" y="3375"/>
                </a:cubicBezTo>
                <a:lnTo>
                  <a:pt x="4851" y="3351"/>
                </a:lnTo>
                <a:lnTo>
                  <a:pt x="4866" y="3335"/>
                </a:lnTo>
                <a:lnTo>
                  <a:pt x="4870" y="3314"/>
                </a:lnTo>
                <a:lnTo>
                  <a:pt x="4863" y="3303"/>
                </a:lnTo>
                <a:lnTo>
                  <a:pt x="4853" y="3261"/>
                </a:lnTo>
                <a:lnTo>
                  <a:pt x="4855" y="3239"/>
                </a:lnTo>
                <a:lnTo>
                  <a:pt x="4878" y="3203"/>
                </a:lnTo>
                <a:lnTo>
                  <a:pt x="4877" y="3220"/>
                </a:lnTo>
                <a:lnTo>
                  <a:pt x="4865" y="3247"/>
                </a:lnTo>
                <a:lnTo>
                  <a:pt x="4870" y="3292"/>
                </a:lnTo>
                <a:lnTo>
                  <a:pt x="4879" y="3296"/>
                </a:lnTo>
                <a:lnTo>
                  <a:pt x="4892" y="3284"/>
                </a:lnTo>
                <a:lnTo>
                  <a:pt x="4908" y="3302"/>
                </a:lnTo>
                <a:lnTo>
                  <a:pt x="4926" y="3292"/>
                </a:lnTo>
                <a:lnTo>
                  <a:pt x="4927" y="3275"/>
                </a:lnTo>
                <a:lnTo>
                  <a:pt x="4942" y="3263"/>
                </a:lnTo>
                <a:lnTo>
                  <a:pt x="4955" y="3264"/>
                </a:lnTo>
                <a:lnTo>
                  <a:pt x="4963" y="3251"/>
                </a:lnTo>
                <a:lnTo>
                  <a:pt x="4969" y="3261"/>
                </a:lnTo>
                <a:lnTo>
                  <a:pt x="4984" y="3240"/>
                </a:lnTo>
                <a:lnTo>
                  <a:pt x="4976" y="3220"/>
                </a:lnTo>
                <a:lnTo>
                  <a:pt x="4989" y="3218"/>
                </a:lnTo>
                <a:lnTo>
                  <a:pt x="4992" y="3206"/>
                </a:lnTo>
                <a:lnTo>
                  <a:pt x="4975" y="3191"/>
                </a:lnTo>
                <a:lnTo>
                  <a:pt x="4975" y="3181"/>
                </a:lnTo>
                <a:lnTo>
                  <a:pt x="4984" y="3173"/>
                </a:lnTo>
                <a:lnTo>
                  <a:pt x="4987" y="3183"/>
                </a:lnTo>
                <a:lnTo>
                  <a:pt x="4994" y="3180"/>
                </a:lnTo>
                <a:lnTo>
                  <a:pt x="5000" y="3149"/>
                </a:lnTo>
                <a:lnTo>
                  <a:pt x="4996" y="3137"/>
                </a:lnTo>
                <a:lnTo>
                  <a:pt x="5000" y="3126"/>
                </a:lnTo>
                <a:cubicBezTo>
                  <a:pt x="5000" y="3126"/>
                  <a:pt x="5010" y="3125"/>
                  <a:pt x="5010" y="3125"/>
                </a:cubicBezTo>
                <a:close/>
                <a:moveTo>
                  <a:pt x="4594" y="3602"/>
                </a:moveTo>
                <a:lnTo>
                  <a:pt x="4586" y="3603"/>
                </a:lnTo>
                <a:lnTo>
                  <a:pt x="4579" y="3597"/>
                </a:lnTo>
                <a:lnTo>
                  <a:pt x="4571" y="3607"/>
                </a:lnTo>
                <a:lnTo>
                  <a:pt x="4571" y="3583"/>
                </a:lnTo>
                <a:lnTo>
                  <a:pt x="4577" y="3576"/>
                </a:lnTo>
                <a:lnTo>
                  <a:pt x="4573" y="3565"/>
                </a:lnTo>
                <a:lnTo>
                  <a:pt x="4560" y="3567"/>
                </a:lnTo>
                <a:lnTo>
                  <a:pt x="4558" y="3558"/>
                </a:lnTo>
                <a:lnTo>
                  <a:pt x="4546" y="3541"/>
                </a:lnTo>
                <a:lnTo>
                  <a:pt x="4546" y="3524"/>
                </a:lnTo>
                <a:lnTo>
                  <a:pt x="4537" y="3489"/>
                </a:lnTo>
                <a:lnTo>
                  <a:pt x="4535" y="3461"/>
                </a:lnTo>
                <a:lnTo>
                  <a:pt x="4541" y="3437"/>
                </a:lnTo>
                <a:lnTo>
                  <a:pt x="4535" y="3404"/>
                </a:lnTo>
                <a:lnTo>
                  <a:pt x="4527" y="3431"/>
                </a:lnTo>
                <a:lnTo>
                  <a:pt x="4528" y="3453"/>
                </a:lnTo>
                <a:lnTo>
                  <a:pt x="4518" y="3429"/>
                </a:lnTo>
                <a:lnTo>
                  <a:pt x="4504" y="3416"/>
                </a:lnTo>
                <a:lnTo>
                  <a:pt x="4500" y="3369"/>
                </a:lnTo>
                <a:lnTo>
                  <a:pt x="4492" y="3361"/>
                </a:lnTo>
                <a:lnTo>
                  <a:pt x="4489" y="3324"/>
                </a:lnTo>
                <a:lnTo>
                  <a:pt x="4480" y="3304"/>
                </a:lnTo>
                <a:lnTo>
                  <a:pt x="4480" y="3282"/>
                </a:lnTo>
                <a:lnTo>
                  <a:pt x="4475" y="3267"/>
                </a:lnTo>
                <a:lnTo>
                  <a:pt x="4475" y="3251"/>
                </a:lnTo>
                <a:lnTo>
                  <a:pt x="4488" y="3249"/>
                </a:lnTo>
                <a:lnTo>
                  <a:pt x="4493" y="3225"/>
                </a:lnTo>
                <a:lnTo>
                  <a:pt x="4501" y="3225"/>
                </a:lnTo>
                <a:lnTo>
                  <a:pt x="4504" y="3232"/>
                </a:lnTo>
                <a:lnTo>
                  <a:pt x="4513" y="3222"/>
                </a:lnTo>
                <a:lnTo>
                  <a:pt x="4513" y="3202"/>
                </a:lnTo>
                <a:lnTo>
                  <a:pt x="4525" y="3158"/>
                </a:lnTo>
                <a:lnTo>
                  <a:pt x="4525" y="3129"/>
                </a:lnTo>
                <a:lnTo>
                  <a:pt x="4528" y="3116"/>
                </a:lnTo>
                <a:lnTo>
                  <a:pt x="4518" y="3080"/>
                </a:lnTo>
                <a:lnTo>
                  <a:pt x="4523" y="3053"/>
                </a:lnTo>
                <a:lnTo>
                  <a:pt x="4532" y="3051"/>
                </a:lnTo>
                <a:lnTo>
                  <a:pt x="4533" y="3018"/>
                </a:lnTo>
                <a:lnTo>
                  <a:pt x="4546" y="2987"/>
                </a:lnTo>
                <a:lnTo>
                  <a:pt x="4548" y="2968"/>
                </a:lnTo>
                <a:lnTo>
                  <a:pt x="4555" y="2954"/>
                </a:lnTo>
                <a:lnTo>
                  <a:pt x="4555" y="2910"/>
                </a:lnTo>
                <a:lnTo>
                  <a:pt x="4563" y="2905"/>
                </a:lnTo>
                <a:lnTo>
                  <a:pt x="4563" y="2883"/>
                </a:lnTo>
                <a:lnTo>
                  <a:pt x="4578" y="2855"/>
                </a:lnTo>
                <a:lnTo>
                  <a:pt x="4576" y="2831"/>
                </a:lnTo>
                <a:lnTo>
                  <a:pt x="4578" y="2815"/>
                </a:lnTo>
                <a:lnTo>
                  <a:pt x="4586" y="2811"/>
                </a:lnTo>
                <a:lnTo>
                  <a:pt x="4587" y="2789"/>
                </a:lnTo>
                <a:lnTo>
                  <a:pt x="4581" y="2765"/>
                </a:lnTo>
                <a:lnTo>
                  <a:pt x="4583" y="2752"/>
                </a:lnTo>
                <a:lnTo>
                  <a:pt x="4583" y="2734"/>
                </a:lnTo>
                <a:lnTo>
                  <a:pt x="4571" y="2724"/>
                </a:lnTo>
                <a:lnTo>
                  <a:pt x="4565" y="2691"/>
                </a:lnTo>
                <a:lnTo>
                  <a:pt x="4569" y="2680"/>
                </a:lnTo>
                <a:lnTo>
                  <a:pt x="4560" y="2642"/>
                </a:lnTo>
                <a:lnTo>
                  <a:pt x="4548" y="2638"/>
                </a:lnTo>
                <a:lnTo>
                  <a:pt x="4543" y="2628"/>
                </a:lnTo>
                <a:lnTo>
                  <a:pt x="4537" y="2630"/>
                </a:lnTo>
                <a:lnTo>
                  <a:pt x="4535" y="2659"/>
                </a:lnTo>
                <a:lnTo>
                  <a:pt x="4529" y="2658"/>
                </a:lnTo>
                <a:lnTo>
                  <a:pt x="4515" y="2615"/>
                </a:lnTo>
                <a:lnTo>
                  <a:pt x="4506" y="2612"/>
                </a:lnTo>
                <a:lnTo>
                  <a:pt x="4497" y="2594"/>
                </a:lnTo>
                <a:lnTo>
                  <a:pt x="4488" y="2603"/>
                </a:lnTo>
                <a:lnTo>
                  <a:pt x="4490" y="2631"/>
                </a:lnTo>
                <a:lnTo>
                  <a:pt x="4485" y="2637"/>
                </a:lnTo>
                <a:lnTo>
                  <a:pt x="4476" y="2633"/>
                </a:lnTo>
                <a:lnTo>
                  <a:pt x="4469" y="2660"/>
                </a:lnTo>
                <a:lnTo>
                  <a:pt x="4469" y="2674"/>
                </a:lnTo>
                <a:lnTo>
                  <a:pt x="4461" y="2682"/>
                </a:lnTo>
                <a:lnTo>
                  <a:pt x="4450" y="2737"/>
                </a:lnTo>
                <a:lnTo>
                  <a:pt x="4450" y="2760"/>
                </a:lnTo>
                <a:lnTo>
                  <a:pt x="4443" y="2778"/>
                </a:lnTo>
                <a:lnTo>
                  <a:pt x="4442" y="2805"/>
                </a:lnTo>
                <a:lnTo>
                  <a:pt x="4438" y="2811"/>
                </a:lnTo>
                <a:lnTo>
                  <a:pt x="4437" y="2830"/>
                </a:lnTo>
                <a:lnTo>
                  <a:pt x="4427" y="2841"/>
                </a:lnTo>
                <a:lnTo>
                  <a:pt x="4426" y="2887"/>
                </a:lnTo>
                <a:lnTo>
                  <a:pt x="4415" y="2898"/>
                </a:lnTo>
                <a:lnTo>
                  <a:pt x="4410" y="2894"/>
                </a:lnTo>
                <a:lnTo>
                  <a:pt x="4400" y="2931"/>
                </a:lnTo>
                <a:lnTo>
                  <a:pt x="4405" y="2944"/>
                </a:lnTo>
                <a:lnTo>
                  <a:pt x="4401" y="2965"/>
                </a:lnTo>
                <a:lnTo>
                  <a:pt x="4399" y="2988"/>
                </a:lnTo>
                <a:lnTo>
                  <a:pt x="4390" y="3009"/>
                </a:lnTo>
                <a:lnTo>
                  <a:pt x="4396" y="3026"/>
                </a:lnTo>
                <a:lnTo>
                  <a:pt x="4395" y="3043"/>
                </a:lnTo>
                <a:lnTo>
                  <a:pt x="4380" y="3043"/>
                </a:lnTo>
                <a:lnTo>
                  <a:pt x="4386" y="3053"/>
                </a:lnTo>
                <a:lnTo>
                  <a:pt x="4397" y="3062"/>
                </a:lnTo>
                <a:lnTo>
                  <a:pt x="4397" y="3082"/>
                </a:lnTo>
                <a:lnTo>
                  <a:pt x="4389" y="3075"/>
                </a:lnTo>
                <a:lnTo>
                  <a:pt x="4380" y="3079"/>
                </a:lnTo>
                <a:lnTo>
                  <a:pt x="4370" y="3091"/>
                </a:lnTo>
                <a:lnTo>
                  <a:pt x="4361" y="3086"/>
                </a:lnTo>
                <a:lnTo>
                  <a:pt x="4356" y="3097"/>
                </a:lnTo>
                <a:lnTo>
                  <a:pt x="4357" y="3119"/>
                </a:lnTo>
                <a:lnTo>
                  <a:pt x="4351" y="3129"/>
                </a:lnTo>
                <a:lnTo>
                  <a:pt x="4342" y="3120"/>
                </a:lnTo>
                <a:lnTo>
                  <a:pt x="4340" y="3097"/>
                </a:lnTo>
                <a:lnTo>
                  <a:pt x="4344" y="3080"/>
                </a:lnTo>
                <a:lnTo>
                  <a:pt x="4337" y="3065"/>
                </a:lnTo>
                <a:lnTo>
                  <a:pt x="4336" y="3031"/>
                </a:lnTo>
                <a:lnTo>
                  <a:pt x="4346" y="2998"/>
                </a:lnTo>
                <a:lnTo>
                  <a:pt x="4348" y="2970"/>
                </a:lnTo>
                <a:lnTo>
                  <a:pt x="4358" y="2957"/>
                </a:lnTo>
                <a:lnTo>
                  <a:pt x="4359" y="2938"/>
                </a:lnTo>
                <a:lnTo>
                  <a:pt x="4362" y="2919"/>
                </a:lnTo>
                <a:lnTo>
                  <a:pt x="4369" y="2872"/>
                </a:lnTo>
                <a:lnTo>
                  <a:pt x="4385" y="2858"/>
                </a:lnTo>
                <a:lnTo>
                  <a:pt x="4386" y="2831"/>
                </a:lnTo>
                <a:lnTo>
                  <a:pt x="4379" y="2833"/>
                </a:lnTo>
                <a:lnTo>
                  <a:pt x="4372" y="2831"/>
                </a:lnTo>
                <a:lnTo>
                  <a:pt x="4373" y="2814"/>
                </a:lnTo>
                <a:lnTo>
                  <a:pt x="4381" y="2799"/>
                </a:lnTo>
                <a:lnTo>
                  <a:pt x="4383" y="2752"/>
                </a:lnTo>
                <a:lnTo>
                  <a:pt x="4376" y="2744"/>
                </a:lnTo>
                <a:lnTo>
                  <a:pt x="4370" y="2718"/>
                </a:lnTo>
                <a:lnTo>
                  <a:pt x="4374" y="2709"/>
                </a:lnTo>
                <a:lnTo>
                  <a:pt x="4375" y="2682"/>
                </a:lnTo>
                <a:lnTo>
                  <a:pt x="4367" y="2679"/>
                </a:lnTo>
                <a:lnTo>
                  <a:pt x="4355" y="2652"/>
                </a:lnTo>
                <a:lnTo>
                  <a:pt x="4336" y="2663"/>
                </a:lnTo>
                <a:lnTo>
                  <a:pt x="4331" y="2687"/>
                </a:lnTo>
                <a:lnTo>
                  <a:pt x="4344" y="2703"/>
                </a:lnTo>
                <a:lnTo>
                  <a:pt x="4344" y="2723"/>
                </a:lnTo>
                <a:lnTo>
                  <a:pt x="4350" y="2737"/>
                </a:lnTo>
                <a:lnTo>
                  <a:pt x="4350" y="2754"/>
                </a:lnTo>
                <a:lnTo>
                  <a:pt x="4342" y="2755"/>
                </a:lnTo>
                <a:lnTo>
                  <a:pt x="4337" y="2734"/>
                </a:lnTo>
                <a:lnTo>
                  <a:pt x="4328" y="2734"/>
                </a:lnTo>
                <a:lnTo>
                  <a:pt x="4323" y="2758"/>
                </a:lnTo>
                <a:lnTo>
                  <a:pt x="4329" y="2765"/>
                </a:lnTo>
                <a:lnTo>
                  <a:pt x="4332" y="2783"/>
                </a:lnTo>
                <a:lnTo>
                  <a:pt x="4337" y="2810"/>
                </a:lnTo>
                <a:lnTo>
                  <a:pt x="4330" y="2819"/>
                </a:lnTo>
                <a:lnTo>
                  <a:pt x="4328" y="2810"/>
                </a:lnTo>
                <a:lnTo>
                  <a:pt x="4323" y="2800"/>
                </a:lnTo>
                <a:lnTo>
                  <a:pt x="4319" y="2826"/>
                </a:lnTo>
                <a:lnTo>
                  <a:pt x="4308" y="2811"/>
                </a:lnTo>
                <a:lnTo>
                  <a:pt x="4308" y="2792"/>
                </a:lnTo>
                <a:lnTo>
                  <a:pt x="4300" y="2795"/>
                </a:lnTo>
                <a:lnTo>
                  <a:pt x="4292" y="2818"/>
                </a:lnTo>
                <a:lnTo>
                  <a:pt x="4287" y="2814"/>
                </a:lnTo>
                <a:lnTo>
                  <a:pt x="4287" y="2790"/>
                </a:lnTo>
                <a:lnTo>
                  <a:pt x="4295" y="2775"/>
                </a:lnTo>
                <a:lnTo>
                  <a:pt x="4291" y="2770"/>
                </a:lnTo>
                <a:lnTo>
                  <a:pt x="4274" y="2782"/>
                </a:lnTo>
                <a:lnTo>
                  <a:pt x="4259" y="2806"/>
                </a:lnTo>
                <a:lnTo>
                  <a:pt x="4250" y="2779"/>
                </a:lnTo>
                <a:lnTo>
                  <a:pt x="4241" y="2781"/>
                </a:lnTo>
                <a:lnTo>
                  <a:pt x="4233" y="2795"/>
                </a:lnTo>
                <a:lnTo>
                  <a:pt x="4218" y="2796"/>
                </a:lnTo>
                <a:lnTo>
                  <a:pt x="4215" y="2783"/>
                </a:lnTo>
                <a:lnTo>
                  <a:pt x="4200" y="2788"/>
                </a:lnTo>
                <a:lnTo>
                  <a:pt x="4193" y="2778"/>
                </a:lnTo>
                <a:lnTo>
                  <a:pt x="4204" y="2761"/>
                </a:lnTo>
                <a:lnTo>
                  <a:pt x="4221" y="2758"/>
                </a:lnTo>
                <a:lnTo>
                  <a:pt x="4229" y="2763"/>
                </a:lnTo>
                <a:lnTo>
                  <a:pt x="4244" y="2756"/>
                </a:lnTo>
                <a:lnTo>
                  <a:pt x="4245" y="2743"/>
                </a:lnTo>
                <a:lnTo>
                  <a:pt x="4254" y="2738"/>
                </a:lnTo>
                <a:lnTo>
                  <a:pt x="4263" y="2743"/>
                </a:lnTo>
                <a:lnTo>
                  <a:pt x="4277" y="2723"/>
                </a:lnTo>
                <a:lnTo>
                  <a:pt x="4277" y="2704"/>
                </a:lnTo>
                <a:lnTo>
                  <a:pt x="4279" y="2691"/>
                </a:lnTo>
                <a:lnTo>
                  <a:pt x="4271" y="2678"/>
                </a:lnTo>
                <a:lnTo>
                  <a:pt x="4259" y="2640"/>
                </a:lnTo>
                <a:lnTo>
                  <a:pt x="4244" y="2632"/>
                </a:lnTo>
                <a:lnTo>
                  <a:pt x="4242" y="2617"/>
                </a:lnTo>
                <a:lnTo>
                  <a:pt x="4222" y="2585"/>
                </a:lnTo>
                <a:lnTo>
                  <a:pt x="4219" y="2572"/>
                </a:lnTo>
                <a:lnTo>
                  <a:pt x="4208" y="2572"/>
                </a:lnTo>
                <a:lnTo>
                  <a:pt x="4193" y="2590"/>
                </a:lnTo>
                <a:lnTo>
                  <a:pt x="4185" y="2592"/>
                </a:lnTo>
                <a:lnTo>
                  <a:pt x="4163" y="2629"/>
                </a:lnTo>
                <a:lnTo>
                  <a:pt x="4169" y="2637"/>
                </a:lnTo>
                <a:lnTo>
                  <a:pt x="4168" y="2652"/>
                </a:lnTo>
                <a:lnTo>
                  <a:pt x="4160" y="2657"/>
                </a:lnTo>
                <a:lnTo>
                  <a:pt x="4151" y="2664"/>
                </a:lnTo>
                <a:lnTo>
                  <a:pt x="4150" y="2654"/>
                </a:lnTo>
                <a:lnTo>
                  <a:pt x="4140" y="2657"/>
                </a:lnTo>
                <a:lnTo>
                  <a:pt x="4130" y="2646"/>
                </a:lnTo>
                <a:lnTo>
                  <a:pt x="4117" y="2648"/>
                </a:lnTo>
                <a:lnTo>
                  <a:pt x="4111" y="2657"/>
                </a:lnTo>
                <a:lnTo>
                  <a:pt x="4098" y="2656"/>
                </a:lnTo>
                <a:lnTo>
                  <a:pt x="4092" y="2648"/>
                </a:lnTo>
                <a:lnTo>
                  <a:pt x="4097" y="2639"/>
                </a:lnTo>
                <a:lnTo>
                  <a:pt x="4117" y="2632"/>
                </a:lnTo>
                <a:lnTo>
                  <a:pt x="4121" y="2612"/>
                </a:lnTo>
                <a:lnTo>
                  <a:pt x="4133" y="2605"/>
                </a:lnTo>
                <a:lnTo>
                  <a:pt x="4141" y="2608"/>
                </a:lnTo>
                <a:lnTo>
                  <a:pt x="4151" y="2586"/>
                </a:lnTo>
                <a:lnTo>
                  <a:pt x="4152" y="2560"/>
                </a:lnTo>
                <a:lnTo>
                  <a:pt x="4157" y="2548"/>
                </a:lnTo>
                <a:lnTo>
                  <a:pt x="4168" y="2548"/>
                </a:lnTo>
                <a:lnTo>
                  <a:pt x="4177" y="2516"/>
                </a:lnTo>
                <a:lnTo>
                  <a:pt x="4176" y="2482"/>
                </a:lnTo>
                <a:lnTo>
                  <a:pt x="4179" y="2464"/>
                </a:lnTo>
                <a:lnTo>
                  <a:pt x="4175" y="2444"/>
                </a:lnTo>
                <a:lnTo>
                  <a:pt x="4164" y="2443"/>
                </a:lnTo>
                <a:lnTo>
                  <a:pt x="4144" y="2454"/>
                </a:lnTo>
                <a:lnTo>
                  <a:pt x="4119" y="2463"/>
                </a:lnTo>
                <a:lnTo>
                  <a:pt x="4093" y="2480"/>
                </a:lnTo>
                <a:lnTo>
                  <a:pt x="4044" y="2493"/>
                </a:lnTo>
                <a:lnTo>
                  <a:pt x="3984" y="2532"/>
                </a:lnTo>
                <a:lnTo>
                  <a:pt x="3968" y="2555"/>
                </a:lnTo>
                <a:lnTo>
                  <a:pt x="3931" y="2570"/>
                </a:lnTo>
                <a:lnTo>
                  <a:pt x="3882" y="2608"/>
                </a:lnTo>
                <a:lnTo>
                  <a:pt x="3865" y="2635"/>
                </a:lnTo>
                <a:lnTo>
                  <a:pt x="3864" y="2652"/>
                </a:lnTo>
                <a:lnTo>
                  <a:pt x="3875" y="2653"/>
                </a:lnTo>
                <a:lnTo>
                  <a:pt x="3882" y="2662"/>
                </a:lnTo>
                <a:lnTo>
                  <a:pt x="3869" y="2679"/>
                </a:lnTo>
                <a:lnTo>
                  <a:pt x="3856" y="2679"/>
                </a:lnTo>
                <a:lnTo>
                  <a:pt x="3835" y="2711"/>
                </a:lnTo>
                <a:lnTo>
                  <a:pt x="3816" y="2713"/>
                </a:lnTo>
                <a:lnTo>
                  <a:pt x="3807" y="2726"/>
                </a:lnTo>
                <a:lnTo>
                  <a:pt x="3804" y="2747"/>
                </a:lnTo>
                <a:lnTo>
                  <a:pt x="3785" y="2769"/>
                </a:lnTo>
                <a:lnTo>
                  <a:pt x="3777" y="2787"/>
                </a:lnTo>
                <a:lnTo>
                  <a:pt x="3777" y="2815"/>
                </a:lnTo>
                <a:lnTo>
                  <a:pt x="3786" y="2807"/>
                </a:lnTo>
                <a:lnTo>
                  <a:pt x="3795" y="2820"/>
                </a:lnTo>
                <a:lnTo>
                  <a:pt x="3790" y="2834"/>
                </a:lnTo>
                <a:lnTo>
                  <a:pt x="3794" y="2840"/>
                </a:lnTo>
                <a:lnTo>
                  <a:pt x="3802" y="2837"/>
                </a:lnTo>
                <a:lnTo>
                  <a:pt x="3814" y="2825"/>
                </a:lnTo>
                <a:lnTo>
                  <a:pt x="3826" y="2827"/>
                </a:lnTo>
                <a:lnTo>
                  <a:pt x="3837" y="2839"/>
                </a:lnTo>
                <a:lnTo>
                  <a:pt x="3832" y="2856"/>
                </a:lnTo>
                <a:lnTo>
                  <a:pt x="3817" y="2867"/>
                </a:lnTo>
                <a:lnTo>
                  <a:pt x="3802" y="2853"/>
                </a:lnTo>
                <a:lnTo>
                  <a:pt x="3792" y="2862"/>
                </a:lnTo>
                <a:lnTo>
                  <a:pt x="3795" y="2883"/>
                </a:lnTo>
                <a:lnTo>
                  <a:pt x="3818" y="2903"/>
                </a:lnTo>
                <a:lnTo>
                  <a:pt x="3826" y="2895"/>
                </a:lnTo>
                <a:lnTo>
                  <a:pt x="3829" y="2878"/>
                </a:lnTo>
                <a:lnTo>
                  <a:pt x="3836" y="2877"/>
                </a:lnTo>
                <a:lnTo>
                  <a:pt x="3841" y="2888"/>
                </a:lnTo>
                <a:lnTo>
                  <a:pt x="3836" y="2904"/>
                </a:lnTo>
                <a:lnTo>
                  <a:pt x="3847" y="2902"/>
                </a:lnTo>
                <a:lnTo>
                  <a:pt x="3869" y="2909"/>
                </a:lnTo>
                <a:lnTo>
                  <a:pt x="3890" y="2899"/>
                </a:lnTo>
                <a:lnTo>
                  <a:pt x="3903" y="2899"/>
                </a:lnTo>
                <a:lnTo>
                  <a:pt x="3922" y="2913"/>
                </a:lnTo>
                <a:lnTo>
                  <a:pt x="3936" y="2908"/>
                </a:lnTo>
                <a:lnTo>
                  <a:pt x="3949" y="2918"/>
                </a:lnTo>
                <a:lnTo>
                  <a:pt x="3957" y="2936"/>
                </a:lnTo>
                <a:lnTo>
                  <a:pt x="3967" y="2938"/>
                </a:lnTo>
                <a:lnTo>
                  <a:pt x="3962" y="2950"/>
                </a:lnTo>
                <a:lnTo>
                  <a:pt x="3953" y="2950"/>
                </a:lnTo>
                <a:lnTo>
                  <a:pt x="3934" y="2930"/>
                </a:lnTo>
                <a:lnTo>
                  <a:pt x="3909" y="2929"/>
                </a:lnTo>
                <a:lnTo>
                  <a:pt x="3904" y="2937"/>
                </a:lnTo>
                <a:lnTo>
                  <a:pt x="3920" y="2947"/>
                </a:lnTo>
                <a:lnTo>
                  <a:pt x="3924" y="2959"/>
                </a:lnTo>
                <a:lnTo>
                  <a:pt x="3902" y="2959"/>
                </a:lnTo>
                <a:lnTo>
                  <a:pt x="3892" y="2945"/>
                </a:lnTo>
                <a:lnTo>
                  <a:pt x="3863" y="2951"/>
                </a:lnTo>
                <a:lnTo>
                  <a:pt x="3855" y="2963"/>
                </a:lnTo>
                <a:lnTo>
                  <a:pt x="3846" y="2954"/>
                </a:lnTo>
                <a:lnTo>
                  <a:pt x="3839" y="2954"/>
                </a:lnTo>
                <a:lnTo>
                  <a:pt x="3828" y="2959"/>
                </a:lnTo>
                <a:lnTo>
                  <a:pt x="3818" y="2958"/>
                </a:lnTo>
                <a:lnTo>
                  <a:pt x="3787" y="2961"/>
                </a:lnTo>
                <a:lnTo>
                  <a:pt x="3781" y="2968"/>
                </a:lnTo>
                <a:lnTo>
                  <a:pt x="3756" y="2976"/>
                </a:lnTo>
                <a:lnTo>
                  <a:pt x="3752" y="3000"/>
                </a:lnTo>
                <a:lnTo>
                  <a:pt x="3755" y="3063"/>
                </a:lnTo>
                <a:lnTo>
                  <a:pt x="3758" y="3075"/>
                </a:lnTo>
                <a:lnTo>
                  <a:pt x="3758" y="3099"/>
                </a:lnTo>
                <a:lnTo>
                  <a:pt x="3753" y="3104"/>
                </a:lnTo>
                <a:lnTo>
                  <a:pt x="3755" y="3120"/>
                </a:lnTo>
                <a:lnTo>
                  <a:pt x="3761" y="3129"/>
                </a:lnTo>
                <a:lnTo>
                  <a:pt x="3772" y="3126"/>
                </a:lnTo>
                <a:lnTo>
                  <a:pt x="3779" y="3126"/>
                </a:lnTo>
                <a:lnTo>
                  <a:pt x="3787" y="3136"/>
                </a:lnTo>
                <a:lnTo>
                  <a:pt x="3799" y="3137"/>
                </a:lnTo>
                <a:lnTo>
                  <a:pt x="3802" y="3127"/>
                </a:lnTo>
                <a:lnTo>
                  <a:pt x="3805" y="3125"/>
                </a:lnTo>
                <a:lnTo>
                  <a:pt x="3813" y="3133"/>
                </a:lnTo>
                <a:lnTo>
                  <a:pt x="3818" y="3140"/>
                </a:lnTo>
                <a:lnTo>
                  <a:pt x="3825" y="3136"/>
                </a:lnTo>
                <a:lnTo>
                  <a:pt x="3833" y="3149"/>
                </a:lnTo>
                <a:lnTo>
                  <a:pt x="3834" y="3161"/>
                </a:lnTo>
                <a:lnTo>
                  <a:pt x="3842" y="3165"/>
                </a:lnTo>
                <a:lnTo>
                  <a:pt x="3853" y="3160"/>
                </a:lnTo>
                <a:lnTo>
                  <a:pt x="3861" y="3161"/>
                </a:lnTo>
                <a:lnTo>
                  <a:pt x="3866" y="3170"/>
                </a:lnTo>
                <a:lnTo>
                  <a:pt x="3881" y="3171"/>
                </a:lnTo>
                <a:lnTo>
                  <a:pt x="3891" y="3168"/>
                </a:lnTo>
                <a:lnTo>
                  <a:pt x="3903" y="3177"/>
                </a:lnTo>
                <a:lnTo>
                  <a:pt x="3914" y="3167"/>
                </a:lnTo>
                <a:lnTo>
                  <a:pt x="3922" y="3173"/>
                </a:lnTo>
                <a:lnTo>
                  <a:pt x="3938" y="3176"/>
                </a:lnTo>
                <a:lnTo>
                  <a:pt x="3951" y="3170"/>
                </a:lnTo>
                <a:lnTo>
                  <a:pt x="3962" y="3178"/>
                </a:lnTo>
                <a:lnTo>
                  <a:pt x="3967" y="3194"/>
                </a:lnTo>
                <a:lnTo>
                  <a:pt x="3975" y="3184"/>
                </a:lnTo>
                <a:lnTo>
                  <a:pt x="3977" y="3203"/>
                </a:lnTo>
                <a:lnTo>
                  <a:pt x="3988" y="3219"/>
                </a:lnTo>
                <a:lnTo>
                  <a:pt x="3988" y="3228"/>
                </a:lnTo>
                <a:lnTo>
                  <a:pt x="3993" y="3238"/>
                </a:lnTo>
                <a:lnTo>
                  <a:pt x="4005" y="3238"/>
                </a:lnTo>
                <a:lnTo>
                  <a:pt x="4013" y="3244"/>
                </a:lnTo>
                <a:lnTo>
                  <a:pt x="4016" y="3260"/>
                </a:lnTo>
                <a:lnTo>
                  <a:pt x="4024" y="3263"/>
                </a:lnTo>
                <a:lnTo>
                  <a:pt x="4031" y="3278"/>
                </a:lnTo>
                <a:lnTo>
                  <a:pt x="4029" y="3286"/>
                </a:lnTo>
                <a:lnTo>
                  <a:pt x="4028" y="3302"/>
                </a:lnTo>
                <a:lnTo>
                  <a:pt x="4040" y="3324"/>
                </a:lnTo>
                <a:lnTo>
                  <a:pt x="4057" y="3342"/>
                </a:lnTo>
                <a:lnTo>
                  <a:pt x="4058" y="3354"/>
                </a:lnTo>
                <a:lnTo>
                  <a:pt x="4054" y="3361"/>
                </a:lnTo>
                <a:lnTo>
                  <a:pt x="4057" y="3373"/>
                </a:lnTo>
                <a:lnTo>
                  <a:pt x="4051" y="3368"/>
                </a:lnTo>
                <a:lnTo>
                  <a:pt x="4028" y="3358"/>
                </a:lnTo>
                <a:lnTo>
                  <a:pt x="4008" y="3349"/>
                </a:lnTo>
                <a:lnTo>
                  <a:pt x="3998" y="3354"/>
                </a:lnTo>
                <a:lnTo>
                  <a:pt x="3988" y="3349"/>
                </a:lnTo>
                <a:lnTo>
                  <a:pt x="3985" y="3353"/>
                </a:lnTo>
                <a:lnTo>
                  <a:pt x="3976" y="3353"/>
                </a:lnTo>
                <a:lnTo>
                  <a:pt x="3966" y="3335"/>
                </a:lnTo>
                <a:lnTo>
                  <a:pt x="3958" y="3334"/>
                </a:lnTo>
                <a:lnTo>
                  <a:pt x="3950" y="3315"/>
                </a:lnTo>
                <a:lnTo>
                  <a:pt x="3944" y="3311"/>
                </a:lnTo>
                <a:lnTo>
                  <a:pt x="3930" y="3315"/>
                </a:lnTo>
                <a:lnTo>
                  <a:pt x="3922" y="3311"/>
                </a:lnTo>
                <a:lnTo>
                  <a:pt x="3916" y="3301"/>
                </a:lnTo>
                <a:lnTo>
                  <a:pt x="3901" y="3292"/>
                </a:lnTo>
                <a:lnTo>
                  <a:pt x="3899" y="3274"/>
                </a:lnTo>
                <a:lnTo>
                  <a:pt x="3894" y="3274"/>
                </a:lnTo>
                <a:lnTo>
                  <a:pt x="3886" y="3269"/>
                </a:lnTo>
                <a:lnTo>
                  <a:pt x="3872" y="3271"/>
                </a:lnTo>
                <a:lnTo>
                  <a:pt x="3866" y="3264"/>
                </a:lnTo>
                <a:lnTo>
                  <a:pt x="3836" y="3267"/>
                </a:lnTo>
                <a:lnTo>
                  <a:pt x="3818" y="3264"/>
                </a:lnTo>
                <a:lnTo>
                  <a:pt x="3805" y="3257"/>
                </a:lnTo>
                <a:lnTo>
                  <a:pt x="3752" y="3256"/>
                </a:lnTo>
                <a:lnTo>
                  <a:pt x="3743" y="3262"/>
                </a:lnTo>
                <a:lnTo>
                  <a:pt x="3728" y="3269"/>
                </a:lnTo>
                <a:lnTo>
                  <a:pt x="3720" y="3286"/>
                </a:lnTo>
                <a:lnTo>
                  <a:pt x="3719" y="3321"/>
                </a:lnTo>
                <a:lnTo>
                  <a:pt x="3707" y="3351"/>
                </a:lnTo>
                <a:lnTo>
                  <a:pt x="3711" y="3386"/>
                </a:lnTo>
                <a:lnTo>
                  <a:pt x="3707" y="3399"/>
                </a:lnTo>
                <a:lnTo>
                  <a:pt x="3710" y="3411"/>
                </a:lnTo>
                <a:lnTo>
                  <a:pt x="3719" y="3418"/>
                </a:lnTo>
                <a:lnTo>
                  <a:pt x="3717" y="3430"/>
                </a:lnTo>
                <a:lnTo>
                  <a:pt x="3712" y="3437"/>
                </a:lnTo>
                <a:lnTo>
                  <a:pt x="3721" y="3484"/>
                </a:lnTo>
                <a:lnTo>
                  <a:pt x="3731" y="3498"/>
                </a:lnTo>
                <a:lnTo>
                  <a:pt x="3734" y="3509"/>
                </a:lnTo>
                <a:lnTo>
                  <a:pt x="3753" y="3528"/>
                </a:lnTo>
                <a:lnTo>
                  <a:pt x="3759" y="3538"/>
                </a:lnTo>
                <a:lnTo>
                  <a:pt x="3770" y="3533"/>
                </a:lnTo>
                <a:lnTo>
                  <a:pt x="3777" y="3547"/>
                </a:lnTo>
                <a:lnTo>
                  <a:pt x="3786" y="3550"/>
                </a:lnTo>
                <a:lnTo>
                  <a:pt x="3800" y="3540"/>
                </a:lnTo>
                <a:lnTo>
                  <a:pt x="3808" y="3540"/>
                </a:lnTo>
                <a:lnTo>
                  <a:pt x="3818" y="3557"/>
                </a:lnTo>
                <a:lnTo>
                  <a:pt x="3832" y="3557"/>
                </a:lnTo>
                <a:lnTo>
                  <a:pt x="3841" y="3582"/>
                </a:lnTo>
                <a:lnTo>
                  <a:pt x="3848" y="3587"/>
                </a:lnTo>
                <a:lnTo>
                  <a:pt x="3851" y="3600"/>
                </a:lnTo>
                <a:lnTo>
                  <a:pt x="3837" y="3607"/>
                </a:lnTo>
                <a:lnTo>
                  <a:pt x="3839" y="3620"/>
                </a:lnTo>
                <a:lnTo>
                  <a:pt x="3832" y="3632"/>
                </a:lnTo>
                <a:lnTo>
                  <a:pt x="3833" y="3643"/>
                </a:lnTo>
                <a:lnTo>
                  <a:pt x="3828" y="3658"/>
                </a:lnTo>
                <a:lnTo>
                  <a:pt x="3812" y="3672"/>
                </a:lnTo>
                <a:lnTo>
                  <a:pt x="3811" y="3683"/>
                </a:lnTo>
                <a:lnTo>
                  <a:pt x="3806" y="3697"/>
                </a:lnTo>
                <a:lnTo>
                  <a:pt x="3816" y="3710"/>
                </a:lnTo>
                <a:lnTo>
                  <a:pt x="3817" y="3737"/>
                </a:lnTo>
                <a:lnTo>
                  <a:pt x="3824" y="3763"/>
                </a:lnTo>
                <a:lnTo>
                  <a:pt x="3823" y="3777"/>
                </a:lnTo>
                <a:lnTo>
                  <a:pt x="3807" y="3783"/>
                </a:lnTo>
                <a:lnTo>
                  <a:pt x="3812" y="3792"/>
                </a:lnTo>
                <a:lnTo>
                  <a:pt x="3834" y="3799"/>
                </a:lnTo>
                <a:lnTo>
                  <a:pt x="3843" y="3794"/>
                </a:lnTo>
                <a:lnTo>
                  <a:pt x="3849" y="3796"/>
                </a:lnTo>
                <a:lnTo>
                  <a:pt x="3854" y="3804"/>
                </a:lnTo>
                <a:lnTo>
                  <a:pt x="3859" y="3791"/>
                </a:lnTo>
                <a:lnTo>
                  <a:pt x="3867" y="3789"/>
                </a:lnTo>
                <a:lnTo>
                  <a:pt x="3872" y="3795"/>
                </a:lnTo>
                <a:lnTo>
                  <a:pt x="3889" y="3795"/>
                </a:lnTo>
                <a:lnTo>
                  <a:pt x="3911" y="3812"/>
                </a:lnTo>
                <a:lnTo>
                  <a:pt x="3919" y="3795"/>
                </a:lnTo>
                <a:lnTo>
                  <a:pt x="3936" y="3797"/>
                </a:lnTo>
                <a:lnTo>
                  <a:pt x="3939" y="3807"/>
                </a:lnTo>
                <a:lnTo>
                  <a:pt x="3943" y="3809"/>
                </a:lnTo>
                <a:lnTo>
                  <a:pt x="3948" y="3804"/>
                </a:lnTo>
                <a:lnTo>
                  <a:pt x="3958" y="3799"/>
                </a:lnTo>
                <a:lnTo>
                  <a:pt x="3964" y="3804"/>
                </a:lnTo>
                <a:lnTo>
                  <a:pt x="3966" y="3817"/>
                </a:lnTo>
                <a:lnTo>
                  <a:pt x="3973" y="3815"/>
                </a:lnTo>
                <a:lnTo>
                  <a:pt x="3978" y="3810"/>
                </a:lnTo>
                <a:lnTo>
                  <a:pt x="3984" y="3816"/>
                </a:lnTo>
                <a:lnTo>
                  <a:pt x="3987" y="3833"/>
                </a:lnTo>
                <a:lnTo>
                  <a:pt x="3993" y="3833"/>
                </a:lnTo>
                <a:lnTo>
                  <a:pt x="3999" y="3823"/>
                </a:lnTo>
                <a:lnTo>
                  <a:pt x="4016" y="3820"/>
                </a:lnTo>
                <a:lnTo>
                  <a:pt x="4023" y="3806"/>
                </a:lnTo>
                <a:lnTo>
                  <a:pt x="4034" y="3800"/>
                </a:lnTo>
                <a:lnTo>
                  <a:pt x="4044" y="3800"/>
                </a:lnTo>
                <a:lnTo>
                  <a:pt x="4058" y="3777"/>
                </a:lnTo>
                <a:lnTo>
                  <a:pt x="4074" y="3765"/>
                </a:lnTo>
                <a:lnTo>
                  <a:pt x="4085" y="3761"/>
                </a:lnTo>
                <a:lnTo>
                  <a:pt x="4088" y="3751"/>
                </a:lnTo>
                <a:lnTo>
                  <a:pt x="4097" y="3751"/>
                </a:lnTo>
                <a:lnTo>
                  <a:pt x="4111" y="3755"/>
                </a:lnTo>
                <a:lnTo>
                  <a:pt x="4120" y="3753"/>
                </a:lnTo>
                <a:lnTo>
                  <a:pt x="4129" y="3761"/>
                </a:lnTo>
                <a:lnTo>
                  <a:pt x="4155" y="3761"/>
                </a:lnTo>
                <a:lnTo>
                  <a:pt x="4181" y="3732"/>
                </a:lnTo>
                <a:lnTo>
                  <a:pt x="4186" y="3718"/>
                </a:lnTo>
                <a:lnTo>
                  <a:pt x="4191" y="3717"/>
                </a:lnTo>
                <a:lnTo>
                  <a:pt x="4195" y="3725"/>
                </a:lnTo>
                <a:lnTo>
                  <a:pt x="4199" y="3713"/>
                </a:lnTo>
                <a:lnTo>
                  <a:pt x="4209" y="3703"/>
                </a:lnTo>
                <a:lnTo>
                  <a:pt x="4209" y="3689"/>
                </a:lnTo>
                <a:lnTo>
                  <a:pt x="4212" y="3680"/>
                </a:lnTo>
                <a:lnTo>
                  <a:pt x="4218" y="3683"/>
                </a:lnTo>
                <a:lnTo>
                  <a:pt x="4226" y="3681"/>
                </a:lnTo>
                <a:lnTo>
                  <a:pt x="4230" y="3670"/>
                </a:lnTo>
                <a:lnTo>
                  <a:pt x="4230" y="3658"/>
                </a:lnTo>
                <a:lnTo>
                  <a:pt x="4235" y="3662"/>
                </a:lnTo>
                <a:lnTo>
                  <a:pt x="4241" y="3660"/>
                </a:lnTo>
                <a:lnTo>
                  <a:pt x="4246" y="3673"/>
                </a:lnTo>
                <a:lnTo>
                  <a:pt x="4246" y="3684"/>
                </a:lnTo>
                <a:lnTo>
                  <a:pt x="4250" y="3695"/>
                </a:lnTo>
                <a:lnTo>
                  <a:pt x="4240" y="3706"/>
                </a:lnTo>
                <a:lnTo>
                  <a:pt x="4240" y="3720"/>
                </a:lnTo>
                <a:lnTo>
                  <a:pt x="4235" y="3734"/>
                </a:lnTo>
                <a:lnTo>
                  <a:pt x="4229" y="3742"/>
                </a:lnTo>
                <a:lnTo>
                  <a:pt x="4229" y="3749"/>
                </a:lnTo>
                <a:lnTo>
                  <a:pt x="4238" y="3752"/>
                </a:lnTo>
                <a:lnTo>
                  <a:pt x="4249" y="3766"/>
                </a:lnTo>
                <a:lnTo>
                  <a:pt x="4252" y="3761"/>
                </a:lnTo>
                <a:lnTo>
                  <a:pt x="4261" y="3759"/>
                </a:lnTo>
                <a:lnTo>
                  <a:pt x="4272" y="3768"/>
                </a:lnTo>
                <a:lnTo>
                  <a:pt x="4276" y="3788"/>
                </a:lnTo>
                <a:lnTo>
                  <a:pt x="4281" y="3797"/>
                </a:lnTo>
                <a:lnTo>
                  <a:pt x="4282" y="3788"/>
                </a:lnTo>
                <a:lnTo>
                  <a:pt x="4286" y="3781"/>
                </a:lnTo>
                <a:lnTo>
                  <a:pt x="4294" y="3787"/>
                </a:lnTo>
                <a:lnTo>
                  <a:pt x="4294" y="3801"/>
                </a:lnTo>
                <a:lnTo>
                  <a:pt x="4286" y="3815"/>
                </a:lnTo>
                <a:lnTo>
                  <a:pt x="4276" y="3815"/>
                </a:lnTo>
                <a:lnTo>
                  <a:pt x="4268" y="3830"/>
                </a:lnTo>
                <a:lnTo>
                  <a:pt x="4270" y="3841"/>
                </a:lnTo>
                <a:lnTo>
                  <a:pt x="4277" y="3841"/>
                </a:lnTo>
                <a:lnTo>
                  <a:pt x="4285" y="3844"/>
                </a:lnTo>
                <a:lnTo>
                  <a:pt x="4296" y="3859"/>
                </a:lnTo>
                <a:lnTo>
                  <a:pt x="4304" y="3854"/>
                </a:lnTo>
                <a:lnTo>
                  <a:pt x="4314" y="3832"/>
                </a:lnTo>
                <a:lnTo>
                  <a:pt x="4318" y="3832"/>
                </a:lnTo>
                <a:lnTo>
                  <a:pt x="4317" y="3851"/>
                </a:lnTo>
                <a:lnTo>
                  <a:pt x="4324" y="3873"/>
                </a:lnTo>
                <a:lnTo>
                  <a:pt x="4332" y="3877"/>
                </a:lnTo>
                <a:lnTo>
                  <a:pt x="4340" y="3868"/>
                </a:lnTo>
                <a:lnTo>
                  <a:pt x="4351" y="3873"/>
                </a:lnTo>
                <a:lnTo>
                  <a:pt x="4356" y="3887"/>
                </a:lnTo>
                <a:lnTo>
                  <a:pt x="4366" y="3887"/>
                </a:lnTo>
                <a:lnTo>
                  <a:pt x="4372" y="3899"/>
                </a:lnTo>
                <a:lnTo>
                  <a:pt x="4377" y="3900"/>
                </a:lnTo>
                <a:lnTo>
                  <a:pt x="4376" y="3882"/>
                </a:lnTo>
                <a:lnTo>
                  <a:pt x="4382" y="3882"/>
                </a:lnTo>
                <a:lnTo>
                  <a:pt x="4392" y="3876"/>
                </a:lnTo>
                <a:lnTo>
                  <a:pt x="4397" y="3883"/>
                </a:lnTo>
                <a:lnTo>
                  <a:pt x="4396" y="3899"/>
                </a:lnTo>
                <a:lnTo>
                  <a:pt x="4401" y="3903"/>
                </a:lnTo>
                <a:lnTo>
                  <a:pt x="4411" y="3899"/>
                </a:lnTo>
                <a:lnTo>
                  <a:pt x="4418" y="3882"/>
                </a:lnTo>
                <a:lnTo>
                  <a:pt x="4423" y="3887"/>
                </a:lnTo>
                <a:lnTo>
                  <a:pt x="4426" y="3901"/>
                </a:lnTo>
                <a:lnTo>
                  <a:pt x="4431" y="3900"/>
                </a:lnTo>
                <a:lnTo>
                  <a:pt x="4435" y="3891"/>
                </a:lnTo>
                <a:lnTo>
                  <a:pt x="4439" y="3888"/>
                </a:lnTo>
                <a:lnTo>
                  <a:pt x="4446" y="3875"/>
                </a:lnTo>
                <a:lnTo>
                  <a:pt x="4455" y="3877"/>
                </a:lnTo>
                <a:lnTo>
                  <a:pt x="4458" y="3884"/>
                </a:lnTo>
                <a:lnTo>
                  <a:pt x="4463" y="3888"/>
                </a:lnTo>
                <a:lnTo>
                  <a:pt x="4469" y="3884"/>
                </a:lnTo>
                <a:lnTo>
                  <a:pt x="4470" y="3875"/>
                </a:lnTo>
                <a:lnTo>
                  <a:pt x="4467" y="3863"/>
                </a:lnTo>
                <a:lnTo>
                  <a:pt x="4476" y="3847"/>
                </a:lnTo>
                <a:lnTo>
                  <a:pt x="4476" y="3838"/>
                </a:lnTo>
                <a:lnTo>
                  <a:pt x="4482" y="3824"/>
                </a:lnTo>
                <a:lnTo>
                  <a:pt x="4481" y="3810"/>
                </a:lnTo>
                <a:lnTo>
                  <a:pt x="4471" y="3809"/>
                </a:lnTo>
                <a:lnTo>
                  <a:pt x="4469" y="3792"/>
                </a:lnTo>
                <a:lnTo>
                  <a:pt x="4473" y="3774"/>
                </a:lnTo>
                <a:lnTo>
                  <a:pt x="4483" y="3771"/>
                </a:lnTo>
                <a:lnTo>
                  <a:pt x="4484" y="3751"/>
                </a:lnTo>
                <a:lnTo>
                  <a:pt x="4471" y="3739"/>
                </a:lnTo>
                <a:lnTo>
                  <a:pt x="4462" y="3744"/>
                </a:lnTo>
                <a:lnTo>
                  <a:pt x="4461" y="3758"/>
                </a:lnTo>
                <a:lnTo>
                  <a:pt x="4456" y="3766"/>
                </a:lnTo>
                <a:lnTo>
                  <a:pt x="4449" y="3758"/>
                </a:lnTo>
                <a:lnTo>
                  <a:pt x="4432" y="3757"/>
                </a:lnTo>
                <a:lnTo>
                  <a:pt x="4416" y="3785"/>
                </a:lnTo>
                <a:lnTo>
                  <a:pt x="4404" y="3799"/>
                </a:lnTo>
                <a:lnTo>
                  <a:pt x="4404" y="3789"/>
                </a:lnTo>
                <a:lnTo>
                  <a:pt x="4418" y="3774"/>
                </a:lnTo>
                <a:lnTo>
                  <a:pt x="4426" y="3758"/>
                </a:lnTo>
                <a:lnTo>
                  <a:pt x="4425" y="3733"/>
                </a:lnTo>
                <a:lnTo>
                  <a:pt x="4420" y="3747"/>
                </a:lnTo>
                <a:lnTo>
                  <a:pt x="4414" y="3742"/>
                </a:lnTo>
                <a:lnTo>
                  <a:pt x="4414" y="3724"/>
                </a:lnTo>
                <a:lnTo>
                  <a:pt x="4425" y="3711"/>
                </a:lnTo>
                <a:lnTo>
                  <a:pt x="4416" y="3683"/>
                </a:lnTo>
                <a:lnTo>
                  <a:pt x="4424" y="3665"/>
                </a:lnTo>
                <a:lnTo>
                  <a:pt x="4433" y="3666"/>
                </a:lnTo>
                <a:lnTo>
                  <a:pt x="4431" y="3679"/>
                </a:lnTo>
                <a:lnTo>
                  <a:pt x="4437" y="3710"/>
                </a:lnTo>
                <a:lnTo>
                  <a:pt x="4446" y="3724"/>
                </a:lnTo>
                <a:lnTo>
                  <a:pt x="4452" y="3719"/>
                </a:lnTo>
                <a:lnTo>
                  <a:pt x="4465" y="3719"/>
                </a:lnTo>
                <a:lnTo>
                  <a:pt x="4472" y="3693"/>
                </a:lnTo>
                <a:lnTo>
                  <a:pt x="4464" y="3683"/>
                </a:lnTo>
                <a:lnTo>
                  <a:pt x="4465" y="3674"/>
                </a:lnTo>
                <a:lnTo>
                  <a:pt x="4474" y="3673"/>
                </a:lnTo>
                <a:lnTo>
                  <a:pt x="4479" y="3681"/>
                </a:lnTo>
                <a:lnTo>
                  <a:pt x="4485" y="3678"/>
                </a:lnTo>
                <a:lnTo>
                  <a:pt x="4496" y="3661"/>
                </a:lnTo>
                <a:lnTo>
                  <a:pt x="4500" y="3637"/>
                </a:lnTo>
                <a:lnTo>
                  <a:pt x="4503" y="3656"/>
                </a:lnTo>
                <a:lnTo>
                  <a:pt x="4508" y="3657"/>
                </a:lnTo>
                <a:lnTo>
                  <a:pt x="4519" y="3640"/>
                </a:lnTo>
                <a:lnTo>
                  <a:pt x="4509" y="3676"/>
                </a:lnTo>
                <a:lnTo>
                  <a:pt x="4510" y="3705"/>
                </a:lnTo>
                <a:lnTo>
                  <a:pt x="4516" y="3700"/>
                </a:lnTo>
                <a:lnTo>
                  <a:pt x="4521" y="3706"/>
                </a:lnTo>
                <a:lnTo>
                  <a:pt x="4516" y="3724"/>
                </a:lnTo>
                <a:lnTo>
                  <a:pt x="4524" y="3724"/>
                </a:lnTo>
                <a:lnTo>
                  <a:pt x="4530" y="3699"/>
                </a:lnTo>
                <a:lnTo>
                  <a:pt x="4536" y="3691"/>
                </a:lnTo>
                <a:lnTo>
                  <a:pt x="4547" y="3657"/>
                </a:lnTo>
                <a:lnTo>
                  <a:pt x="4555" y="3652"/>
                </a:lnTo>
                <a:lnTo>
                  <a:pt x="4552" y="3675"/>
                </a:lnTo>
                <a:lnTo>
                  <a:pt x="4541" y="3697"/>
                </a:lnTo>
                <a:lnTo>
                  <a:pt x="4544" y="3732"/>
                </a:lnTo>
                <a:lnTo>
                  <a:pt x="4554" y="3733"/>
                </a:lnTo>
                <a:lnTo>
                  <a:pt x="4562" y="3742"/>
                </a:lnTo>
                <a:lnTo>
                  <a:pt x="4568" y="3726"/>
                </a:lnTo>
                <a:lnTo>
                  <a:pt x="4583" y="3704"/>
                </a:lnTo>
                <a:lnTo>
                  <a:pt x="4588" y="3671"/>
                </a:lnTo>
                <a:lnTo>
                  <a:pt x="4594" y="3648"/>
                </a:lnTo>
                <a:lnTo>
                  <a:pt x="4591" y="3623"/>
                </a:lnTo>
                <a:lnTo>
                  <a:pt x="4596" y="3613"/>
                </a:lnTo>
                <a:cubicBezTo>
                  <a:pt x="4596" y="3613"/>
                  <a:pt x="4594" y="3602"/>
                  <a:pt x="4594" y="3602"/>
                </a:cubicBezTo>
                <a:close/>
                <a:moveTo>
                  <a:pt x="5153" y="3043"/>
                </a:moveTo>
                <a:lnTo>
                  <a:pt x="5162" y="3052"/>
                </a:lnTo>
                <a:lnTo>
                  <a:pt x="5173" y="3051"/>
                </a:lnTo>
                <a:lnTo>
                  <a:pt x="5186" y="3057"/>
                </a:lnTo>
                <a:lnTo>
                  <a:pt x="5196" y="3048"/>
                </a:lnTo>
                <a:lnTo>
                  <a:pt x="5205" y="3055"/>
                </a:lnTo>
                <a:lnTo>
                  <a:pt x="5207" y="3075"/>
                </a:lnTo>
                <a:lnTo>
                  <a:pt x="5225" y="3099"/>
                </a:lnTo>
                <a:lnTo>
                  <a:pt x="5233" y="3097"/>
                </a:lnTo>
                <a:lnTo>
                  <a:pt x="5236" y="3107"/>
                </a:lnTo>
                <a:lnTo>
                  <a:pt x="5244" y="3114"/>
                </a:lnTo>
                <a:lnTo>
                  <a:pt x="5260" y="3102"/>
                </a:lnTo>
                <a:lnTo>
                  <a:pt x="5284" y="3075"/>
                </a:lnTo>
                <a:lnTo>
                  <a:pt x="5300" y="3046"/>
                </a:lnTo>
                <a:lnTo>
                  <a:pt x="5321" y="3021"/>
                </a:lnTo>
                <a:lnTo>
                  <a:pt x="5328" y="3004"/>
                </a:lnTo>
                <a:lnTo>
                  <a:pt x="5323" y="2997"/>
                </a:lnTo>
                <a:lnTo>
                  <a:pt x="5325" y="2986"/>
                </a:lnTo>
                <a:lnTo>
                  <a:pt x="5340" y="2986"/>
                </a:lnTo>
                <a:lnTo>
                  <a:pt x="5354" y="2954"/>
                </a:lnTo>
                <a:lnTo>
                  <a:pt x="5382" y="2918"/>
                </a:lnTo>
                <a:lnTo>
                  <a:pt x="5382" y="2909"/>
                </a:lnTo>
                <a:lnTo>
                  <a:pt x="5393" y="2903"/>
                </a:lnTo>
                <a:lnTo>
                  <a:pt x="5403" y="2878"/>
                </a:lnTo>
                <a:lnTo>
                  <a:pt x="5423" y="2848"/>
                </a:lnTo>
                <a:lnTo>
                  <a:pt x="5429" y="2823"/>
                </a:lnTo>
                <a:lnTo>
                  <a:pt x="5435" y="2821"/>
                </a:lnTo>
                <a:lnTo>
                  <a:pt x="5440" y="2827"/>
                </a:lnTo>
                <a:lnTo>
                  <a:pt x="5437" y="2809"/>
                </a:lnTo>
                <a:lnTo>
                  <a:pt x="5429" y="2799"/>
                </a:lnTo>
                <a:lnTo>
                  <a:pt x="5428" y="2781"/>
                </a:lnTo>
                <a:lnTo>
                  <a:pt x="5410" y="2762"/>
                </a:lnTo>
                <a:lnTo>
                  <a:pt x="5380" y="2756"/>
                </a:lnTo>
                <a:lnTo>
                  <a:pt x="5361" y="2752"/>
                </a:lnTo>
                <a:lnTo>
                  <a:pt x="5351" y="2760"/>
                </a:lnTo>
                <a:lnTo>
                  <a:pt x="5346" y="2752"/>
                </a:lnTo>
                <a:lnTo>
                  <a:pt x="5348" y="2734"/>
                </a:lnTo>
                <a:lnTo>
                  <a:pt x="5340" y="2713"/>
                </a:lnTo>
                <a:lnTo>
                  <a:pt x="5334" y="2713"/>
                </a:lnTo>
                <a:lnTo>
                  <a:pt x="5331" y="2707"/>
                </a:lnTo>
                <a:lnTo>
                  <a:pt x="5318" y="2701"/>
                </a:lnTo>
                <a:lnTo>
                  <a:pt x="5309" y="2675"/>
                </a:lnTo>
                <a:lnTo>
                  <a:pt x="5292" y="2675"/>
                </a:lnTo>
                <a:lnTo>
                  <a:pt x="5283" y="2688"/>
                </a:lnTo>
                <a:lnTo>
                  <a:pt x="5280" y="2671"/>
                </a:lnTo>
                <a:lnTo>
                  <a:pt x="5267" y="2674"/>
                </a:lnTo>
                <a:lnTo>
                  <a:pt x="5261" y="2666"/>
                </a:lnTo>
                <a:lnTo>
                  <a:pt x="5250" y="2672"/>
                </a:lnTo>
                <a:lnTo>
                  <a:pt x="5230" y="2671"/>
                </a:lnTo>
                <a:lnTo>
                  <a:pt x="5200" y="2683"/>
                </a:lnTo>
                <a:lnTo>
                  <a:pt x="5189" y="2714"/>
                </a:lnTo>
                <a:lnTo>
                  <a:pt x="5199" y="2736"/>
                </a:lnTo>
                <a:lnTo>
                  <a:pt x="5190" y="2742"/>
                </a:lnTo>
                <a:lnTo>
                  <a:pt x="5188" y="2752"/>
                </a:lnTo>
                <a:lnTo>
                  <a:pt x="5198" y="2771"/>
                </a:lnTo>
                <a:lnTo>
                  <a:pt x="5200" y="2796"/>
                </a:lnTo>
                <a:lnTo>
                  <a:pt x="5186" y="2793"/>
                </a:lnTo>
                <a:lnTo>
                  <a:pt x="5183" y="2772"/>
                </a:lnTo>
                <a:lnTo>
                  <a:pt x="5172" y="2745"/>
                </a:lnTo>
                <a:lnTo>
                  <a:pt x="5164" y="2740"/>
                </a:lnTo>
                <a:lnTo>
                  <a:pt x="5154" y="2768"/>
                </a:lnTo>
                <a:lnTo>
                  <a:pt x="5158" y="2777"/>
                </a:lnTo>
                <a:lnTo>
                  <a:pt x="5156" y="2792"/>
                </a:lnTo>
                <a:lnTo>
                  <a:pt x="5145" y="2795"/>
                </a:lnTo>
                <a:lnTo>
                  <a:pt x="5141" y="2826"/>
                </a:lnTo>
                <a:lnTo>
                  <a:pt x="5124" y="2857"/>
                </a:lnTo>
                <a:lnTo>
                  <a:pt x="5122" y="2882"/>
                </a:lnTo>
                <a:lnTo>
                  <a:pt x="5118" y="2896"/>
                </a:lnTo>
                <a:lnTo>
                  <a:pt x="5111" y="2920"/>
                </a:lnTo>
                <a:lnTo>
                  <a:pt x="5100" y="2934"/>
                </a:lnTo>
                <a:lnTo>
                  <a:pt x="5100" y="2954"/>
                </a:lnTo>
                <a:lnTo>
                  <a:pt x="5091" y="2965"/>
                </a:lnTo>
                <a:lnTo>
                  <a:pt x="5079" y="3011"/>
                </a:lnTo>
                <a:lnTo>
                  <a:pt x="5078" y="3037"/>
                </a:lnTo>
                <a:lnTo>
                  <a:pt x="5072" y="3053"/>
                </a:lnTo>
                <a:lnTo>
                  <a:pt x="5082" y="3067"/>
                </a:lnTo>
                <a:lnTo>
                  <a:pt x="5082" y="3080"/>
                </a:lnTo>
                <a:lnTo>
                  <a:pt x="5075" y="3086"/>
                </a:lnTo>
                <a:lnTo>
                  <a:pt x="5076" y="3107"/>
                </a:lnTo>
                <a:lnTo>
                  <a:pt x="5069" y="3144"/>
                </a:lnTo>
                <a:lnTo>
                  <a:pt x="5052" y="3182"/>
                </a:lnTo>
                <a:lnTo>
                  <a:pt x="5055" y="3190"/>
                </a:lnTo>
                <a:lnTo>
                  <a:pt x="5067" y="3189"/>
                </a:lnTo>
                <a:lnTo>
                  <a:pt x="5069" y="3199"/>
                </a:lnTo>
                <a:lnTo>
                  <a:pt x="5065" y="3206"/>
                </a:lnTo>
                <a:lnTo>
                  <a:pt x="5057" y="3201"/>
                </a:lnTo>
                <a:lnTo>
                  <a:pt x="5046" y="3209"/>
                </a:lnTo>
                <a:lnTo>
                  <a:pt x="5037" y="3233"/>
                </a:lnTo>
                <a:lnTo>
                  <a:pt x="5061" y="3238"/>
                </a:lnTo>
                <a:lnTo>
                  <a:pt x="5070" y="3231"/>
                </a:lnTo>
                <a:lnTo>
                  <a:pt x="5091" y="3261"/>
                </a:lnTo>
                <a:cubicBezTo>
                  <a:pt x="5090" y="3260"/>
                  <a:pt x="5095" y="3252"/>
                  <a:pt x="5095" y="3252"/>
                </a:cubicBezTo>
                <a:lnTo>
                  <a:pt x="5095" y="3232"/>
                </a:lnTo>
                <a:lnTo>
                  <a:pt x="5105" y="3233"/>
                </a:lnTo>
                <a:lnTo>
                  <a:pt x="5115" y="3217"/>
                </a:lnTo>
                <a:lnTo>
                  <a:pt x="5121" y="3195"/>
                </a:lnTo>
                <a:lnTo>
                  <a:pt x="5130" y="3183"/>
                </a:lnTo>
                <a:lnTo>
                  <a:pt x="5143" y="3184"/>
                </a:lnTo>
                <a:lnTo>
                  <a:pt x="5151" y="3169"/>
                </a:lnTo>
                <a:lnTo>
                  <a:pt x="5159" y="3159"/>
                </a:lnTo>
                <a:lnTo>
                  <a:pt x="5166" y="3139"/>
                </a:lnTo>
                <a:lnTo>
                  <a:pt x="5165" y="3114"/>
                </a:lnTo>
                <a:lnTo>
                  <a:pt x="5158" y="3102"/>
                </a:lnTo>
                <a:lnTo>
                  <a:pt x="5167" y="3085"/>
                </a:lnTo>
                <a:lnTo>
                  <a:pt x="5171" y="3069"/>
                </a:lnTo>
                <a:lnTo>
                  <a:pt x="5146" y="3067"/>
                </a:lnTo>
                <a:lnTo>
                  <a:pt x="5141" y="3056"/>
                </a:lnTo>
                <a:lnTo>
                  <a:pt x="5142" y="3042"/>
                </a:lnTo>
                <a:cubicBezTo>
                  <a:pt x="5142" y="3042"/>
                  <a:pt x="5153" y="3043"/>
                  <a:pt x="5153" y="3043"/>
                </a:cubicBezTo>
                <a:close/>
                <a:moveTo>
                  <a:pt x="4216" y="1685"/>
                </a:moveTo>
                <a:lnTo>
                  <a:pt x="4221" y="1710"/>
                </a:lnTo>
                <a:lnTo>
                  <a:pt x="4227" y="1709"/>
                </a:lnTo>
                <a:lnTo>
                  <a:pt x="4233" y="1694"/>
                </a:lnTo>
                <a:lnTo>
                  <a:pt x="4241" y="1694"/>
                </a:lnTo>
                <a:lnTo>
                  <a:pt x="4252" y="1689"/>
                </a:lnTo>
                <a:lnTo>
                  <a:pt x="4265" y="1661"/>
                </a:lnTo>
                <a:lnTo>
                  <a:pt x="4305" y="1610"/>
                </a:lnTo>
                <a:lnTo>
                  <a:pt x="4325" y="1587"/>
                </a:lnTo>
                <a:lnTo>
                  <a:pt x="4345" y="1562"/>
                </a:lnTo>
                <a:lnTo>
                  <a:pt x="4349" y="1545"/>
                </a:lnTo>
                <a:lnTo>
                  <a:pt x="4344" y="1543"/>
                </a:lnTo>
                <a:lnTo>
                  <a:pt x="4321" y="1553"/>
                </a:lnTo>
                <a:lnTo>
                  <a:pt x="4314" y="1551"/>
                </a:lnTo>
                <a:lnTo>
                  <a:pt x="4304" y="1560"/>
                </a:lnTo>
                <a:lnTo>
                  <a:pt x="4284" y="1566"/>
                </a:lnTo>
                <a:lnTo>
                  <a:pt x="4266" y="1587"/>
                </a:lnTo>
                <a:lnTo>
                  <a:pt x="4257" y="1589"/>
                </a:lnTo>
                <a:lnTo>
                  <a:pt x="4246" y="1604"/>
                </a:lnTo>
                <a:lnTo>
                  <a:pt x="4228" y="1614"/>
                </a:lnTo>
                <a:lnTo>
                  <a:pt x="4201" y="1652"/>
                </a:lnTo>
                <a:lnTo>
                  <a:pt x="4194" y="1677"/>
                </a:lnTo>
                <a:lnTo>
                  <a:pt x="4200" y="1684"/>
                </a:lnTo>
                <a:lnTo>
                  <a:pt x="4207" y="1681"/>
                </a:lnTo>
                <a:cubicBezTo>
                  <a:pt x="4207" y="1681"/>
                  <a:pt x="4216" y="1685"/>
                  <a:pt x="4216" y="1685"/>
                </a:cubicBezTo>
                <a:close/>
                <a:moveTo>
                  <a:pt x="6548" y="8142"/>
                </a:moveTo>
                <a:lnTo>
                  <a:pt x="6553" y="8149"/>
                </a:lnTo>
                <a:lnTo>
                  <a:pt x="6563" y="8141"/>
                </a:lnTo>
                <a:lnTo>
                  <a:pt x="6569" y="8125"/>
                </a:lnTo>
                <a:lnTo>
                  <a:pt x="6567" y="8113"/>
                </a:lnTo>
                <a:lnTo>
                  <a:pt x="6565" y="8112"/>
                </a:lnTo>
                <a:lnTo>
                  <a:pt x="6566" y="8118"/>
                </a:lnTo>
                <a:lnTo>
                  <a:pt x="6562" y="8130"/>
                </a:lnTo>
                <a:lnTo>
                  <a:pt x="6558" y="8133"/>
                </a:lnTo>
                <a:lnTo>
                  <a:pt x="6551" y="8128"/>
                </a:lnTo>
                <a:lnTo>
                  <a:pt x="6548" y="8133"/>
                </a:lnTo>
                <a:cubicBezTo>
                  <a:pt x="6548" y="8133"/>
                  <a:pt x="6548" y="8142"/>
                  <a:pt x="6548" y="8142"/>
                </a:cubicBezTo>
                <a:close/>
                <a:moveTo>
                  <a:pt x="6590" y="8134"/>
                </a:moveTo>
                <a:lnTo>
                  <a:pt x="6598" y="8124"/>
                </a:lnTo>
                <a:lnTo>
                  <a:pt x="6597" y="8114"/>
                </a:lnTo>
                <a:lnTo>
                  <a:pt x="6591" y="8107"/>
                </a:lnTo>
                <a:lnTo>
                  <a:pt x="6588" y="8111"/>
                </a:lnTo>
                <a:lnTo>
                  <a:pt x="6585" y="8105"/>
                </a:lnTo>
                <a:lnTo>
                  <a:pt x="6580" y="8103"/>
                </a:lnTo>
                <a:lnTo>
                  <a:pt x="6581" y="8109"/>
                </a:lnTo>
                <a:lnTo>
                  <a:pt x="6583" y="8133"/>
                </a:lnTo>
                <a:cubicBezTo>
                  <a:pt x="6583" y="8132"/>
                  <a:pt x="6590" y="8134"/>
                  <a:pt x="6590" y="8134"/>
                </a:cubicBezTo>
                <a:close/>
                <a:moveTo>
                  <a:pt x="5770" y="1436"/>
                </a:moveTo>
                <a:lnTo>
                  <a:pt x="5764" y="1451"/>
                </a:lnTo>
                <a:lnTo>
                  <a:pt x="5765" y="1502"/>
                </a:lnTo>
                <a:lnTo>
                  <a:pt x="5773" y="1490"/>
                </a:lnTo>
                <a:lnTo>
                  <a:pt x="5783" y="1495"/>
                </a:lnTo>
                <a:lnTo>
                  <a:pt x="5783" y="1529"/>
                </a:lnTo>
                <a:lnTo>
                  <a:pt x="5801" y="1539"/>
                </a:lnTo>
                <a:lnTo>
                  <a:pt x="5829" y="1571"/>
                </a:lnTo>
                <a:lnTo>
                  <a:pt x="5841" y="1563"/>
                </a:lnTo>
                <a:lnTo>
                  <a:pt x="5846" y="1541"/>
                </a:lnTo>
                <a:lnTo>
                  <a:pt x="5843" y="1522"/>
                </a:lnTo>
                <a:lnTo>
                  <a:pt x="5862" y="1524"/>
                </a:lnTo>
                <a:lnTo>
                  <a:pt x="5865" y="1544"/>
                </a:lnTo>
                <a:lnTo>
                  <a:pt x="5862" y="1563"/>
                </a:lnTo>
                <a:lnTo>
                  <a:pt x="5865" y="1587"/>
                </a:lnTo>
                <a:lnTo>
                  <a:pt x="5870" y="1581"/>
                </a:lnTo>
                <a:lnTo>
                  <a:pt x="5882" y="1527"/>
                </a:lnTo>
                <a:lnTo>
                  <a:pt x="5880" y="1481"/>
                </a:lnTo>
                <a:lnTo>
                  <a:pt x="5886" y="1450"/>
                </a:lnTo>
                <a:lnTo>
                  <a:pt x="5901" y="1424"/>
                </a:lnTo>
                <a:lnTo>
                  <a:pt x="5907" y="1400"/>
                </a:lnTo>
                <a:lnTo>
                  <a:pt x="5907" y="1429"/>
                </a:lnTo>
                <a:lnTo>
                  <a:pt x="5891" y="1473"/>
                </a:lnTo>
                <a:lnTo>
                  <a:pt x="5888" y="1504"/>
                </a:lnTo>
                <a:lnTo>
                  <a:pt x="5892" y="1523"/>
                </a:lnTo>
                <a:lnTo>
                  <a:pt x="5887" y="1564"/>
                </a:lnTo>
                <a:lnTo>
                  <a:pt x="5893" y="1586"/>
                </a:lnTo>
                <a:lnTo>
                  <a:pt x="5891" y="1600"/>
                </a:lnTo>
                <a:lnTo>
                  <a:pt x="5894" y="1608"/>
                </a:lnTo>
                <a:lnTo>
                  <a:pt x="5903" y="1595"/>
                </a:lnTo>
                <a:lnTo>
                  <a:pt x="5911" y="1571"/>
                </a:lnTo>
                <a:lnTo>
                  <a:pt x="5932" y="1533"/>
                </a:lnTo>
                <a:lnTo>
                  <a:pt x="5942" y="1477"/>
                </a:lnTo>
                <a:lnTo>
                  <a:pt x="5950" y="1469"/>
                </a:lnTo>
                <a:lnTo>
                  <a:pt x="5952" y="1487"/>
                </a:lnTo>
                <a:lnTo>
                  <a:pt x="5946" y="1514"/>
                </a:lnTo>
                <a:lnTo>
                  <a:pt x="5946" y="1528"/>
                </a:lnTo>
                <a:lnTo>
                  <a:pt x="5957" y="1532"/>
                </a:lnTo>
                <a:lnTo>
                  <a:pt x="5971" y="1509"/>
                </a:lnTo>
                <a:lnTo>
                  <a:pt x="5983" y="1495"/>
                </a:lnTo>
                <a:lnTo>
                  <a:pt x="5981" y="1473"/>
                </a:lnTo>
                <a:lnTo>
                  <a:pt x="5968" y="1468"/>
                </a:lnTo>
                <a:lnTo>
                  <a:pt x="5968" y="1461"/>
                </a:lnTo>
                <a:lnTo>
                  <a:pt x="5983" y="1451"/>
                </a:lnTo>
                <a:lnTo>
                  <a:pt x="5983" y="1420"/>
                </a:lnTo>
                <a:lnTo>
                  <a:pt x="5978" y="1408"/>
                </a:lnTo>
                <a:lnTo>
                  <a:pt x="5978" y="1387"/>
                </a:lnTo>
                <a:lnTo>
                  <a:pt x="5995" y="1364"/>
                </a:lnTo>
                <a:lnTo>
                  <a:pt x="6001" y="1326"/>
                </a:lnTo>
                <a:lnTo>
                  <a:pt x="6014" y="1319"/>
                </a:lnTo>
                <a:lnTo>
                  <a:pt x="6021" y="1301"/>
                </a:lnTo>
                <a:lnTo>
                  <a:pt x="6020" y="1321"/>
                </a:lnTo>
                <a:lnTo>
                  <a:pt x="6022" y="1333"/>
                </a:lnTo>
                <a:lnTo>
                  <a:pt x="6013" y="1338"/>
                </a:lnTo>
                <a:lnTo>
                  <a:pt x="6004" y="1375"/>
                </a:lnTo>
                <a:lnTo>
                  <a:pt x="5992" y="1401"/>
                </a:lnTo>
                <a:lnTo>
                  <a:pt x="5990" y="1433"/>
                </a:lnTo>
                <a:lnTo>
                  <a:pt x="5995" y="1453"/>
                </a:lnTo>
                <a:lnTo>
                  <a:pt x="6000" y="1479"/>
                </a:lnTo>
                <a:lnTo>
                  <a:pt x="6007" y="1466"/>
                </a:lnTo>
                <a:lnTo>
                  <a:pt x="6017" y="1429"/>
                </a:lnTo>
                <a:lnTo>
                  <a:pt x="6043" y="1393"/>
                </a:lnTo>
                <a:lnTo>
                  <a:pt x="6051" y="1368"/>
                </a:lnTo>
                <a:lnTo>
                  <a:pt x="6052" y="1339"/>
                </a:lnTo>
                <a:lnTo>
                  <a:pt x="6060" y="1316"/>
                </a:lnTo>
                <a:lnTo>
                  <a:pt x="6069" y="1311"/>
                </a:lnTo>
                <a:lnTo>
                  <a:pt x="6070" y="1324"/>
                </a:lnTo>
                <a:lnTo>
                  <a:pt x="6066" y="1332"/>
                </a:lnTo>
                <a:lnTo>
                  <a:pt x="6066" y="1359"/>
                </a:lnTo>
                <a:lnTo>
                  <a:pt x="6077" y="1351"/>
                </a:lnTo>
                <a:lnTo>
                  <a:pt x="6091" y="1320"/>
                </a:lnTo>
                <a:lnTo>
                  <a:pt x="6104" y="1319"/>
                </a:lnTo>
                <a:lnTo>
                  <a:pt x="6123" y="1323"/>
                </a:lnTo>
                <a:lnTo>
                  <a:pt x="6145" y="1311"/>
                </a:lnTo>
                <a:lnTo>
                  <a:pt x="6156" y="1309"/>
                </a:lnTo>
                <a:lnTo>
                  <a:pt x="6166" y="1293"/>
                </a:lnTo>
                <a:lnTo>
                  <a:pt x="6179" y="1285"/>
                </a:lnTo>
                <a:lnTo>
                  <a:pt x="6184" y="1265"/>
                </a:lnTo>
                <a:lnTo>
                  <a:pt x="6184" y="1250"/>
                </a:lnTo>
                <a:lnTo>
                  <a:pt x="6186" y="1234"/>
                </a:lnTo>
                <a:lnTo>
                  <a:pt x="6178" y="1218"/>
                </a:lnTo>
                <a:lnTo>
                  <a:pt x="6183" y="1190"/>
                </a:lnTo>
                <a:lnTo>
                  <a:pt x="6182" y="1137"/>
                </a:lnTo>
                <a:lnTo>
                  <a:pt x="6177" y="1137"/>
                </a:lnTo>
                <a:lnTo>
                  <a:pt x="6169" y="1170"/>
                </a:lnTo>
                <a:lnTo>
                  <a:pt x="6153" y="1200"/>
                </a:lnTo>
                <a:lnTo>
                  <a:pt x="6145" y="1200"/>
                </a:lnTo>
                <a:lnTo>
                  <a:pt x="6145" y="1185"/>
                </a:lnTo>
                <a:lnTo>
                  <a:pt x="6156" y="1164"/>
                </a:lnTo>
                <a:lnTo>
                  <a:pt x="6169" y="1150"/>
                </a:lnTo>
                <a:lnTo>
                  <a:pt x="6171" y="1132"/>
                </a:lnTo>
                <a:lnTo>
                  <a:pt x="6156" y="1109"/>
                </a:lnTo>
                <a:lnTo>
                  <a:pt x="6153" y="1093"/>
                </a:lnTo>
                <a:lnTo>
                  <a:pt x="6146" y="1091"/>
                </a:lnTo>
                <a:lnTo>
                  <a:pt x="6139" y="1099"/>
                </a:lnTo>
                <a:lnTo>
                  <a:pt x="6137" y="1113"/>
                </a:lnTo>
                <a:lnTo>
                  <a:pt x="6128" y="1103"/>
                </a:lnTo>
                <a:lnTo>
                  <a:pt x="6116" y="1104"/>
                </a:lnTo>
                <a:lnTo>
                  <a:pt x="6105" y="1117"/>
                </a:lnTo>
                <a:lnTo>
                  <a:pt x="6095" y="1113"/>
                </a:lnTo>
                <a:lnTo>
                  <a:pt x="6099" y="1103"/>
                </a:lnTo>
                <a:lnTo>
                  <a:pt x="6131" y="1079"/>
                </a:lnTo>
                <a:lnTo>
                  <a:pt x="6145" y="1075"/>
                </a:lnTo>
                <a:lnTo>
                  <a:pt x="6167" y="1034"/>
                </a:lnTo>
                <a:lnTo>
                  <a:pt x="6174" y="1025"/>
                </a:lnTo>
                <a:lnTo>
                  <a:pt x="6189" y="980"/>
                </a:lnTo>
                <a:lnTo>
                  <a:pt x="6195" y="943"/>
                </a:lnTo>
                <a:lnTo>
                  <a:pt x="6191" y="937"/>
                </a:lnTo>
                <a:lnTo>
                  <a:pt x="6180" y="942"/>
                </a:lnTo>
                <a:lnTo>
                  <a:pt x="6173" y="950"/>
                </a:lnTo>
                <a:lnTo>
                  <a:pt x="6168" y="939"/>
                </a:lnTo>
                <a:lnTo>
                  <a:pt x="6173" y="925"/>
                </a:lnTo>
                <a:lnTo>
                  <a:pt x="6181" y="918"/>
                </a:lnTo>
                <a:lnTo>
                  <a:pt x="6190" y="920"/>
                </a:lnTo>
                <a:lnTo>
                  <a:pt x="6196" y="905"/>
                </a:lnTo>
                <a:lnTo>
                  <a:pt x="6196" y="882"/>
                </a:lnTo>
                <a:lnTo>
                  <a:pt x="6208" y="859"/>
                </a:lnTo>
                <a:lnTo>
                  <a:pt x="6208" y="833"/>
                </a:lnTo>
                <a:lnTo>
                  <a:pt x="6204" y="825"/>
                </a:lnTo>
                <a:lnTo>
                  <a:pt x="6205" y="807"/>
                </a:lnTo>
                <a:lnTo>
                  <a:pt x="6193" y="801"/>
                </a:lnTo>
                <a:lnTo>
                  <a:pt x="6181" y="810"/>
                </a:lnTo>
                <a:lnTo>
                  <a:pt x="6166" y="859"/>
                </a:lnTo>
                <a:lnTo>
                  <a:pt x="6163" y="883"/>
                </a:lnTo>
                <a:lnTo>
                  <a:pt x="6171" y="898"/>
                </a:lnTo>
                <a:lnTo>
                  <a:pt x="6162" y="918"/>
                </a:lnTo>
                <a:lnTo>
                  <a:pt x="6155" y="926"/>
                </a:lnTo>
                <a:lnTo>
                  <a:pt x="6151" y="922"/>
                </a:lnTo>
                <a:lnTo>
                  <a:pt x="6152" y="909"/>
                </a:lnTo>
                <a:lnTo>
                  <a:pt x="6147" y="899"/>
                </a:lnTo>
                <a:lnTo>
                  <a:pt x="6147" y="879"/>
                </a:lnTo>
                <a:lnTo>
                  <a:pt x="6159" y="840"/>
                </a:lnTo>
                <a:lnTo>
                  <a:pt x="6155" y="820"/>
                </a:lnTo>
                <a:lnTo>
                  <a:pt x="6157" y="807"/>
                </a:lnTo>
                <a:lnTo>
                  <a:pt x="6163" y="815"/>
                </a:lnTo>
                <a:lnTo>
                  <a:pt x="6172" y="806"/>
                </a:lnTo>
                <a:lnTo>
                  <a:pt x="6167" y="778"/>
                </a:lnTo>
                <a:lnTo>
                  <a:pt x="6159" y="755"/>
                </a:lnTo>
                <a:lnTo>
                  <a:pt x="6147" y="755"/>
                </a:lnTo>
                <a:lnTo>
                  <a:pt x="6133" y="762"/>
                </a:lnTo>
                <a:lnTo>
                  <a:pt x="6126" y="782"/>
                </a:lnTo>
                <a:lnTo>
                  <a:pt x="6123" y="769"/>
                </a:lnTo>
                <a:lnTo>
                  <a:pt x="6119" y="763"/>
                </a:lnTo>
                <a:lnTo>
                  <a:pt x="6121" y="730"/>
                </a:lnTo>
                <a:lnTo>
                  <a:pt x="6114" y="700"/>
                </a:lnTo>
                <a:lnTo>
                  <a:pt x="6116" y="652"/>
                </a:lnTo>
                <a:lnTo>
                  <a:pt x="6115" y="616"/>
                </a:lnTo>
                <a:lnTo>
                  <a:pt x="6123" y="590"/>
                </a:lnTo>
                <a:lnTo>
                  <a:pt x="6125" y="553"/>
                </a:lnTo>
                <a:lnTo>
                  <a:pt x="6123" y="526"/>
                </a:lnTo>
                <a:lnTo>
                  <a:pt x="6134" y="490"/>
                </a:lnTo>
                <a:lnTo>
                  <a:pt x="6135" y="460"/>
                </a:lnTo>
                <a:lnTo>
                  <a:pt x="6123" y="435"/>
                </a:lnTo>
                <a:lnTo>
                  <a:pt x="6120" y="411"/>
                </a:lnTo>
                <a:lnTo>
                  <a:pt x="6100" y="388"/>
                </a:lnTo>
                <a:lnTo>
                  <a:pt x="6096" y="368"/>
                </a:lnTo>
                <a:lnTo>
                  <a:pt x="6077" y="353"/>
                </a:lnTo>
                <a:lnTo>
                  <a:pt x="6071" y="361"/>
                </a:lnTo>
                <a:lnTo>
                  <a:pt x="6071" y="375"/>
                </a:lnTo>
                <a:lnTo>
                  <a:pt x="6066" y="379"/>
                </a:lnTo>
                <a:lnTo>
                  <a:pt x="6048" y="352"/>
                </a:lnTo>
                <a:lnTo>
                  <a:pt x="6034" y="357"/>
                </a:lnTo>
                <a:lnTo>
                  <a:pt x="6033" y="380"/>
                </a:lnTo>
                <a:lnTo>
                  <a:pt x="6024" y="411"/>
                </a:lnTo>
                <a:lnTo>
                  <a:pt x="6032" y="425"/>
                </a:lnTo>
                <a:lnTo>
                  <a:pt x="6047" y="424"/>
                </a:lnTo>
                <a:lnTo>
                  <a:pt x="6059" y="418"/>
                </a:lnTo>
                <a:lnTo>
                  <a:pt x="6075" y="431"/>
                </a:lnTo>
                <a:lnTo>
                  <a:pt x="6079" y="449"/>
                </a:lnTo>
                <a:lnTo>
                  <a:pt x="6091" y="452"/>
                </a:lnTo>
                <a:lnTo>
                  <a:pt x="6090" y="467"/>
                </a:lnTo>
                <a:lnTo>
                  <a:pt x="6070" y="501"/>
                </a:lnTo>
                <a:lnTo>
                  <a:pt x="6060" y="501"/>
                </a:lnTo>
                <a:lnTo>
                  <a:pt x="6046" y="483"/>
                </a:lnTo>
                <a:lnTo>
                  <a:pt x="6034" y="485"/>
                </a:lnTo>
                <a:lnTo>
                  <a:pt x="6021" y="480"/>
                </a:lnTo>
                <a:lnTo>
                  <a:pt x="6027" y="500"/>
                </a:lnTo>
                <a:lnTo>
                  <a:pt x="6037" y="502"/>
                </a:lnTo>
                <a:lnTo>
                  <a:pt x="6026" y="519"/>
                </a:lnTo>
                <a:lnTo>
                  <a:pt x="6015" y="526"/>
                </a:lnTo>
                <a:lnTo>
                  <a:pt x="5997" y="493"/>
                </a:lnTo>
                <a:lnTo>
                  <a:pt x="5977" y="510"/>
                </a:lnTo>
                <a:lnTo>
                  <a:pt x="5971" y="541"/>
                </a:lnTo>
                <a:lnTo>
                  <a:pt x="5961" y="554"/>
                </a:lnTo>
                <a:lnTo>
                  <a:pt x="5963" y="569"/>
                </a:lnTo>
                <a:lnTo>
                  <a:pt x="5974" y="575"/>
                </a:lnTo>
                <a:lnTo>
                  <a:pt x="5977" y="601"/>
                </a:lnTo>
                <a:lnTo>
                  <a:pt x="5992" y="616"/>
                </a:lnTo>
                <a:lnTo>
                  <a:pt x="5992" y="627"/>
                </a:lnTo>
                <a:lnTo>
                  <a:pt x="5982" y="626"/>
                </a:lnTo>
                <a:lnTo>
                  <a:pt x="5980" y="644"/>
                </a:lnTo>
                <a:lnTo>
                  <a:pt x="5987" y="656"/>
                </a:lnTo>
                <a:lnTo>
                  <a:pt x="5987" y="672"/>
                </a:lnTo>
                <a:lnTo>
                  <a:pt x="5978" y="671"/>
                </a:lnTo>
                <a:lnTo>
                  <a:pt x="5968" y="658"/>
                </a:lnTo>
                <a:lnTo>
                  <a:pt x="5955" y="654"/>
                </a:lnTo>
                <a:lnTo>
                  <a:pt x="5941" y="637"/>
                </a:lnTo>
                <a:lnTo>
                  <a:pt x="5932" y="634"/>
                </a:lnTo>
                <a:lnTo>
                  <a:pt x="5919" y="645"/>
                </a:lnTo>
                <a:lnTo>
                  <a:pt x="5918" y="666"/>
                </a:lnTo>
                <a:lnTo>
                  <a:pt x="5925" y="686"/>
                </a:lnTo>
                <a:lnTo>
                  <a:pt x="5919" y="705"/>
                </a:lnTo>
                <a:lnTo>
                  <a:pt x="5913" y="698"/>
                </a:lnTo>
                <a:lnTo>
                  <a:pt x="5913" y="683"/>
                </a:lnTo>
                <a:lnTo>
                  <a:pt x="5903" y="672"/>
                </a:lnTo>
                <a:lnTo>
                  <a:pt x="5889" y="663"/>
                </a:lnTo>
                <a:lnTo>
                  <a:pt x="5883" y="666"/>
                </a:lnTo>
                <a:lnTo>
                  <a:pt x="5874" y="647"/>
                </a:lnTo>
                <a:lnTo>
                  <a:pt x="5866" y="644"/>
                </a:lnTo>
                <a:lnTo>
                  <a:pt x="5862" y="656"/>
                </a:lnTo>
                <a:lnTo>
                  <a:pt x="5869" y="685"/>
                </a:lnTo>
                <a:lnTo>
                  <a:pt x="5867" y="709"/>
                </a:lnTo>
                <a:lnTo>
                  <a:pt x="5873" y="738"/>
                </a:lnTo>
                <a:lnTo>
                  <a:pt x="5883" y="751"/>
                </a:lnTo>
                <a:lnTo>
                  <a:pt x="5899" y="756"/>
                </a:lnTo>
                <a:lnTo>
                  <a:pt x="5905" y="767"/>
                </a:lnTo>
                <a:lnTo>
                  <a:pt x="5901" y="771"/>
                </a:lnTo>
                <a:lnTo>
                  <a:pt x="5885" y="770"/>
                </a:lnTo>
                <a:lnTo>
                  <a:pt x="5902" y="787"/>
                </a:lnTo>
                <a:lnTo>
                  <a:pt x="5907" y="805"/>
                </a:lnTo>
                <a:lnTo>
                  <a:pt x="5919" y="818"/>
                </a:lnTo>
                <a:lnTo>
                  <a:pt x="5937" y="817"/>
                </a:lnTo>
                <a:lnTo>
                  <a:pt x="5944" y="802"/>
                </a:lnTo>
                <a:lnTo>
                  <a:pt x="5951" y="803"/>
                </a:lnTo>
                <a:lnTo>
                  <a:pt x="5952" y="819"/>
                </a:lnTo>
                <a:lnTo>
                  <a:pt x="5941" y="833"/>
                </a:lnTo>
                <a:lnTo>
                  <a:pt x="5936" y="867"/>
                </a:lnTo>
                <a:lnTo>
                  <a:pt x="5928" y="870"/>
                </a:lnTo>
                <a:lnTo>
                  <a:pt x="5911" y="846"/>
                </a:lnTo>
                <a:lnTo>
                  <a:pt x="5874" y="833"/>
                </a:lnTo>
                <a:lnTo>
                  <a:pt x="5861" y="802"/>
                </a:lnTo>
                <a:lnTo>
                  <a:pt x="5852" y="795"/>
                </a:lnTo>
                <a:lnTo>
                  <a:pt x="5847" y="783"/>
                </a:lnTo>
                <a:lnTo>
                  <a:pt x="5842" y="783"/>
                </a:lnTo>
                <a:lnTo>
                  <a:pt x="5836" y="807"/>
                </a:lnTo>
                <a:lnTo>
                  <a:pt x="5838" y="818"/>
                </a:lnTo>
                <a:lnTo>
                  <a:pt x="5832" y="830"/>
                </a:lnTo>
                <a:lnTo>
                  <a:pt x="5838" y="865"/>
                </a:lnTo>
                <a:lnTo>
                  <a:pt x="5828" y="875"/>
                </a:lnTo>
                <a:lnTo>
                  <a:pt x="5820" y="868"/>
                </a:lnTo>
                <a:lnTo>
                  <a:pt x="5820" y="898"/>
                </a:lnTo>
                <a:lnTo>
                  <a:pt x="5812" y="906"/>
                </a:lnTo>
                <a:lnTo>
                  <a:pt x="5813" y="954"/>
                </a:lnTo>
                <a:lnTo>
                  <a:pt x="5821" y="967"/>
                </a:lnTo>
                <a:lnTo>
                  <a:pt x="5842" y="969"/>
                </a:lnTo>
                <a:lnTo>
                  <a:pt x="5853" y="980"/>
                </a:lnTo>
                <a:lnTo>
                  <a:pt x="5866" y="973"/>
                </a:lnTo>
                <a:lnTo>
                  <a:pt x="5866" y="983"/>
                </a:lnTo>
                <a:lnTo>
                  <a:pt x="5856" y="992"/>
                </a:lnTo>
                <a:lnTo>
                  <a:pt x="5842" y="984"/>
                </a:lnTo>
                <a:lnTo>
                  <a:pt x="5822" y="985"/>
                </a:lnTo>
                <a:lnTo>
                  <a:pt x="5815" y="979"/>
                </a:lnTo>
                <a:lnTo>
                  <a:pt x="5802" y="981"/>
                </a:lnTo>
                <a:lnTo>
                  <a:pt x="5785" y="1020"/>
                </a:lnTo>
                <a:lnTo>
                  <a:pt x="5783" y="1037"/>
                </a:lnTo>
                <a:lnTo>
                  <a:pt x="5790" y="1053"/>
                </a:lnTo>
                <a:lnTo>
                  <a:pt x="5788" y="1065"/>
                </a:lnTo>
                <a:lnTo>
                  <a:pt x="5781" y="1071"/>
                </a:lnTo>
                <a:lnTo>
                  <a:pt x="5780" y="1089"/>
                </a:lnTo>
                <a:lnTo>
                  <a:pt x="5787" y="1100"/>
                </a:lnTo>
                <a:lnTo>
                  <a:pt x="5796" y="1091"/>
                </a:lnTo>
                <a:lnTo>
                  <a:pt x="5812" y="1093"/>
                </a:lnTo>
                <a:lnTo>
                  <a:pt x="5823" y="1073"/>
                </a:lnTo>
                <a:lnTo>
                  <a:pt x="5830" y="1085"/>
                </a:lnTo>
                <a:lnTo>
                  <a:pt x="5828" y="1104"/>
                </a:lnTo>
                <a:lnTo>
                  <a:pt x="5816" y="1104"/>
                </a:lnTo>
                <a:lnTo>
                  <a:pt x="5808" y="1127"/>
                </a:lnTo>
                <a:lnTo>
                  <a:pt x="5814" y="1138"/>
                </a:lnTo>
                <a:lnTo>
                  <a:pt x="5823" y="1138"/>
                </a:lnTo>
                <a:lnTo>
                  <a:pt x="5835" y="1120"/>
                </a:lnTo>
                <a:lnTo>
                  <a:pt x="5842" y="1121"/>
                </a:lnTo>
                <a:lnTo>
                  <a:pt x="5855" y="1105"/>
                </a:lnTo>
                <a:lnTo>
                  <a:pt x="5855" y="1118"/>
                </a:lnTo>
                <a:lnTo>
                  <a:pt x="5849" y="1131"/>
                </a:lnTo>
                <a:lnTo>
                  <a:pt x="5857" y="1137"/>
                </a:lnTo>
                <a:lnTo>
                  <a:pt x="5876" y="1136"/>
                </a:lnTo>
                <a:lnTo>
                  <a:pt x="5881" y="1149"/>
                </a:lnTo>
                <a:lnTo>
                  <a:pt x="5869" y="1151"/>
                </a:lnTo>
                <a:lnTo>
                  <a:pt x="5869" y="1170"/>
                </a:lnTo>
                <a:lnTo>
                  <a:pt x="5879" y="1172"/>
                </a:lnTo>
                <a:lnTo>
                  <a:pt x="5893" y="1167"/>
                </a:lnTo>
                <a:lnTo>
                  <a:pt x="5909" y="1185"/>
                </a:lnTo>
                <a:lnTo>
                  <a:pt x="5941" y="1198"/>
                </a:lnTo>
                <a:lnTo>
                  <a:pt x="5945" y="1208"/>
                </a:lnTo>
                <a:lnTo>
                  <a:pt x="5917" y="1207"/>
                </a:lnTo>
                <a:lnTo>
                  <a:pt x="5903" y="1209"/>
                </a:lnTo>
                <a:lnTo>
                  <a:pt x="5885" y="1189"/>
                </a:lnTo>
                <a:lnTo>
                  <a:pt x="5869" y="1199"/>
                </a:lnTo>
                <a:lnTo>
                  <a:pt x="5868" y="1212"/>
                </a:lnTo>
                <a:lnTo>
                  <a:pt x="5885" y="1226"/>
                </a:lnTo>
                <a:lnTo>
                  <a:pt x="5912" y="1232"/>
                </a:lnTo>
                <a:lnTo>
                  <a:pt x="5939" y="1232"/>
                </a:lnTo>
                <a:lnTo>
                  <a:pt x="5948" y="1243"/>
                </a:lnTo>
                <a:lnTo>
                  <a:pt x="5919" y="1252"/>
                </a:lnTo>
                <a:lnTo>
                  <a:pt x="5910" y="1244"/>
                </a:lnTo>
                <a:lnTo>
                  <a:pt x="5884" y="1239"/>
                </a:lnTo>
                <a:lnTo>
                  <a:pt x="5866" y="1237"/>
                </a:lnTo>
                <a:lnTo>
                  <a:pt x="5858" y="1221"/>
                </a:lnTo>
                <a:lnTo>
                  <a:pt x="5845" y="1213"/>
                </a:lnTo>
                <a:lnTo>
                  <a:pt x="5826" y="1185"/>
                </a:lnTo>
                <a:lnTo>
                  <a:pt x="5819" y="1195"/>
                </a:lnTo>
                <a:lnTo>
                  <a:pt x="5809" y="1212"/>
                </a:lnTo>
                <a:lnTo>
                  <a:pt x="5789" y="1213"/>
                </a:lnTo>
                <a:lnTo>
                  <a:pt x="5780" y="1226"/>
                </a:lnTo>
                <a:lnTo>
                  <a:pt x="5776" y="1266"/>
                </a:lnTo>
                <a:lnTo>
                  <a:pt x="5791" y="1289"/>
                </a:lnTo>
                <a:lnTo>
                  <a:pt x="5790" y="1315"/>
                </a:lnTo>
                <a:lnTo>
                  <a:pt x="5785" y="1325"/>
                </a:lnTo>
                <a:lnTo>
                  <a:pt x="5778" y="1289"/>
                </a:lnTo>
                <a:lnTo>
                  <a:pt x="5769" y="1288"/>
                </a:lnTo>
                <a:lnTo>
                  <a:pt x="5762" y="1338"/>
                </a:lnTo>
                <a:lnTo>
                  <a:pt x="5764" y="1366"/>
                </a:lnTo>
                <a:lnTo>
                  <a:pt x="5773" y="1371"/>
                </a:lnTo>
                <a:lnTo>
                  <a:pt x="5778" y="1362"/>
                </a:lnTo>
                <a:lnTo>
                  <a:pt x="5785" y="1364"/>
                </a:lnTo>
                <a:lnTo>
                  <a:pt x="5795" y="1389"/>
                </a:lnTo>
                <a:lnTo>
                  <a:pt x="5804" y="1394"/>
                </a:lnTo>
                <a:lnTo>
                  <a:pt x="5794" y="1398"/>
                </a:lnTo>
                <a:lnTo>
                  <a:pt x="5786" y="1407"/>
                </a:lnTo>
                <a:lnTo>
                  <a:pt x="5775" y="1386"/>
                </a:lnTo>
                <a:lnTo>
                  <a:pt x="5758" y="1390"/>
                </a:lnTo>
                <a:lnTo>
                  <a:pt x="5756" y="1430"/>
                </a:lnTo>
                <a:lnTo>
                  <a:pt x="5761" y="1444"/>
                </a:lnTo>
                <a:cubicBezTo>
                  <a:pt x="5761" y="1444"/>
                  <a:pt x="5770" y="1436"/>
                  <a:pt x="5770" y="1436"/>
                </a:cubicBezTo>
                <a:close/>
                <a:moveTo>
                  <a:pt x="5238" y="1192"/>
                </a:moveTo>
                <a:lnTo>
                  <a:pt x="5248" y="1200"/>
                </a:lnTo>
                <a:lnTo>
                  <a:pt x="5258" y="1184"/>
                </a:lnTo>
                <a:lnTo>
                  <a:pt x="5269" y="1183"/>
                </a:lnTo>
                <a:lnTo>
                  <a:pt x="5290" y="1195"/>
                </a:lnTo>
                <a:lnTo>
                  <a:pt x="5311" y="1194"/>
                </a:lnTo>
                <a:lnTo>
                  <a:pt x="5314" y="1203"/>
                </a:lnTo>
                <a:lnTo>
                  <a:pt x="5335" y="1194"/>
                </a:lnTo>
                <a:lnTo>
                  <a:pt x="5334" y="1211"/>
                </a:lnTo>
                <a:lnTo>
                  <a:pt x="5323" y="1216"/>
                </a:lnTo>
                <a:lnTo>
                  <a:pt x="5318" y="1228"/>
                </a:lnTo>
                <a:lnTo>
                  <a:pt x="5320" y="1251"/>
                </a:lnTo>
                <a:lnTo>
                  <a:pt x="5340" y="1247"/>
                </a:lnTo>
                <a:lnTo>
                  <a:pt x="5354" y="1266"/>
                </a:lnTo>
                <a:lnTo>
                  <a:pt x="5363" y="1302"/>
                </a:lnTo>
                <a:lnTo>
                  <a:pt x="5371" y="1302"/>
                </a:lnTo>
                <a:lnTo>
                  <a:pt x="5377" y="1312"/>
                </a:lnTo>
                <a:lnTo>
                  <a:pt x="5372" y="1327"/>
                </a:lnTo>
                <a:lnTo>
                  <a:pt x="5372" y="1352"/>
                </a:lnTo>
                <a:lnTo>
                  <a:pt x="5349" y="1423"/>
                </a:lnTo>
                <a:lnTo>
                  <a:pt x="5356" y="1456"/>
                </a:lnTo>
                <a:lnTo>
                  <a:pt x="5364" y="1477"/>
                </a:lnTo>
                <a:lnTo>
                  <a:pt x="5371" y="1476"/>
                </a:lnTo>
                <a:lnTo>
                  <a:pt x="5383" y="1473"/>
                </a:lnTo>
                <a:lnTo>
                  <a:pt x="5390" y="1483"/>
                </a:lnTo>
                <a:lnTo>
                  <a:pt x="5399" y="1483"/>
                </a:lnTo>
                <a:lnTo>
                  <a:pt x="5419" y="1460"/>
                </a:lnTo>
                <a:lnTo>
                  <a:pt x="5419" y="1448"/>
                </a:lnTo>
                <a:lnTo>
                  <a:pt x="5429" y="1437"/>
                </a:lnTo>
                <a:lnTo>
                  <a:pt x="5440" y="1412"/>
                </a:lnTo>
                <a:lnTo>
                  <a:pt x="5441" y="1384"/>
                </a:lnTo>
                <a:lnTo>
                  <a:pt x="5447" y="1349"/>
                </a:lnTo>
                <a:lnTo>
                  <a:pt x="5456" y="1320"/>
                </a:lnTo>
                <a:lnTo>
                  <a:pt x="5450" y="1311"/>
                </a:lnTo>
                <a:lnTo>
                  <a:pt x="5450" y="1299"/>
                </a:lnTo>
                <a:lnTo>
                  <a:pt x="5457" y="1287"/>
                </a:lnTo>
                <a:lnTo>
                  <a:pt x="5466" y="1257"/>
                </a:lnTo>
                <a:lnTo>
                  <a:pt x="5475" y="1255"/>
                </a:lnTo>
                <a:lnTo>
                  <a:pt x="5486" y="1237"/>
                </a:lnTo>
                <a:lnTo>
                  <a:pt x="5501" y="1219"/>
                </a:lnTo>
                <a:lnTo>
                  <a:pt x="5504" y="1188"/>
                </a:lnTo>
                <a:lnTo>
                  <a:pt x="5503" y="1171"/>
                </a:lnTo>
                <a:lnTo>
                  <a:pt x="5515" y="1155"/>
                </a:lnTo>
                <a:lnTo>
                  <a:pt x="5515" y="1140"/>
                </a:lnTo>
                <a:lnTo>
                  <a:pt x="5511" y="1121"/>
                </a:lnTo>
                <a:lnTo>
                  <a:pt x="5508" y="1094"/>
                </a:lnTo>
                <a:lnTo>
                  <a:pt x="5500" y="1095"/>
                </a:lnTo>
                <a:lnTo>
                  <a:pt x="5488" y="1086"/>
                </a:lnTo>
                <a:lnTo>
                  <a:pt x="5473" y="1086"/>
                </a:lnTo>
                <a:lnTo>
                  <a:pt x="5469" y="1073"/>
                </a:lnTo>
                <a:lnTo>
                  <a:pt x="5475" y="1056"/>
                </a:lnTo>
                <a:lnTo>
                  <a:pt x="5494" y="1037"/>
                </a:lnTo>
                <a:lnTo>
                  <a:pt x="5495" y="1025"/>
                </a:lnTo>
                <a:lnTo>
                  <a:pt x="5488" y="1009"/>
                </a:lnTo>
                <a:lnTo>
                  <a:pt x="5488" y="982"/>
                </a:lnTo>
                <a:lnTo>
                  <a:pt x="5491" y="963"/>
                </a:lnTo>
                <a:lnTo>
                  <a:pt x="5479" y="941"/>
                </a:lnTo>
                <a:lnTo>
                  <a:pt x="5470" y="941"/>
                </a:lnTo>
                <a:lnTo>
                  <a:pt x="5454" y="960"/>
                </a:lnTo>
                <a:lnTo>
                  <a:pt x="5434" y="965"/>
                </a:lnTo>
                <a:lnTo>
                  <a:pt x="5432" y="983"/>
                </a:lnTo>
                <a:lnTo>
                  <a:pt x="5421" y="1001"/>
                </a:lnTo>
                <a:lnTo>
                  <a:pt x="5412" y="1000"/>
                </a:lnTo>
                <a:lnTo>
                  <a:pt x="5409" y="979"/>
                </a:lnTo>
                <a:lnTo>
                  <a:pt x="5423" y="966"/>
                </a:lnTo>
                <a:lnTo>
                  <a:pt x="5431" y="950"/>
                </a:lnTo>
                <a:lnTo>
                  <a:pt x="5431" y="919"/>
                </a:lnTo>
                <a:lnTo>
                  <a:pt x="5436" y="880"/>
                </a:lnTo>
                <a:lnTo>
                  <a:pt x="5432" y="857"/>
                </a:lnTo>
                <a:lnTo>
                  <a:pt x="5423" y="843"/>
                </a:lnTo>
                <a:lnTo>
                  <a:pt x="5419" y="825"/>
                </a:lnTo>
                <a:lnTo>
                  <a:pt x="5402" y="808"/>
                </a:lnTo>
                <a:lnTo>
                  <a:pt x="5391" y="816"/>
                </a:lnTo>
                <a:lnTo>
                  <a:pt x="5375" y="808"/>
                </a:lnTo>
                <a:lnTo>
                  <a:pt x="5358" y="833"/>
                </a:lnTo>
                <a:lnTo>
                  <a:pt x="5349" y="828"/>
                </a:lnTo>
                <a:lnTo>
                  <a:pt x="5347" y="794"/>
                </a:lnTo>
                <a:lnTo>
                  <a:pt x="5344" y="785"/>
                </a:lnTo>
                <a:lnTo>
                  <a:pt x="5333" y="802"/>
                </a:lnTo>
                <a:lnTo>
                  <a:pt x="5329" y="820"/>
                </a:lnTo>
                <a:lnTo>
                  <a:pt x="5315" y="833"/>
                </a:lnTo>
                <a:lnTo>
                  <a:pt x="5310" y="857"/>
                </a:lnTo>
                <a:lnTo>
                  <a:pt x="5296" y="886"/>
                </a:lnTo>
                <a:lnTo>
                  <a:pt x="5297" y="905"/>
                </a:lnTo>
                <a:lnTo>
                  <a:pt x="5308" y="917"/>
                </a:lnTo>
                <a:lnTo>
                  <a:pt x="5314" y="908"/>
                </a:lnTo>
                <a:lnTo>
                  <a:pt x="5330" y="902"/>
                </a:lnTo>
                <a:lnTo>
                  <a:pt x="5333" y="912"/>
                </a:lnTo>
                <a:lnTo>
                  <a:pt x="5318" y="937"/>
                </a:lnTo>
                <a:lnTo>
                  <a:pt x="5300" y="950"/>
                </a:lnTo>
                <a:lnTo>
                  <a:pt x="5288" y="983"/>
                </a:lnTo>
                <a:lnTo>
                  <a:pt x="5291" y="992"/>
                </a:lnTo>
                <a:lnTo>
                  <a:pt x="5309" y="978"/>
                </a:lnTo>
                <a:lnTo>
                  <a:pt x="5328" y="951"/>
                </a:lnTo>
                <a:lnTo>
                  <a:pt x="5334" y="951"/>
                </a:lnTo>
                <a:lnTo>
                  <a:pt x="5344" y="941"/>
                </a:lnTo>
                <a:lnTo>
                  <a:pt x="5351" y="960"/>
                </a:lnTo>
                <a:lnTo>
                  <a:pt x="5347" y="984"/>
                </a:lnTo>
                <a:lnTo>
                  <a:pt x="5339" y="985"/>
                </a:lnTo>
                <a:lnTo>
                  <a:pt x="5323" y="1007"/>
                </a:lnTo>
                <a:lnTo>
                  <a:pt x="5318" y="1027"/>
                </a:lnTo>
                <a:lnTo>
                  <a:pt x="5324" y="1041"/>
                </a:lnTo>
                <a:lnTo>
                  <a:pt x="5342" y="1034"/>
                </a:lnTo>
                <a:lnTo>
                  <a:pt x="5352" y="1045"/>
                </a:lnTo>
                <a:lnTo>
                  <a:pt x="5338" y="1062"/>
                </a:lnTo>
                <a:lnTo>
                  <a:pt x="5319" y="1073"/>
                </a:lnTo>
                <a:lnTo>
                  <a:pt x="5309" y="1068"/>
                </a:lnTo>
                <a:lnTo>
                  <a:pt x="5308" y="1082"/>
                </a:lnTo>
                <a:lnTo>
                  <a:pt x="5322" y="1089"/>
                </a:lnTo>
                <a:lnTo>
                  <a:pt x="5322" y="1104"/>
                </a:lnTo>
                <a:lnTo>
                  <a:pt x="5301" y="1135"/>
                </a:lnTo>
                <a:lnTo>
                  <a:pt x="5296" y="1135"/>
                </a:lnTo>
                <a:lnTo>
                  <a:pt x="5289" y="1105"/>
                </a:lnTo>
                <a:lnTo>
                  <a:pt x="5277" y="1095"/>
                </a:lnTo>
                <a:lnTo>
                  <a:pt x="5266" y="1069"/>
                </a:lnTo>
                <a:lnTo>
                  <a:pt x="5240" y="1090"/>
                </a:lnTo>
                <a:lnTo>
                  <a:pt x="5240" y="1104"/>
                </a:lnTo>
                <a:lnTo>
                  <a:pt x="5227" y="1142"/>
                </a:lnTo>
                <a:lnTo>
                  <a:pt x="5238" y="1171"/>
                </a:lnTo>
                <a:cubicBezTo>
                  <a:pt x="5238" y="1171"/>
                  <a:pt x="5238" y="1192"/>
                  <a:pt x="5238" y="1192"/>
                </a:cubicBezTo>
                <a:close/>
                <a:moveTo>
                  <a:pt x="5520" y="1360"/>
                </a:moveTo>
                <a:lnTo>
                  <a:pt x="5533" y="1373"/>
                </a:lnTo>
                <a:lnTo>
                  <a:pt x="5546" y="1407"/>
                </a:lnTo>
                <a:lnTo>
                  <a:pt x="5545" y="1426"/>
                </a:lnTo>
                <a:lnTo>
                  <a:pt x="5540" y="1425"/>
                </a:lnTo>
                <a:lnTo>
                  <a:pt x="5526" y="1406"/>
                </a:lnTo>
                <a:lnTo>
                  <a:pt x="5510" y="1403"/>
                </a:lnTo>
                <a:lnTo>
                  <a:pt x="5506" y="1419"/>
                </a:lnTo>
                <a:lnTo>
                  <a:pt x="5502" y="1434"/>
                </a:lnTo>
                <a:lnTo>
                  <a:pt x="5514" y="1446"/>
                </a:lnTo>
                <a:lnTo>
                  <a:pt x="5515" y="1473"/>
                </a:lnTo>
                <a:lnTo>
                  <a:pt x="5522" y="1485"/>
                </a:lnTo>
                <a:lnTo>
                  <a:pt x="5514" y="1502"/>
                </a:lnTo>
                <a:lnTo>
                  <a:pt x="5514" y="1527"/>
                </a:lnTo>
                <a:lnTo>
                  <a:pt x="5528" y="1518"/>
                </a:lnTo>
                <a:lnTo>
                  <a:pt x="5530" y="1503"/>
                </a:lnTo>
                <a:lnTo>
                  <a:pt x="5541" y="1505"/>
                </a:lnTo>
                <a:lnTo>
                  <a:pt x="5543" y="1530"/>
                </a:lnTo>
                <a:lnTo>
                  <a:pt x="5553" y="1531"/>
                </a:lnTo>
                <a:lnTo>
                  <a:pt x="5572" y="1522"/>
                </a:lnTo>
                <a:lnTo>
                  <a:pt x="5582" y="1530"/>
                </a:lnTo>
                <a:lnTo>
                  <a:pt x="5598" y="1511"/>
                </a:lnTo>
                <a:lnTo>
                  <a:pt x="5604" y="1519"/>
                </a:lnTo>
                <a:lnTo>
                  <a:pt x="5605" y="1537"/>
                </a:lnTo>
                <a:lnTo>
                  <a:pt x="5613" y="1540"/>
                </a:lnTo>
                <a:lnTo>
                  <a:pt x="5620" y="1528"/>
                </a:lnTo>
                <a:lnTo>
                  <a:pt x="5644" y="1502"/>
                </a:lnTo>
                <a:lnTo>
                  <a:pt x="5646" y="1481"/>
                </a:lnTo>
                <a:lnTo>
                  <a:pt x="5643" y="1446"/>
                </a:lnTo>
                <a:lnTo>
                  <a:pt x="5635" y="1445"/>
                </a:lnTo>
                <a:lnTo>
                  <a:pt x="5629" y="1435"/>
                </a:lnTo>
                <a:lnTo>
                  <a:pt x="5637" y="1428"/>
                </a:lnTo>
                <a:lnTo>
                  <a:pt x="5649" y="1429"/>
                </a:lnTo>
                <a:lnTo>
                  <a:pt x="5657" y="1416"/>
                </a:lnTo>
                <a:lnTo>
                  <a:pt x="5671" y="1399"/>
                </a:lnTo>
                <a:lnTo>
                  <a:pt x="5665" y="1356"/>
                </a:lnTo>
                <a:lnTo>
                  <a:pt x="5659" y="1336"/>
                </a:lnTo>
                <a:lnTo>
                  <a:pt x="5659" y="1325"/>
                </a:lnTo>
                <a:lnTo>
                  <a:pt x="5646" y="1323"/>
                </a:lnTo>
                <a:lnTo>
                  <a:pt x="5640" y="1298"/>
                </a:lnTo>
                <a:lnTo>
                  <a:pt x="5639" y="1285"/>
                </a:lnTo>
                <a:lnTo>
                  <a:pt x="5631" y="1279"/>
                </a:lnTo>
                <a:lnTo>
                  <a:pt x="5630" y="1254"/>
                </a:lnTo>
                <a:lnTo>
                  <a:pt x="5622" y="1249"/>
                </a:lnTo>
                <a:lnTo>
                  <a:pt x="5618" y="1234"/>
                </a:lnTo>
                <a:lnTo>
                  <a:pt x="5620" y="1217"/>
                </a:lnTo>
                <a:lnTo>
                  <a:pt x="5614" y="1192"/>
                </a:lnTo>
                <a:lnTo>
                  <a:pt x="5597" y="1157"/>
                </a:lnTo>
                <a:lnTo>
                  <a:pt x="5584" y="1156"/>
                </a:lnTo>
                <a:lnTo>
                  <a:pt x="5568" y="1180"/>
                </a:lnTo>
                <a:lnTo>
                  <a:pt x="5559" y="1195"/>
                </a:lnTo>
                <a:lnTo>
                  <a:pt x="5558" y="1228"/>
                </a:lnTo>
                <a:lnTo>
                  <a:pt x="5548" y="1239"/>
                </a:lnTo>
                <a:lnTo>
                  <a:pt x="5539" y="1237"/>
                </a:lnTo>
                <a:lnTo>
                  <a:pt x="5532" y="1267"/>
                </a:lnTo>
                <a:lnTo>
                  <a:pt x="5531" y="1303"/>
                </a:lnTo>
                <a:lnTo>
                  <a:pt x="5523" y="1324"/>
                </a:lnTo>
                <a:lnTo>
                  <a:pt x="5530" y="1347"/>
                </a:lnTo>
                <a:lnTo>
                  <a:pt x="5517" y="1347"/>
                </a:lnTo>
                <a:cubicBezTo>
                  <a:pt x="5517" y="1347"/>
                  <a:pt x="5520" y="1360"/>
                  <a:pt x="5520" y="1360"/>
                </a:cubicBezTo>
                <a:close/>
                <a:moveTo>
                  <a:pt x="6554" y="7776"/>
                </a:moveTo>
                <a:cubicBezTo>
                  <a:pt x="6554" y="7776"/>
                  <a:pt x="6557" y="7780"/>
                  <a:pt x="6557" y="7780"/>
                </a:cubicBezTo>
                <a:lnTo>
                  <a:pt x="6563" y="7773"/>
                </a:lnTo>
                <a:lnTo>
                  <a:pt x="6567" y="7758"/>
                </a:lnTo>
                <a:lnTo>
                  <a:pt x="6567" y="7744"/>
                </a:lnTo>
                <a:lnTo>
                  <a:pt x="6559" y="7755"/>
                </a:lnTo>
                <a:cubicBezTo>
                  <a:pt x="6559" y="7755"/>
                  <a:pt x="6554" y="7776"/>
                  <a:pt x="6554" y="7776"/>
                </a:cubicBezTo>
                <a:close/>
                <a:moveTo>
                  <a:pt x="4859" y="951"/>
                </a:moveTo>
                <a:lnTo>
                  <a:pt x="4874" y="954"/>
                </a:lnTo>
                <a:lnTo>
                  <a:pt x="4882" y="947"/>
                </a:lnTo>
                <a:lnTo>
                  <a:pt x="4891" y="953"/>
                </a:lnTo>
                <a:lnTo>
                  <a:pt x="4903" y="950"/>
                </a:lnTo>
                <a:lnTo>
                  <a:pt x="4912" y="963"/>
                </a:lnTo>
                <a:lnTo>
                  <a:pt x="4905" y="977"/>
                </a:lnTo>
                <a:lnTo>
                  <a:pt x="4909" y="1001"/>
                </a:lnTo>
                <a:lnTo>
                  <a:pt x="4918" y="1022"/>
                </a:lnTo>
                <a:lnTo>
                  <a:pt x="4930" y="1005"/>
                </a:lnTo>
                <a:lnTo>
                  <a:pt x="4929" y="987"/>
                </a:lnTo>
                <a:lnTo>
                  <a:pt x="4935" y="977"/>
                </a:lnTo>
                <a:lnTo>
                  <a:pt x="4945" y="1002"/>
                </a:lnTo>
                <a:lnTo>
                  <a:pt x="4944" y="1029"/>
                </a:lnTo>
                <a:lnTo>
                  <a:pt x="4961" y="1061"/>
                </a:lnTo>
                <a:lnTo>
                  <a:pt x="4975" y="1054"/>
                </a:lnTo>
                <a:lnTo>
                  <a:pt x="4981" y="1069"/>
                </a:lnTo>
                <a:lnTo>
                  <a:pt x="4993" y="1068"/>
                </a:lnTo>
                <a:lnTo>
                  <a:pt x="5004" y="1073"/>
                </a:lnTo>
                <a:lnTo>
                  <a:pt x="5016" y="1051"/>
                </a:lnTo>
                <a:lnTo>
                  <a:pt x="5031" y="1038"/>
                </a:lnTo>
                <a:lnTo>
                  <a:pt x="5041" y="992"/>
                </a:lnTo>
                <a:lnTo>
                  <a:pt x="5033" y="961"/>
                </a:lnTo>
                <a:lnTo>
                  <a:pt x="5044" y="932"/>
                </a:lnTo>
                <a:lnTo>
                  <a:pt x="5044" y="914"/>
                </a:lnTo>
                <a:lnTo>
                  <a:pt x="5036" y="888"/>
                </a:lnTo>
                <a:lnTo>
                  <a:pt x="5038" y="873"/>
                </a:lnTo>
                <a:lnTo>
                  <a:pt x="5028" y="866"/>
                </a:lnTo>
                <a:lnTo>
                  <a:pt x="5021" y="877"/>
                </a:lnTo>
                <a:lnTo>
                  <a:pt x="5014" y="874"/>
                </a:lnTo>
                <a:lnTo>
                  <a:pt x="4992" y="875"/>
                </a:lnTo>
                <a:lnTo>
                  <a:pt x="4976" y="896"/>
                </a:lnTo>
                <a:lnTo>
                  <a:pt x="4960" y="897"/>
                </a:lnTo>
                <a:lnTo>
                  <a:pt x="4952" y="899"/>
                </a:lnTo>
                <a:lnTo>
                  <a:pt x="4940" y="885"/>
                </a:lnTo>
                <a:lnTo>
                  <a:pt x="4928" y="881"/>
                </a:lnTo>
                <a:lnTo>
                  <a:pt x="4889" y="900"/>
                </a:lnTo>
                <a:lnTo>
                  <a:pt x="4875" y="900"/>
                </a:lnTo>
                <a:lnTo>
                  <a:pt x="4861" y="901"/>
                </a:lnTo>
                <a:lnTo>
                  <a:pt x="4858" y="917"/>
                </a:lnTo>
                <a:lnTo>
                  <a:pt x="4846" y="938"/>
                </a:lnTo>
                <a:lnTo>
                  <a:pt x="4847" y="958"/>
                </a:lnTo>
                <a:cubicBezTo>
                  <a:pt x="4847" y="958"/>
                  <a:pt x="4859" y="951"/>
                  <a:pt x="4859" y="951"/>
                </a:cubicBezTo>
                <a:close/>
                <a:moveTo>
                  <a:pt x="4737" y="1251"/>
                </a:moveTo>
                <a:lnTo>
                  <a:pt x="4745" y="1253"/>
                </a:lnTo>
                <a:lnTo>
                  <a:pt x="4759" y="1269"/>
                </a:lnTo>
                <a:lnTo>
                  <a:pt x="4768" y="1297"/>
                </a:lnTo>
                <a:lnTo>
                  <a:pt x="4761" y="1311"/>
                </a:lnTo>
                <a:lnTo>
                  <a:pt x="4764" y="1320"/>
                </a:lnTo>
                <a:lnTo>
                  <a:pt x="4779" y="1319"/>
                </a:lnTo>
                <a:lnTo>
                  <a:pt x="4793" y="1323"/>
                </a:lnTo>
                <a:lnTo>
                  <a:pt x="4800" y="1316"/>
                </a:lnTo>
                <a:lnTo>
                  <a:pt x="4813" y="1334"/>
                </a:lnTo>
                <a:lnTo>
                  <a:pt x="4829" y="1334"/>
                </a:lnTo>
                <a:lnTo>
                  <a:pt x="4843" y="1322"/>
                </a:lnTo>
                <a:lnTo>
                  <a:pt x="4857" y="1322"/>
                </a:lnTo>
                <a:lnTo>
                  <a:pt x="4865" y="1303"/>
                </a:lnTo>
                <a:lnTo>
                  <a:pt x="4864" y="1291"/>
                </a:lnTo>
                <a:lnTo>
                  <a:pt x="4876" y="1286"/>
                </a:lnTo>
                <a:lnTo>
                  <a:pt x="4881" y="1270"/>
                </a:lnTo>
                <a:lnTo>
                  <a:pt x="4897" y="1237"/>
                </a:lnTo>
                <a:lnTo>
                  <a:pt x="4895" y="1220"/>
                </a:lnTo>
                <a:lnTo>
                  <a:pt x="4890" y="1224"/>
                </a:lnTo>
                <a:lnTo>
                  <a:pt x="4875" y="1222"/>
                </a:lnTo>
                <a:lnTo>
                  <a:pt x="4875" y="1209"/>
                </a:lnTo>
                <a:lnTo>
                  <a:pt x="4891" y="1184"/>
                </a:lnTo>
                <a:lnTo>
                  <a:pt x="4903" y="1182"/>
                </a:lnTo>
                <a:lnTo>
                  <a:pt x="4936" y="1164"/>
                </a:lnTo>
                <a:lnTo>
                  <a:pt x="4947" y="1169"/>
                </a:lnTo>
                <a:lnTo>
                  <a:pt x="4959" y="1131"/>
                </a:lnTo>
                <a:lnTo>
                  <a:pt x="4956" y="1121"/>
                </a:lnTo>
                <a:lnTo>
                  <a:pt x="4939" y="1117"/>
                </a:lnTo>
                <a:lnTo>
                  <a:pt x="4935" y="1108"/>
                </a:lnTo>
                <a:lnTo>
                  <a:pt x="4920" y="1101"/>
                </a:lnTo>
                <a:lnTo>
                  <a:pt x="4900" y="1103"/>
                </a:lnTo>
                <a:lnTo>
                  <a:pt x="4899" y="1095"/>
                </a:lnTo>
                <a:lnTo>
                  <a:pt x="4879" y="1087"/>
                </a:lnTo>
                <a:lnTo>
                  <a:pt x="4871" y="1092"/>
                </a:lnTo>
                <a:lnTo>
                  <a:pt x="4856" y="1092"/>
                </a:lnTo>
                <a:lnTo>
                  <a:pt x="4847" y="1084"/>
                </a:lnTo>
                <a:lnTo>
                  <a:pt x="4834" y="1084"/>
                </a:lnTo>
                <a:lnTo>
                  <a:pt x="4827" y="1075"/>
                </a:lnTo>
                <a:lnTo>
                  <a:pt x="4795" y="1086"/>
                </a:lnTo>
                <a:lnTo>
                  <a:pt x="4785" y="1086"/>
                </a:lnTo>
                <a:lnTo>
                  <a:pt x="4774" y="1101"/>
                </a:lnTo>
                <a:lnTo>
                  <a:pt x="4759" y="1111"/>
                </a:lnTo>
                <a:lnTo>
                  <a:pt x="4758" y="1135"/>
                </a:lnTo>
                <a:lnTo>
                  <a:pt x="4743" y="1160"/>
                </a:lnTo>
                <a:lnTo>
                  <a:pt x="4742" y="1176"/>
                </a:lnTo>
                <a:lnTo>
                  <a:pt x="4731" y="1198"/>
                </a:lnTo>
                <a:lnTo>
                  <a:pt x="4734" y="1223"/>
                </a:lnTo>
                <a:cubicBezTo>
                  <a:pt x="4734" y="1223"/>
                  <a:pt x="4737" y="1251"/>
                  <a:pt x="4737" y="1251"/>
                </a:cubicBezTo>
                <a:close/>
                <a:moveTo>
                  <a:pt x="5034" y="2014"/>
                </a:moveTo>
                <a:lnTo>
                  <a:pt x="5030" y="2029"/>
                </a:lnTo>
                <a:lnTo>
                  <a:pt x="5036" y="2041"/>
                </a:lnTo>
                <a:lnTo>
                  <a:pt x="5028" y="2046"/>
                </a:lnTo>
                <a:lnTo>
                  <a:pt x="5020" y="2038"/>
                </a:lnTo>
                <a:lnTo>
                  <a:pt x="5012" y="2050"/>
                </a:lnTo>
                <a:lnTo>
                  <a:pt x="5002" y="2047"/>
                </a:lnTo>
                <a:lnTo>
                  <a:pt x="5002" y="2072"/>
                </a:lnTo>
                <a:lnTo>
                  <a:pt x="5007" y="2081"/>
                </a:lnTo>
                <a:lnTo>
                  <a:pt x="5015" y="2080"/>
                </a:lnTo>
                <a:lnTo>
                  <a:pt x="5022" y="2085"/>
                </a:lnTo>
                <a:lnTo>
                  <a:pt x="5028" y="2077"/>
                </a:lnTo>
                <a:lnTo>
                  <a:pt x="5040" y="2077"/>
                </a:lnTo>
                <a:lnTo>
                  <a:pt x="5049" y="2084"/>
                </a:lnTo>
                <a:lnTo>
                  <a:pt x="5057" y="2081"/>
                </a:lnTo>
                <a:lnTo>
                  <a:pt x="5071" y="2093"/>
                </a:lnTo>
                <a:lnTo>
                  <a:pt x="5089" y="2089"/>
                </a:lnTo>
                <a:lnTo>
                  <a:pt x="5099" y="2097"/>
                </a:lnTo>
                <a:lnTo>
                  <a:pt x="5113" y="2096"/>
                </a:lnTo>
                <a:lnTo>
                  <a:pt x="5167" y="2112"/>
                </a:lnTo>
                <a:lnTo>
                  <a:pt x="5175" y="2122"/>
                </a:lnTo>
                <a:lnTo>
                  <a:pt x="5165" y="2134"/>
                </a:lnTo>
                <a:lnTo>
                  <a:pt x="5150" y="2130"/>
                </a:lnTo>
                <a:lnTo>
                  <a:pt x="5134" y="2130"/>
                </a:lnTo>
                <a:lnTo>
                  <a:pt x="5121" y="2143"/>
                </a:lnTo>
                <a:lnTo>
                  <a:pt x="5100" y="2148"/>
                </a:lnTo>
                <a:lnTo>
                  <a:pt x="5093" y="2150"/>
                </a:lnTo>
                <a:lnTo>
                  <a:pt x="5104" y="2151"/>
                </a:lnTo>
                <a:lnTo>
                  <a:pt x="5111" y="2162"/>
                </a:lnTo>
                <a:lnTo>
                  <a:pt x="5105" y="2168"/>
                </a:lnTo>
                <a:lnTo>
                  <a:pt x="5084" y="2160"/>
                </a:lnTo>
                <a:lnTo>
                  <a:pt x="5074" y="2153"/>
                </a:lnTo>
                <a:lnTo>
                  <a:pt x="5066" y="2162"/>
                </a:lnTo>
                <a:lnTo>
                  <a:pt x="5068" y="2172"/>
                </a:lnTo>
                <a:lnTo>
                  <a:pt x="5064" y="2180"/>
                </a:lnTo>
                <a:lnTo>
                  <a:pt x="5057" y="2169"/>
                </a:lnTo>
                <a:lnTo>
                  <a:pt x="5053" y="2170"/>
                </a:lnTo>
                <a:lnTo>
                  <a:pt x="5054" y="2178"/>
                </a:lnTo>
                <a:lnTo>
                  <a:pt x="5054" y="2189"/>
                </a:lnTo>
                <a:lnTo>
                  <a:pt x="5062" y="2201"/>
                </a:lnTo>
                <a:lnTo>
                  <a:pt x="5072" y="2205"/>
                </a:lnTo>
                <a:lnTo>
                  <a:pt x="5068" y="2218"/>
                </a:lnTo>
                <a:lnTo>
                  <a:pt x="5075" y="2234"/>
                </a:lnTo>
                <a:lnTo>
                  <a:pt x="5070" y="2236"/>
                </a:lnTo>
                <a:lnTo>
                  <a:pt x="5063" y="2221"/>
                </a:lnTo>
                <a:lnTo>
                  <a:pt x="5058" y="2219"/>
                </a:lnTo>
                <a:lnTo>
                  <a:pt x="5053" y="2241"/>
                </a:lnTo>
                <a:lnTo>
                  <a:pt x="5054" y="2252"/>
                </a:lnTo>
                <a:lnTo>
                  <a:pt x="5050" y="2261"/>
                </a:lnTo>
                <a:lnTo>
                  <a:pt x="5050" y="2283"/>
                </a:lnTo>
                <a:lnTo>
                  <a:pt x="5058" y="2296"/>
                </a:lnTo>
                <a:lnTo>
                  <a:pt x="5070" y="2294"/>
                </a:lnTo>
                <a:lnTo>
                  <a:pt x="5077" y="2306"/>
                </a:lnTo>
                <a:lnTo>
                  <a:pt x="5082" y="2303"/>
                </a:lnTo>
                <a:lnTo>
                  <a:pt x="5087" y="2288"/>
                </a:lnTo>
                <a:lnTo>
                  <a:pt x="5104" y="2276"/>
                </a:lnTo>
                <a:lnTo>
                  <a:pt x="5094" y="2296"/>
                </a:lnTo>
                <a:lnTo>
                  <a:pt x="5095" y="2310"/>
                </a:lnTo>
                <a:lnTo>
                  <a:pt x="5105" y="2312"/>
                </a:lnTo>
                <a:lnTo>
                  <a:pt x="5115" y="2295"/>
                </a:lnTo>
                <a:lnTo>
                  <a:pt x="5119" y="2305"/>
                </a:lnTo>
                <a:lnTo>
                  <a:pt x="5121" y="2324"/>
                </a:lnTo>
                <a:lnTo>
                  <a:pt x="5156" y="2327"/>
                </a:lnTo>
                <a:lnTo>
                  <a:pt x="5165" y="2306"/>
                </a:lnTo>
                <a:lnTo>
                  <a:pt x="5162" y="2291"/>
                </a:lnTo>
                <a:lnTo>
                  <a:pt x="5164" y="2273"/>
                </a:lnTo>
                <a:lnTo>
                  <a:pt x="5169" y="2262"/>
                </a:lnTo>
                <a:lnTo>
                  <a:pt x="5172" y="2275"/>
                </a:lnTo>
                <a:lnTo>
                  <a:pt x="5173" y="2296"/>
                </a:lnTo>
                <a:lnTo>
                  <a:pt x="5181" y="2318"/>
                </a:lnTo>
                <a:lnTo>
                  <a:pt x="5185" y="2309"/>
                </a:lnTo>
                <a:lnTo>
                  <a:pt x="5186" y="2289"/>
                </a:lnTo>
                <a:lnTo>
                  <a:pt x="5185" y="2279"/>
                </a:lnTo>
                <a:lnTo>
                  <a:pt x="5191" y="2266"/>
                </a:lnTo>
                <a:lnTo>
                  <a:pt x="5193" y="2253"/>
                </a:lnTo>
                <a:lnTo>
                  <a:pt x="5181" y="2256"/>
                </a:lnTo>
                <a:lnTo>
                  <a:pt x="5174" y="2250"/>
                </a:lnTo>
                <a:lnTo>
                  <a:pt x="5179" y="2231"/>
                </a:lnTo>
                <a:lnTo>
                  <a:pt x="5192" y="2226"/>
                </a:lnTo>
                <a:lnTo>
                  <a:pt x="5198" y="2212"/>
                </a:lnTo>
                <a:lnTo>
                  <a:pt x="5206" y="2204"/>
                </a:lnTo>
                <a:lnTo>
                  <a:pt x="5207" y="2189"/>
                </a:lnTo>
                <a:lnTo>
                  <a:pt x="5214" y="2183"/>
                </a:lnTo>
                <a:lnTo>
                  <a:pt x="5222" y="2188"/>
                </a:lnTo>
                <a:lnTo>
                  <a:pt x="5222" y="2202"/>
                </a:lnTo>
                <a:lnTo>
                  <a:pt x="5223" y="2216"/>
                </a:lnTo>
                <a:lnTo>
                  <a:pt x="5228" y="2204"/>
                </a:lnTo>
                <a:lnTo>
                  <a:pt x="5244" y="2166"/>
                </a:lnTo>
                <a:lnTo>
                  <a:pt x="5245" y="2155"/>
                </a:lnTo>
                <a:lnTo>
                  <a:pt x="5229" y="2140"/>
                </a:lnTo>
                <a:lnTo>
                  <a:pt x="5229" y="2130"/>
                </a:lnTo>
                <a:lnTo>
                  <a:pt x="5236" y="2122"/>
                </a:lnTo>
                <a:lnTo>
                  <a:pt x="5243" y="2125"/>
                </a:lnTo>
                <a:lnTo>
                  <a:pt x="5252" y="2124"/>
                </a:lnTo>
                <a:lnTo>
                  <a:pt x="5256" y="2105"/>
                </a:lnTo>
                <a:lnTo>
                  <a:pt x="5256" y="2093"/>
                </a:lnTo>
                <a:lnTo>
                  <a:pt x="5269" y="2070"/>
                </a:lnTo>
                <a:lnTo>
                  <a:pt x="5274" y="2057"/>
                </a:lnTo>
                <a:lnTo>
                  <a:pt x="5288" y="2029"/>
                </a:lnTo>
                <a:lnTo>
                  <a:pt x="5300" y="2017"/>
                </a:lnTo>
                <a:lnTo>
                  <a:pt x="5304" y="2002"/>
                </a:lnTo>
                <a:lnTo>
                  <a:pt x="5302" y="1977"/>
                </a:lnTo>
                <a:lnTo>
                  <a:pt x="5313" y="1943"/>
                </a:lnTo>
                <a:lnTo>
                  <a:pt x="5326" y="1929"/>
                </a:lnTo>
                <a:lnTo>
                  <a:pt x="5330" y="1907"/>
                </a:lnTo>
                <a:lnTo>
                  <a:pt x="5324" y="1887"/>
                </a:lnTo>
                <a:lnTo>
                  <a:pt x="5312" y="1879"/>
                </a:lnTo>
                <a:lnTo>
                  <a:pt x="5305" y="1860"/>
                </a:lnTo>
                <a:lnTo>
                  <a:pt x="5312" y="1860"/>
                </a:lnTo>
                <a:lnTo>
                  <a:pt x="5315" y="1850"/>
                </a:lnTo>
                <a:lnTo>
                  <a:pt x="5313" y="1841"/>
                </a:lnTo>
                <a:lnTo>
                  <a:pt x="5315" y="1826"/>
                </a:lnTo>
                <a:lnTo>
                  <a:pt x="5311" y="1809"/>
                </a:lnTo>
                <a:lnTo>
                  <a:pt x="5301" y="1809"/>
                </a:lnTo>
                <a:lnTo>
                  <a:pt x="5304" y="1817"/>
                </a:lnTo>
                <a:lnTo>
                  <a:pt x="5305" y="1837"/>
                </a:lnTo>
                <a:lnTo>
                  <a:pt x="5295" y="1842"/>
                </a:lnTo>
                <a:lnTo>
                  <a:pt x="5285" y="1829"/>
                </a:lnTo>
                <a:lnTo>
                  <a:pt x="5275" y="1843"/>
                </a:lnTo>
                <a:lnTo>
                  <a:pt x="5275" y="1876"/>
                </a:lnTo>
                <a:lnTo>
                  <a:pt x="5268" y="1887"/>
                </a:lnTo>
                <a:lnTo>
                  <a:pt x="5261" y="1885"/>
                </a:lnTo>
                <a:lnTo>
                  <a:pt x="5256" y="1897"/>
                </a:lnTo>
                <a:lnTo>
                  <a:pt x="5249" y="1897"/>
                </a:lnTo>
                <a:lnTo>
                  <a:pt x="5248" y="1881"/>
                </a:lnTo>
                <a:lnTo>
                  <a:pt x="5256" y="1864"/>
                </a:lnTo>
                <a:lnTo>
                  <a:pt x="5260" y="1818"/>
                </a:lnTo>
                <a:lnTo>
                  <a:pt x="5254" y="1807"/>
                </a:lnTo>
                <a:lnTo>
                  <a:pt x="5245" y="1812"/>
                </a:lnTo>
                <a:lnTo>
                  <a:pt x="5235" y="1803"/>
                </a:lnTo>
                <a:lnTo>
                  <a:pt x="5231" y="1787"/>
                </a:lnTo>
                <a:cubicBezTo>
                  <a:pt x="5231" y="1787"/>
                  <a:pt x="5224" y="1785"/>
                  <a:pt x="5222" y="1785"/>
                </a:cubicBezTo>
                <a:cubicBezTo>
                  <a:pt x="5221" y="1785"/>
                  <a:pt x="5208" y="1799"/>
                  <a:pt x="5208" y="1799"/>
                </a:cubicBezTo>
                <a:lnTo>
                  <a:pt x="5197" y="1798"/>
                </a:lnTo>
                <a:lnTo>
                  <a:pt x="5192" y="1809"/>
                </a:lnTo>
                <a:lnTo>
                  <a:pt x="5181" y="1811"/>
                </a:lnTo>
                <a:lnTo>
                  <a:pt x="5173" y="1821"/>
                </a:lnTo>
                <a:lnTo>
                  <a:pt x="5171" y="1850"/>
                </a:lnTo>
                <a:lnTo>
                  <a:pt x="5168" y="1863"/>
                </a:lnTo>
                <a:lnTo>
                  <a:pt x="5172" y="1891"/>
                </a:lnTo>
                <a:lnTo>
                  <a:pt x="5184" y="1914"/>
                </a:lnTo>
                <a:lnTo>
                  <a:pt x="5187" y="1931"/>
                </a:lnTo>
                <a:lnTo>
                  <a:pt x="5175" y="1919"/>
                </a:lnTo>
                <a:lnTo>
                  <a:pt x="5164" y="1917"/>
                </a:lnTo>
                <a:lnTo>
                  <a:pt x="5161" y="1927"/>
                </a:lnTo>
                <a:lnTo>
                  <a:pt x="5182" y="1951"/>
                </a:lnTo>
                <a:lnTo>
                  <a:pt x="5182" y="1969"/>
                </a:lnTo>
                <a:lnTo>
                  <a:pt x="5171" y="1973"/>
                </a:lnTo>
                <a:lnTo>
                  <a:pt x="5168" y="2006"/>
                </a:lnTo>
                <a:lnTo>
                  <a:pt x="5174" y="2022"/>
                </a:lnTo>
                <a:lnTo>
                  <a:pt x="5161" y="2038"/>
                </a:lnTo>
                <a:lnTo>
                  <a:pt x="5149" y="2026"/>
                </a:lnTo>
                <a:lnTo>
                  <a:pt x="5148" y="2015"/>
                </a:lnTo>
                <a:lnTo>
                  <a:pt x="5151" y="1995"/>
                </a:lnTo>
                <a:lnTo>
                  <a:pt x="5147" y="1933"/>
                </a:lnTo>
                <a:lnTo>
                  <a:pt x="5139" y="1918"/>
                </a:lnTo>
                <a:lnTo>
                  <a:pt x="5136" y="1901"/>
                </a:lnTo>
                <a:lnTo>
                  <a:pt x="5139" y="1893"/>
                </a:lnTo>
                <a:lnTo>
                  <a:pt x="5138" y="1875"/>
                </a:lnTo>
                <a:lnTo>
                  <a:pt x="5132" y="1864"/>
                </a:lnTo>
                <a:lnTo>
                  <a:pt x="5130" y="1845"/>
                </a:lnTo>
                <a:lnTo>
                  <a:pt x="5124" y="1837"/>
                </a:lnTo>
                <a:lnTo>
                  <a:pt x="5110" y="1847"/>
                </a:lnTo>
                <a:lnTo>
                  <a:pt x="5107" y="1856"/>
                </a:lnTo>
                <a:lnTo>
                  <a:pt x="5094" y="1874"/>
                </a:lnTo>
                <a:lnTo>
                  <a:pt x="5092" y="1887"/>
                </a:lnTo>
                <a:lnTo>
                  <a:pt x="5099" y="1891"/>
                </a:lnTo>
                <a:lnTo>
                  <a:pt x="5106" y="1890"/>
                </a:lnTo>
                <a:lnTo>
                  <a:pt x="5113" y="1905"/>
                </a:lnTo>
                <a:lnTo>
                  <a:pt x="5100" y="1913"/>
                </a:lnTo>
                <a:lnTo>
                  <a:pt x="5097" y="1927"/>
                </a:lnTo>
                <a:lnTo>
                  <a:pt x="5084" y="1935"/>
                </a:lnTo>
                <a:lnTo>
                  <a:pt x="5080" y="1964"/>
                </a:lnTo>
                <a:lnTo>
                  <a:pt x="5091" y="1972"/>
                </a:lnTo>
                <a:lnTo>
                  <a:pt x="5090" y="1984"/>
                </a:lnTo>
                <a:lnTo>
                  <a:pt x="5076" y="1992"/>
                </a:lnTo>
                <a:lnTo>
                  <a:pt x="5072" y="2011"/>
                </a:lnTo>
                <a:lnTo>
                  <a:pt x="5078" y="2027"/>
                </a:lnTo>
                <a:lnTo>
                  <a:pt x="5080" y="2049"/>
                </a:lnTo>
                <a:lnTo>
                  <a:pt x="5074" y="2061"/>
                </a:lnTo>
                <a:lnTo>
                  <a:pt x="5070" y="2056"/>
                </a:lnTo>
                <a:lnTo>
                  <a:pt x="5069" y="2025"/>
                </a:lnTo>
                <a:lnTo>
                  <a:pt x="5062" y="2018"/>
                </a:lnTo>
                <a:lnTo>
                  <a:pt x="5061" y="1999"/>
                </a:lnTo>
                <a:lnTo>
                  <a:pt x="5054" y="2004"/>
                </a:lnTo>
                <a:lnTo>
                  <a:pt x="5041" y="2004"/>
                </a:lnTo>
                <a:cubicBezTo>
                  <a:pt x="5041" y="2004"/>
                  <a:pt x="5034" y="2014"/>
                  <a:pt x="5034" y="2014"/>
                </a:cubicBezTo>
                <a:close/>
                <a:moveTo>
                  <a:pt x="4118" y="1454"/>
                </a:moveTo>
                <a:lnTo>
                  <a:pt x="4124" y="1435"/>
                </a:lnTo>
                <a:lnTo>
                  <a:pt x="4134" y="1429"/>
                </a:lnTo>
                <a:lnTo>
                  <a:pt x="4146" y="1441"/>
                </a:lnTo>
                <a:lnTo>
                  <a:pt x="4155" y="1469"/>
                </a:lnTo>
                <a:lnTo>
                  <a:pt x="4156" y="1492"/>
                </a:lnTo>
                <a:lnTo>
                  <a:pt x="4169" y="1502"/>
                </a:lnTo>
                <a:lnTo>
                  <a:pt x="4174" y="1493"/>
                </a:lnTo>
                <a:lnTo>
                  <a:pt x="4175" y="1471"/>
                </a:lnTo>
                <a:lnTo>
                  <a:pt x="4179" y="1468"/>
                </a:lnTo>
                <a:lnTo>
                  <a:pt x="4184" y="1438"/>
                </a:lnTo>
                <a:lnTo>
                  <a:pt x="4192" y="1436"/>
                </a:lnTo>
                <a:lnTo>
                  <a:pt x="4207" y="1424"/>
                </a:lnTo>
                <a:lnTo>
                  <a:pt x="4214" y="1429"/>
                </a:lnTo>
                <a:lnTo>
                  <a:pt x="4213" y="1446"/>
                </a:lnTo>
                <a:lnTo>
                  <a:pt x="4201" y="1459"/>
                </a:lnTo>
                <a:lnTo>
                  <a:pt x="4193" y="1486"/>
                </a:lnTo>
                <a:lnTo>
                  <a:pt x="4199" y="1504"/>
                </a:lnTo>
                <a:lnTo>
                  <a:pt x="4190" y="1516"/>
                </a:lnTo>
                <a:lnTo>
                  <a:pt x="4185" y="1535"/>
                </a:lnTo>
                <a:lnTo>
                  <a:pt x="4191" y="1549"/>
                </a:lnTo>
                <a:lnTo>
                  <a:pt x="4198" y="1537"/>
                </a:lnTo>
                <a:lnTo>
                  <a:pt x="4206" y="1539"/>
                </a:lnTo>
                <a:lnTo>
                  <a:pt x="4207" y="1555"/>
                </a:lnTo>
                <a:lnTo>
                  <a:pt x="4212" y="1556"/>
                </a:lnTo>
                <a:lnTo>
                  <a:pt x="4234" y="1534"/>
                </a:lnTo>
                <a:lnTo>
                  <a:pt x="4242" y="1515"/>
                </a:lnTo>
                <a:lnTo>
                  <a:pt x="4251" y="1517"/>
                </a:lnTo>
                <a:lnTo>
                  <a:pt x="4259" y="1497"/>
                </a:lnTo>
                <a:lnTo>
                  <a:pt x="4258" y="1472"/>
                </a:lnTo>
                <a:lnTo>
                  <a:pt x="4266" y="1471"/>
                </a:lnTo>
                <a:lnTo>
                  <a:pt x="4275" y="1452"/>
                </a:lnTo>
                <a:lnTo>
                  <a:pt x="4276" y="1425"/>
                </a:lnTo>
                <a:lnTo>
                  <a:pt x="4282" y="1417"/>
                </a:lnTo>
                <a:lnTo>
                  <a:pt x="4286" y="1424"/>
                </a:lnTo>
                <a:lnTo>
                  <a:pt x="4283" y="1444"/>
                </a:lnTo>
                <a:lnTo>
                  <a:pt x="4286" y="1458"/>
                </a:lnTo>
                <a:lnTo>
                  <a:pt x="4282" y="1485"/>
                </a:lnTo>
                <a:lnTo>
                  <a:pt x="4287" y="1506"/>
                </a:lnTo>
                <a:lnTo>
                  <a:pt x="4293" y="1506"/>
                </a:lnTo>
                <a:lnTo>
                  <a:pt x="4305" y="1483"/>
                </a:lnTo>
                <a:lnTo>
                  <a:pt x="4306" y="1459"/>
                </a:lnTo>
                <a:lnTo>
                  <a:pt x="4309" y="1448"/>
                </a:lnTo>
                <a:lnTo>
                  <a:pt x="4319" y="1443"/>
                </a:lnTo>
                <a:lnTo>
                  <a:pt x="4333" y="1412"/>
                </a:lnTo>
                <a:lnTo>
                  <a:pt x="4336" y="1387"/>
                </a:lnTo>
                <a:lnTo>
                  <a:pt x="4334" y="1365"/>
                </a:lnTo>
                <a:lnTo>
                  <a:pt x="4340" y="1346"/>
                </a:lnTo>
                <a:lnTo>
                  <a:pt x="4348" y="1368"/>
                </a:lnTo>
                <a:lnTo>
                  <a:pt x="4371" y="1343"/>
                </a:lnTo>
                <a:lnTo>
                  <a:pt x="4378" y="1314"/>
                </a:lnTo>
                <a:lnTo>
                  <a:pt x="4379" y="1293"/>
                </a:lnTo>
                <a:lnTo>
                  <a:pt x="4392" y="1289"/>
                </a:lnTo>
                <a:lnTo>
                  <a:pt x="4399" y="1281"/>
                </a:lnTo>
                <a:lnTo>
                  <a:pt x="4408" y="1293"/>
                </a:lnTo>
                <a:lnTo>
                  <a:pt x="4419" y="1274"/>
                </a:lnTo>
                <a:lnTo>
                  <a:pt x="4425" y="1282"/>
                </a:lnTo>
                <a:lnTo>
                  <a:pt x="4419" y="1322"/>
                </a:lnTo>
                <a:lnTo>
                  <a:pt x="4402" y="1352"/>
                </a:lnTo>
                <a:lnTo>
                  <a:pt x="4399" y="1377"/>
                </a:lnTo>
                <a:lnTo>
                  <a:pt x="4391" y="1391"/>
                </a:lnTo>
                <a:lnTo>
                  <a:pt x="4389" y="1403"/>
                </a:lnTo>
                <a:lnTo>
                  <a:pt x="4379" y="1413"/>
                </a:lnTo>
                <a:lnTo>
                  <a:pt x="4361" y="1455"/>
                </a:lnTo>
                <a:lnTo>
                  <a:pt x="4361" y="1469"/>
                </a:lnTo>
                <a:lnTo>
                  <a:pt x="4367" y="1488"/>
                </a:lnTo>
                <a:lnTo>
                  <a:pt x="4365" y="1507"/>
                </a:lnTo>
                <a:lnTo>
                  <a:pt x="4375" y="1513"/>
                </a:lnTo>
                <a:lnTo>
                  <a:pt x="4388" y="1522"/>
                </a:lnTo>
                <a:lnTo>
                  <a:pt x="4395" y="1508"/>
                </a:lnTo>
                <a:lnTo>
                  <a:pt x="4408" y="1497"/>
                </a:lnTo>
                <a:lnTo>
                  <a:pt x="4411" y="1479"/>
                </a:lnTo>
                <a:lnTo>
                  <a:pt x="4410" y="1456"/>
                </a:lnTo>
                <a:lnTo>
                  <a:pt x="4420" y="1442"/>
                </a:lnTo>
                <a:lnTo>
                  <a:pt x="4426" y="1423"/>
                </a:lnTo>
                <a:lnTo>
                  <a:pt x="4437" y="1423"/>
                </a:lnTo>
                <a:lnTo>
                  <a:pt x="4443" y="1416"/>
                </a:lnTo>
                <a:lnTo>
                  <a:pt x="4450" y="1428"/>
                </a:lnTo>
                <a:lnTo>
                  <a:pt x="4462" y="1428"/>
                </a:lnTo>
                <a:lnTo>
                  <a:pt x="4470" y="1415"/>
                </a:lnTo>
                <a:lnTo>
                  <a:pt x="4491" y="1414"/>
                </a:lnTo>
                <a:lnTo>
                  <a:pt x="4499" y="1395"/>
                </a:lnTo>
                <a:lnTo>
                  <a:pt x="4505" y="1356"/>
                </a:lnTo>
                <a:lnTo>
                  <a:pt x="4517" y="1323"/>
                </a:lnTo>
                <a:lnTo>
                  <a:pt x="4518" y="1301"/>
                </a:lnTo>
                <a:lnTo>
                  <a:pt x="4520" y="1292"/>
                </a:lnTo>
                <a:lnTo>
                  <a:pt x="4532" y="1318"/>
                </a:lnTo>
                <a:lnTo>
                  <a:pt x="4542" y="1322"/>
                </a:lnTo>
                <a:lnTo>
                  <a:pt x="4547" y="1312"/>
                </a:lnTo>
                <a:lnTo>
                  <a:pt x="4546" y="1298"/>
                </a:lnTo>
                <a:lnTo>
                  <a:pt x="4533" y="1264"/>
                </a:lnTo>
                <a:lnTo>
                  <a:pt x="4534" y="1249"/>
                </a:lnTo>
                <a:lnTo>
                  <a:pt x="4548" y="1228"/>
                </a:lnTo>
                <a:lnTo>
                  <a:pt x="4561" y="1226"/>
                </a:lnTo>
                <a:lnTo>
                  <a:pt x="4574" y="1214"/>
                </a:lnTo>
                <a:lnTo>
                  <a:pt x="4583" y="1221"/>
                </a:lnTo>
                <a:lnTo>
                  <a:pt x="4591" y="1219"/>
                </a:lnTo>
                <a:lnTo>
                  <a:pt x="4603" y="1194"/>
                </a:lnTo>
                <a:lnTo>
                  <a:pt x="4600" y="1176"/>
                </a:lnTo>
                <a:lnTo>
                  <a:pt x="4598" y="1131"/>
                </a:lnTo>
                <a:lnTo>
                  <a:pt x="4602" y="1120"/>
                </a:lnTo>
                <a:lnTo>
                  <a:pt x="4599" y="1109"/>
                </a:lnTo>
                <a:lnTo>
                  <a:pt x="4596" y="1082"/>
                </a:lnTo>
                <a:lnTo>
                  <a:pt x="4589" y="1076"/>
                </a:lnTo>
                <a:lnTo>
                  <a:pt x="4579" y="1084"/>
                </a:lnTo>
                <a:lnTo>
                  <a:pt x="4564" y="1096"/>
                </a:lnTo>
                <a:lnTo>
                  <a:pt x="4563" y="1126"/>
                </a:lnTo>
                <a:lnTo>
                  <a:pt x="4561" y="1141"/>
                </a:lnTo>
                <a:lnTo>
                  <a:pt x="4564" y="1155"/>
                </a:lnTo>
                <a:lnTo>
                  <a:pt x="4552" y="1159"/>
                </a:lnTo>
                <a:lnTo>
                  <a:pt x="4548" y="1138"/>
                </a:lnTo>
                <a:lnTo>
                  <a:pt x="4544" y="1139"/>
                </a:lnTo>
                <a:lnTo>
                  <a:pt x="4542" y="1153"/>
                </a:lnTo>
                <a:lnTo>
                  <a:pt x="4538" y="1162"/>
                </a:lnTo>
                <a:lnTo>
                  <a:pt x="4531" y="1146"/>
                </a:lnTo>
                <a:lnTo>
                  <a:pt x="4529" y="1113"/>
                </a:lnTo>
                <a:lnTo>
                  <a:pt x="4516" y="1090"/>
                </a:lnTo>
                <a:lnTo>
                  <a:pt x="4509" y="1090"/>
                </a:lnTo>
                <a:lnTo>
                  <a:pt x="4504" y="1100"/>
                </a:lnTo>
                <a:lnTo>
                  <a:pt x="4489" y="1099"/>
                </a:lnTo>
                <a:lnTo>
                  <a:pt x="4475" y="1090"/>
                </a:lnTo>
                <a:lnTo>
                  <a:pt x="4466" y="1093"/>
                </a:lnTo>
                <a:lnTo>
                  <a:pt x="4437" y="1088"/>
                </a:lnTo>
                <a:lnTo>
                  <a:pt x="4422" y="1100"/>
                </a:lnTo>
                <a:lnTo>
                  <a:pt x="4418" y="1122"/>
                </a:lnTo>
                <a:lnTo>
                  <a:pt x="4412" y="1136"/>
                </a:lnTo>
                <a:lnTo>
                  <a:pt x="4406" y="1132"/>
                </a:lnTo>
                <a:lnTo>
                  <a:pt x="4398" y="1132"/>
                </a:lnTo>
                <a:lnTo>
                  <a:pt x="4366" y="1174"/>
                </a:lnTo>
                <a:lnTo>
                  <a:pt x="4357" y="1188"/>
                </a:lnTo>
                <a:lnTo>
                  <a:pt x="4345" y="1189"/>
                </a:lnTo>
                <a:lnTo>
                  <a:pt x="4328" y="1210"/>
                </a:lnTo>
                <a:lnTo>
                  <a:pt x="4317" y="1214"/>
                </a:lnTo>
                <a:lnTo>
                  <a:pt x="4306" y="1229"/>
                </a:lnTo>
                <a:lnTo>
                  <a:pt x="4304" y="1244"/>
                </a:lnTo>
                <a:lnTo>
                  <a:pt x="4282" y="1244"/>
                </a:lnTo>
                <a:lnTo>
                  <a:pt x="4275" y="1252"/>
                </a:lnTo>
                <a:lnTo>
                  <a:pt x="4262" y="1248"/>
                </a:lnTo>
                <a:lnTo>
                  <a:pt x="4256" y="1257"/>
                </a:lnTo>
                <a:lnTo>
                  <a:pt x="4246" y="1257"/>
                </a:lnTo>
                <a:lnTo>
                  <a:pt x="4224" y="1287"/>
                </a:lnTo>
                <a:lnTo>
                  <a:pt x="4209" y="1302"/>
                </a:lnTo>
                <a:lnTo>
                  <a:pt x="4194" y="1293"/>
                </a:lnTo>
                <a:lnTo>
                  <a:pt x="4181" y="1303"/>
                </a:lnTo>
                <a:lnTo>
                  <a:pt x="4150" y="1312"/>
                </a:lnTo>
                <a:lnTo>
                  <a:pt x="4137" y="1347"/>
                </a:lnTo>
                <a:lnTo>
                  <a:pt x="4126" y="1347"/>
                </a:lnTo>
                <a:lnTo>
                  <a:pt x="4108" y="1355"/>
                </a:lnTo>
                <a:lnTo>
                  <a:pt x="4101" y="1379"/>
                </a:lnTo>
                <a:lnTo>
                  <a:pt x="4114" y="1378"/>
                </a:lnTo>
                <a:lnTo>
                  <a:pt x="4119" y="1387"/>
                </a:lnTo>
                <a:lnTo>
                  <a:pt x="4108" y="1390"/>
                </a:lnTo>
                <a:lnTo>
                  <a:pt x="4105" y="1401"/>
                </a:lnTo>
                <a:lnTo>
                  <a:pt x="4113" y="1414"/>
                </a:lnTo>
                <a:lnTo>
                  <a:pt x="4110" y="1428"/>
                </a:lnTo>
                <a:lnTo>
                  <a:pt x="4091" y="1440"/>
                </a:lnTo>
                <a:lnTo>
                  <a:pt x="4091" y="1450"/>
                </a:lnTo>
                <a:lnTo>
                  <a:pt x="4105" y="1458"/>
                </a:lnTo>
                <a:cubicBezTo>
                  <a:pt x="4105" y="1458"/>
                  <a:pt x="4118" y="1454"/>
                  <a:pt x="4118" y="1454"/>
                </a:cubicBezTo>
                <a:close/>
                <a:moveTo>
                  <a:pt x="3512" y="2577"/>
                </a:moveTo>
                <a:lnTo>
                  <a:pt x="3535" y="2577"/>
                </a:lnTo>
                <a:lnTo>
                  <a:pt x="3535" y="2597"/>
                </a:lnTo>
                <a:lnTo>
                  <a:pt x="3520" y="2589"/>
                </a:lnTo>
                <a:lnTo>
                  <a:pt x="3530" y="2649"/>
                </a:lnTo>
                <a:lnTo>
                  <a:pt x="3539" y="2663"/>
                </a:lnTo>
                <a:lnTo>
                  <a:pt x="3537" y="2689"/>
                </a:lnTo>
                <a:lnTo>
                  <a:pt x="3532" y="2720"/>
                </a:lnTo>
                <a:lnTo>
                  <a:pt x="3538" y="2748"/>
                </a:lnTo>
                <a:lnTo>
                  <a:pt x="3526" y="2784"/>
                </a:lnTo>
                <a:lnTo>
                  <a:pt x="3526" y="2826"/>
                </a:lnTo>
                <a:lnTo>
                  <a:pt x="3525" y="2837"/>
                </a:lnTo>
                <a:lnTo>
                  <a:pt x="3536" y="2837"/>
                </a:lnTo>
                <a:lnTo>
                  <a:pt x="3542" y="2842"/>
                </a:lnTo>
                <a:lnTo>
                  <a:pt x="3553" y="2825"/>
                </a:lnTo>
                <a:lnTo>
                  <a:pt x="3567" y="2818"/>
                </a:lnTo>
                <a:lnTo>
                  <a:pt x="3579" y="2822"/>
                </a:lnTo>
                <a:lnTo>
                  <a:pt x="3596" y="2814"/>
                </a:lnTo>
                <a:lnTo>
                  <a:pt x="3616" y="2784"/>
                </a:lnTo>
                <a:lnTo>
                  <a:pt x="3624" y="2778"/>
                </a:lnTo>
                <a:lnTo>
                  <a:pt x="3624" y="2767"/>
                </a:lnTo>
                <a:lnTo>
                  <a:pt x="3635" y="2750"/>
                </a:lnTo>
                <a:lnTo>
                  <a:pt x="3642" y="2763"/>
                </a:lnTo>
                <a:lnTo>
                  <a:pt x="3643" y="2791"/>
                </a:lnTo>
                <a:lnTo>
                  <a:pt x="3633" y="2805"/>
                </a:lnTo>
                <a:lnTo>
                  <a:pt x="3641" y="2825"/>
                </a:lnTo>
                <a:lnTo>
                  <a:pt x="3652" y="2824"/>
                </a:lnTo>
                <a:lnTo>
                  <a:pt x="3669" y="2810"/>
                </a:lnTo>
                <a:lnTo>
                  <a:pt x="3689" y="2812"/>
                </a:lnTo>
                <a:lnTo>
                  <a:pt x="3702" y="2788"/>
                </a:lnTo>
                <a:lnTo>
                  <a:pt x="3721" y="2757"/>
                </a:lnTo>
                <a:lnTo>
                  <a:pt x="3718" y="2742"/>
                </a:lnTo>
                <a:lnTo>
                  <a:pt x="3734" y="2713"/>
                </a:lnTo>
                <a:lnTo>
                  <a:pt x="3737" y="2696"/>
                </a:lnTo>
                <a:lnTo>
                  <a:pt x="3754" y="2666"/>
                </a:lnTo>
                <a:lnTo>
                  <a:pt x="3770" y="2657"/>
                </a:lnTo>
                <a:lnTo>
                  <a:pt x="3772" y="2634"/>
                </a:lnTo>
                <a:lnTo>
                  <a:pt x="3779" y="2605"/>
                </a:lnTo>
                <a:lnTo>
                  <a:pt x="3791" y="2635"/>
                </a:lnTo>
                <a:lnTo>
                  <a:pt x="3809" y="2637"/>
                </a:lnTo>
                <a:lnTo>
                  <a:pt x="3824" y="2614"/>
                </a:lnTo>
                <a:lnTo>
                  <a:pt x="3842" y="2607"/>
                </a:lnTo>
                <a:lnTo>
                  <a:pt x="3847" y="2576"/>
                </a:lnTo>
                <a:lnTo>
                  <a:pt x="3855" y="2575"/>
                </a:lnTo>
                <a:lnTo>
                  <a:pt x="3867" y="2553"/>
                </a:lnTo>
                <a:lnTo>
                  <a:pt x="3873" y="2523"/>
                </a:lnTo>
                <a:lnTo>
                  <a:pt x="3896" y="2515"/>
                </a:lnTo>
                <a:lnTo>
                  <a:pt x="3904" y="2508"/>
                </a:lnTo>
                <a:lnTo>
                  <a:pt x="3911" y="2521"/>
                </a:lnTo>
                <a:lnTo>
                  <a:pt x="3920" y="2510"/>
                </a:lnTo>
                <a:lnTo>
                  <a:pt x="3944" y="2508"/>
                </a:lnTo>
                <a:lnTo>
                  <a:pt x="3958" y="2492"/>
                </a:lnTo>
                <a:lnTo>
                  <a:pt x="3970" y="2491"/>
                </a:lnTo>
                <a:lnTo>
                  <a:pt x="3999" y="2468"/>
                </a:lnTo>
                <a:lnTo>
                  <a:pt x="4023" y="2465"/>
                </a:lnTo>
                <a:lnTo>
                  <a:pt x="4060" y="2437"/>
                </a:lnTo>
                <a:lnTo>
                  <a:pt x="4080" y="2441"/>
                </a:lnTo>
                <a:lnTo>
                  <a:pt x="4109" y="2435"/>
                </a:lnTo>
                <a:lnTo>
                  <a:pt x="4118" y="2423"/>
                </a:lnTo>
                <a:lnTo>
                  <a:pt x="4144" y="2413"/>
                </a:lnTo>
                <a:lnTo>
                  <a:pt x="4155" y="2387"/>
                </a:lnTo>
                <a:lnTo>
                  <a:pt x="4152" y="2366"/>
                </a:lnTo>
                <a:lnTo>
                  <a:pt x="4152" y="2343"/>
                </a:lnTo>
                <a:lnTo>
                  <a:pt x="4146" y="2328"/>
                </a:lnTo>
                <a:lnTo>
                  <a:pt x="4150" y="2317"/>
                </a:lnTo>
                <a:lnTo>
                  <a:pt x="4151" y="2284"/>
                </a:lnTo>
                <a:lnTo>
                  <a:pt x="4142" y="2246"/>
                </a:lnTo>
                <a:lnTo>
                  <a:pt x="4147" y="2225"/>
                </a:lnTo>
                <a:lnTo>
                  <a:pt x="4145" y="2169"/>
                </a:lnTo>
                <a:lnTo>
                  <a:pt x="4119" y="2125"/>
                </a:lnTo>
                <a:lnTo>
                  <a:pt x="4115" y="2104"/>
                </a:lnTo>
                <a:lnTo>
                  <a:pt x="4108" y="2099"/>
                </a:lnTo>
                <a:lnTo>
                  <a:pt x="4090" y="2109"/>
                </a:lnTo>
                <a:lnTo>
                  <a:pt x="4072" y="2105"/>
                </a:lnTo>
                <a:lnTo>
                  <a:pt x="4062" y="2120"/>
                </a:lnTo>
                <a:lnTo>
                  <a:pt x="4062" y="2146"/>
                </a:lnTo>
                <a:lnTo>
                  <a:pt x="4036" y="2174"/>
                </a:lnTo>
                <a:lnTo>
                  <a:pt x="4035" y="2163"/>
                </a:lnTo>
                <a:lnTo>
                  <a:pt x="4053" y="2130"/>
                </a:lnTo>
                <a:lnTo>
                  <a:pt x="4058" y="2100"/>
                </a:lnTo>
                <a:lnTo>
                  <a:pt x="4044" y="2087"/>
                </a:lnTo>
                <a:lnTo>
                  <a:pt x="4033" y="2097"/>
                </a:lnTo>
                <a:lnTo>
                  <a:pt x="4022" y="2100"/>
                </a:lnTo>
                <a:lnTo>
                  <a:pt x="4031" y="2084"/>
                </a:lnTo>
                <a:lnTo>
                  <a:pt x="4029" y="2068"/>
                </a:lnTo>
                <a:lnTo>
                  <a:pt x="3994" y="2036"/>
                </a:lnTo>
                <a:lnTo>
                  <a:pt x="3985" y="2010"/>
                </a:lnTo>
                <a:lnTo>
                  <a:pt x="3976" y="1999"/>
                </a:lnTo>
                <a:lnTo>
                  <a:pt x="3980" y="1974"/>
                </a:lnTo>
                <a:lnTo>
                  <a:pt x="3943" y="1956"/>
                </a:lnTo>
                <a:lnTo>
                  <a:pt x="3912" y="1977"/>
                </a:lnTo>
                <a:lnTo>
                  <a:pt x="3867" y="1977"/>
                </a:lnTo>
                <a:lnTo>
                  <a:pt x="3857" y="1969"/>
                </a:lnTo>
                <a:lnTo>
                  <a:pt x="3816" y="1974"/>
                </a:lnTo>
                <a:lnTo>
                  <a:pt x="3806" y="1969"/>
                </a:lnTo>
                <a:lnTo>
                  <a:pt x="3785" y="1979"/>
                </a:lnTo>
                <a:lnTo>
                  <a:pt x="3780" y="1997"/>
                </a:lnTo>
                <a:lnTo>
                  <a:pt x="3786" y="2009"/>
                </a:lnTo>
                <a:lnTo>
                  <a:pt x="3780" y="2030"/>
                </a:lnTo>
                <a:lnTo>
                  <a:pt x="3780" y="2061"/>
                </a:lnTo>
                <a:lnTo>
                  <a:pt x="3776" y="2107"/>
                </a:lnTo>
                <a:lnTo>
                  <a:pt x="3785" y="2128"/>
                </a:lnTo>
                <a:lnTo>
                  <a:pt x="3777" y="2146"/>
                </a:lnTo>
                <a:lnTo>
                  <a:pt x="3761" y="2146"/>
                </a:lnTo>
                <a:lnTo>
                  <a:pt x="3743" y="2176"/>
                </a:lnTo>
                <a:lnTo>
                  <a:pt x="3738" y="2197"/>
                </a:lnTo>
                <a:lnTo>
                  <a:pt x="3710" y="2213"/>
                </a:lnTo>
                <a:lnTo>
                  <a:pt x="3698" y="2245"/>
                </a:lnTo>
                <a:lnTo>
                  <a:pt x="3668" y="2282"/>
                </a:lnTo>
                <a:lnTo>
                  <a:pt x="3654" y="2290"/>
                </a:lnTo>
                <a:lnTo>
                  <a:pt x="3653" y="2307"/>
                </a:lnTo>
                <a:lnTo>
                  <a:pt x="3661" y="2340"/>
                </a:lnTo>
                <a:lnTo>
                  <a:pt x="3660" y="2371"/>
                </a:lnTo>
                <a:lnTo>
                  <a:pt x="3623" y="2363"/>
                </a:lnTo>
                <a:lnTo>
                  <a:pt x="3619" y="2349"/>
                </a:lnTo>
                <a:lnTo>
                  <a:pt x="3617" y="2387"/>
                </a:lnTo>
                <a:lnTo>
                  <a:pt x="3605" y="2417"/>
                </a:lnTo>
                <a:lnTo>
                  <a:pt x="3597" y="2423"/>
                </a:lnTo>
                <a:lnTo>
                  <a:pt x="3595" y="2433"/>
                </a:lnTo>
                <a:lnTo>
                  <a:pt x="3569" y="2443"/>
                </a:lnTo>
                <a:lnTo>
                  <a:pt x="3562" y="2476"/>
                </a:lnTo>
                <a:lnTo>
                  <a:pt x="3551" y="2479"/>
                </a:lnTo>
                <a:lnTo>
                  <a:pt x="3540" y="2500"/>
                </a:lnTo>
                <a:lnTo>
                  <a:pt x="3532" y="2500"/>
                </a:lnTo>
                <a:lnTo>
                  <a:pt x="3530" y="2518"/>
                </a:lnTo>
                <a:lnTo>
                  <a:pt x="3513" y="2533"/>
                </a:lnTo>
                <a:lnTo>
                  <a:pt x="3499" y="2551"/>
                </a:lnTo>
                <a:lnTo>
                  <a:pt x="3488" y="2544"/>
                </a:lnTo>
                <a:lnTo>
                  <a:pt x="3489" y="2564"/>
                </a:lnTo>
                <a:cubicBezTo>
                  <a:pt x="3489" y="2564"/>
                  <a:pt x="3512" y="2577"/>
                  <a:pt x="3512" y="2577"/>
                </a:cubicBezTo>
                <a:close/>
                <a:moveTo>
                  <a:pt x="4586" y="1903"/>
                </a:moveTo>
                <a:lnTo>
                  <a:pt x="4579" y="1896"/>
                </a:lnTo>
                <a:lnTo>
                  <a:pt x="4580" y="1856"/>
                </a:lnTo>
                <a:lnTo>
                  <a:pt x="4590" y="1841"/>
                </a:lnTo>
                <a:lnTo>
                  <a:pt x="4600" y="1794"/>
                </a:lnTo>
                <a:lnTo>
                  <a:pt x="4590" y="1794"/>
                </a:lnTo>
                <a:lnTo>
                  <a:pt x="4575" y="1784"/>
                </a:lnTo>
                <a:lnTo>
                  <a:pt x="4563" y="1788"/>
                </a:lnTo>
                <a:lnTo>
                  <a:pt x="4560" y="1774"/>
                </a:lnTo>
                <a:lnTo>
                  <a:pt x="4572" y="1766"/>
                </a:lnTo>
                <a:lnTo>
                  <a:pt x="4586" y="1773"/>
                </a:lnTo>
                <a:lnTo>
                  <a:pt x="4590" y="1757"/>
                </a:lnTo>
                <a:lnTo>
                  <a:pt x="4588" y="1711"/>
                </a:lnTo>
                <a:lnTo>
                  <a:pt x="4577" y="1685"/>
                </a:lnTo>
                <a:lnTo>
                  <a:pt x="4582" y="1670"/>
                </a:lnTo>
                <a:lnTo>
                  <a:pt x="4590" y="1662"/>
                </a:lnTo>
                <a:lnTo>
                  <a:pt x="4591" y="1647"/>
                </a:lnTo>
                <a:lnTo>
                  <a:pt x="4583" y="1634"/>
                </a:lnTo>
                <a:lnTo>
                  <a:pt x="4581" y="1621"/>
                </a:lnTo>
                <a:lnTo>
                  <a:pt x="4577" y="1606"/>
                </a:lnTo>
                <a:lnTo>
                  <a:pt x="4569" y="1606"/>
                </a:lnTo>
                <a:lnTo>
                  <a:pt x="4560" y="1597"/>
                </a:lnTo>
                <a:lnTo>
                  <a:pt x="4552" y="1606"/>
                </a:lnTo>
                <a:lnTo>
                  <a:pt x="4526" y="1609"/>
                </a:lnTo>
                <a:lnTo>
                  <a:pt x="4522" y="1589"/>
                </a:lnTo>
                <a:lnTo>
                  <a:pt x="4533" y="1561"/>
                </a:lnTo>
                <a:lnTo>
                  <a:pt x="4544" y="1551"/>
                </a:lnTo>
                <a:lnTo>
                  <a:pt x="4538" y="1517"/>
                </a:lnTo>
                <a:lnTo>
                  <a:pt x="4524" y="1497"/>
                </a:lnTo>
                <a:lnTo>
                  <a:pt x="4503" y="1499"/>
                </a:lnTo>
                <a:lnTo>
                  <a:pt x="4491" y="1494"/>
                </a:lnTo>
                <a:lnTo>
                  <a:pt x="4455" y="1507"/>
                </a:lnTo>
                <a:lnTo>
                  <a:pt x="4447" y="1520"/>
                </a:lnTo>
                <a:lnTo>
                  <a:pt x="4453" y="1530"/>
                </a:lnTo>
                <a:lnTo>
                  <a:pt x="4455" y="1548"/>
                </a:lnTo>
                <a:lnTo>
                  <a:pt x="4470" y="1566"/>
                </a:lnTo>
                <a:lnTo>
                  <a:pt x="4475" y="1587"/>
                </a:lnTo>
                <a:lnTo>
                  <a:pt x="4467" y="1581"/>
                </a:lnTo>
                <a:lnTo>
                  <a:pt x="4452" y="1560"/>
                </a:lnTo>
                <a:lnTo>
                  <a:pt x="4440" y="1560"/>
                </a:lnTo>
                <a:lnTo>
                  <a:pt x="4436" y="1548"/>
                </a:lnTo>
                <a:lnTo>
                  <a:pt x="4424" y="1548"/>
                </a:lnTo>
                <a:lnTo>
                  <a:pt x="4408" y="1561"/>
                </a:lnTo>
                <a:lnTo>
                  <a:pt x="4400" y="1561"/>
                </a:lnTo>
                <a:lnTo>
                  <a:pt x="4391" y="1573"/>
                </a:lnTo>
                <a:lnTo>
                  <a:pt x="4383" y="1592"/>
                </a:lnTo>
                <a:lnTo>
                  <a:pt x="4367" y="1612"/>
                </a:lnTo>
                <a:lnTo>
                  <a:pt x="4376" y="1632"/>
                </a:lnTo>
                <a:lnTo>
                  <a:pt x="4403" y="1645"/>
                </a:lnTo>
                <a:lnTo>
                  <a:pt x="4417" y="1645"/>
                </a:lnTo>
                <a:lnTo>
                  <a:pt x="4431" y="1656"/>
                </a:lnTo>
                <a:lnTo>
                  <a:pt x="4439" y="1656"/>
                </a:lnTo>
                <a:lnTo>
                  <a:pt x="4442" y="1669"/>
                </a:lnTo>
                <a:lnTo>
                  <a:pt x="4436" y="1674"/>
                </a:lnTo>
                <a:lnTo>
                  <a:pt x="4419" y="1666"/>
                </a:lnTo>
                <a:lnTo>
                  <a:pt x="4390" y="1661"/>
                </a:lnTo>
                <a:lnTo>
                  <a:pt x="4365" y="1669"/>
                </a:lnTo>
                <a:lnTo>
                  <a:pt x="4356" y="1664"/>
                </a:lnTo>
                <a:lnTo>
                  <a:pt x="4342" y="1668"/>
                </a:lnTo>
                <a:lnTo>
                  <a:pt x="4327" y="1699"/>
                </a:lnTo>
                <a:lnTo>
                  <a:pt x="4307" y="1730"/>
                </a:lnTo>
                <a:lnTo>
                  <a:pt x="4311" y="1738"/>
                </a:lnTo>
                <a:lnTo>
                  <a:pt x="4326" y="1738"/>
                </a:lnTo>
                <a:lnTo>
                  <a:pt x="4348" y="1753"/>
                </a:lnTo>
                <a:lnTo>
                  <a:pt x="4362" y="1746"/>
                </a:lnTo>
                <a:lnTo>
                  <a:pt x="4376" y="1746"/>
                </a:lnTo>
                <a:lnTo>
                  <a:pt x="4383" y="1756"/>
                </a:lnTo>
                <a:lnTo>
                  <a:pt x="4393" y="1768"/>
                </a:lnTo>
                <a:lnTo>
                  <a:pt x="4377" y="1786"/>
                </a:lnTo>
                <a:lnTo>
                  <a:pt x="4361" y="1787"/>
                </a:lnTo>
                <a:lnTo>
                  <a:pt x="4351" y="1801"/>
                </a:lnTo>
                <a:lnTo>
                  <a:pt x="4334" y="1797"/>
                </a:lnTo>
                <a:lnTo>
                  <a:pt x="4318" y="1779"/>
                </a:lnTo>
                <a:lnTo>
                  <a:pt x="4293" y="1781"/>
                </a:lnTo>
                <a:lnTo>
                  <a:pt x="4287" y="1774"/>
                </a:lnTo>
                <a:lnTo>
                  <a:pt x="4272" y="1781"/>
                </a:lnTo>
                <a:lnTo>
                  <a:pt x="4246" y="1810"/>
                </a:lnTo>
                <a:lnTo>
                  <a:pt x="4252" y="1825"/>
                </a:lnTo>
                <a:lnTo>
                  <a:pt x="4252" y="1846"/>
                </a:lnTo>
                <a:lnTo>
                  <a:pt x="4236" y="1848"/>
                </a:lnTo>
                <a:lnTo>
                  <a:pt x="4236" y="1858"/>
                </a:lnTo>
                <a:lnTo>
                  <a:pt x="4259" y="1882"/>
                </a:lnTo>
                <a:lnTo>
                  <a:pt x="4273" y="1915"/>
                </a:lnTo>
                <a:lnTo>
                  <a:pt x="4281" y="1917"/>
                </a:lnTo>
                <a:lnTo>
                  <a:pt x="4283" y="1894"/>
                </a:lnTo>
                <a:lnTo>
                  <a:pt x="4291" y="1899"/>
                </a:lnTo>
                <a:lnTo>
                  <a:pt x="4287" y="1917"/>
                </a:lnTo>
                <a:lnTo>
                  <a:pt x="4301" y="1935"/>
                </a:lnTo>
                <a:lnTo>
                  <a:pt x="4300" y="1961"/>
                </a:lnTo>
                <a:lnTo>
                  <a:pt x="4313" y="1971"/>
                </a:lnTo>
                <a:lnTo>
                  <a:pt x="4322" y="1959"/>
                </a:lnTo>
                <a:lnTo>
                  <a:pt x="4324" y="1930"/>
                </a:lnTo>
                <a:lnTo>
                  <a:pt x="4330" y="1938"/>
                </a:lnTo>
                <a:lnTo>
                  <a:pt x="4341" y="1936"/>
                </a:lnTo>
                <a:lnTo>
                  <a:pt x="4334" y="1953"/>
                </a:lnTo>
                <a:lnTo>
                  <a:pt x="4333" y="1971"/>
                </a:lnTo>
                <a:lnTo>
                  <a:pt x="4349" y="1989"/>
                </a:lnTo>
                <a:lnTo>
                  <a:pt x="4361" y="1984"/>
                </a:lnTo>
                <a:lnTo>
                  <a:pt x="4365" y="1969"/>
                </a:lnTo>
                <a:lnTo>
                  <a:pt x="4387" y="1950"/>
                </a:lnTo>
                <a:lnTo>
                  <a:pt x="4389" y="1928"/>
                </a:lnTo>
                <a:lnTo>
                  <a:pt x="4394" y="1918"/>
                </a:lnTo>
                <a:lnTo>
                  <a:pt x="4401" y="1943"/>
                </a:lnTo>
                <a:lnTo>
                  <a:pt x="4409" y="1925"/>
                </a:lnTo>
                <a:lnTo>
                  <a:pt x="4424" y="1920"/>
                </a:lnTo>
                <a:lnTo>
                  <a:pt x="4433" y="1922"/>
                </a:lnTo>
                <a:lnTo>
                  <a:pt x="4417" y="1941"/>
                </a:lnTo>
                <a:lnTo>
                  <a:pt x="4402" y="1959"/>
                </a:lnTo>
                <a:lnTo>
                  <a:pt x="4402" y="1979"/>
                </a:lnTo>
                <a:lnTo>
                  <a:pt x="4419" y="1987"/>
                </a:lnTo>
                <a:lnTo>
                  <a:pt x="4432" y="1982"/>
                </a:lnTo>
                <a:lnTo>
                  <a:pt x="4439" y="1991"/>
                </a:lnTo>
                <a:lnTo>
                  <a:pt x="4449" y="1986"/>
                </a:lnTo>
                <a:lnTo>
                  <a:pt x="4464" y="1982"/>
                </a:lnTo>
                <a:lnTo>
                  <a:pt x="4474" y="1969"/>
                </a:lnTo>
                <a:lnTo>
                  <a:pt x="4482" y="1981"/>
                </a:lnTo>
                <a:lnTo>
                  <a:pt x="4482" y="1999"/>
                </a:lnTo>
                <a:lnTo>
                  <a:pt x="4499" y="1999"/>
                </a:lnTo>
                <a:lnTo>
                  <a:pt x="4518" y="1984"/>
                </a:lnTo>
                <a:lnTo>
                  <a:pt x="4519" y="1997"/>
                </a:lnTo>
                <a:lnTo>
                  <a:pt x="4538" y="1997"/>
                </a:lnTo>
                <a:lnTo>
                  <a:pt x="4547" y="1981"/>
                </a:lnTo>
                <a:lnTo>
                  <a:pt x="4551" y="1992"/>
                </a:lnTo>
                <a:lnTo>
                  <a:pt x="4544" y="2004"/>
                </a:lnTo>
                <a:lnTo>
                  <a:pt x="4541" y="2018"/>
                </a:lnTo>
                <a:lnTo>
                  <a:pt x="4508" y="2020"/>
                </a:lnTo>
                <a:lnTo>
                  <a:pt x="4497" y="2036"/>
                </a:lnTo>
                <a:lnTo>
                  <a:pt x="4488" y="2030"/>
                </a:lnTo>
                <a:lnTo>
                  <a:pt x="4472" y="2030"/>
                </a:lnTo>
                <a:lnTo>
                  <a:pt x="4451" y="2017"/>
                </a:lnTo>
                <a:lnTo>
                  <a:pt x="4430" y="2017"/>
                </a:lnTo>
                <a:lnTo>
                  <a:pt x="4412" y="2033"/>
                </a:lnTo>
                <a:lnTo>
                  <a:pt x="4400" y="2036"/>
                </a:lnTo>
                <a:lnTo>
                  <a:pt x="4384" y="2030"/>
                </a:lnTo>
                <a:lnTo>
                  <a:pt x="4374" y="2041"/>
                </a:lnTo>
                <a:lnTo>
                  <a:pt x="4354" y="2032"/>
                </a:lnTo>
                <a:lnTo>
                  <a:pt x="4333" y="2038"/>
                </a:lnTo>
                <a:lnTo>
                  <a:pt x="4331" y="2074"/>
                </a:lnTo>
                <a:lnTo>
                  <a:pt x="4333" y="2092"/>
                </a:lnTo>
                <a:lnTo>
                  <a:pt x="4330" y="2117"/>
                </a:lnTo>
                <a:lnTo>
                  <a:pt x="4343" y="2140"/>
                </a:lnTo>
                <a:lnTo>
                  <a:pt x="4351" y="2161"/>
                </a:lnTo>
                <a:lnTo>
                  <a:pt x="4369" y="2167"/>
                </a:lnTo>
                <a:lnTo>
                  <a:pt x="4388" y="2184"/>
                </a:lnTo>
                <a:lnTo>
                  <a:pt x="4408" y="2184"/>
                </a:lnTo>
                <a:lnTo>
                  <a:pt x="4426" y="2174"/>
                </a:lnTo>
                <a:lnTo>
                  <a:pt x="4444" y="2174"/>
                </a:lnTo>
                <a:lnTo>
                  <a:pt x="4449" y="2186"/>
                </a:lnTo>
                <a:lnTo>
                  <a:pt x="4464" y="2186"/>
                </a:lnTo>
                <a:lnTo>
                  <a:pt x="4478" y="2176"/>
                </a:lnTo>
                <a:lnTo>
                  <a:pt x="4483" y="2180"/>
                </a:lnTo>
                <a:lnTo>
                  <a:pt x="4497" y="2172"/>
                </a:lnTo>
                <a:lnTo>
                  <a:pt x="4500" y="2160"/>
                </a:lnTo>
                <a:lnTo>
                  <a:pt x="4516" y="2160"/>
                </a:lnTo>
                <a:lnTo>
                  <a:pt x="4522" y="2151"/>
                </a:lnTo>
                <a:lnTo>
                  <a:pt x="4524" y="2132"/>
                </a:lnTo>
                <a:lnTo>
                  <a:pt x="4534" y="2125"/>
                </a:lnTo>
                <a:lnTo>
                  <a:pt x="4544" y="2126"/>
                </a:lnTo>
                <a:lnTo>
                  <a:pt x="4549" y="2113"/>
                </a:lnTo>
                <a:lnTo>
                  <a:pt x="4557" y="2123"/>
                </a:lnTo>
                <a:lnTo>
                  <a:pt x="4575" y="2119"/>
                </a:lnTo>
                <a:lnTo>
                  <a:pt x="4580" y="2127"/>
                </a:lnTo>
                <a:lnTo>
                  <a:pt x="4594" y="2128"/>
                </a:lnTo>
                <a:lnTo>
                  <a:pt x="4600" y="2119"/>
                </a:lnTo>
                <a:lnTo>
                  <a:pt x="4621" y="2103"/>
                </a:lnTo>
                <a:lnTo>
                  <a:pt x="4631" y="2103"/>
                </a:lnTo>
                <a:lnTo>
                  <a:pt x="4639" y="2094"/>
                </a:lnTo>
                <a:lnTo>
                  <a:pt x="4640" y="2080"/>
                </a:lnTo>
                <a:lnTo>
                  <a:pt x="4649" y="2086"/>
                </a:lnTo>
                <a:lnTo>
                  <a:pt x="4653" y="2102"/>
                </a:lnTo>
                <a:lnTo>
                  <a:pt x="4647" y="2114"/>
                </a:lnTo>
                <a:lnTo>
                  <a:pt x="4647" y="2128"/>
                </a:lnTo>
                <a:lnTo>
                  <a:pt x="4664" y="2136"/>
                </a:lnTo>
                <a:lnTo>
                  <a:pt x="4675" y="2130"/>
                </a:lnTo>
                <a:lnTo>
                  <a:pt x="4677" y="2116"/>
                </a:lnTo>
                <a:lnTo>
                  <a:pt x="4692" y="2105"/>
                </a:lnTo>
                <a:lnTo>
                  <a:pt x="4696" y="2106"/>
                </a:lnTo>
                <a:lnTo>
                  <a:pt x="4697" y="2120"/>
                </a:lnTo>
                <a:lnTo>
                  <a:pt x="4689" y="2138"/>
                </a:lnTo>
                <a:lnTo>
                  <a:pt x="4693" y="2154"/>
                </a:lnTo>
                <a:lnTo>
                  <a:pt x="4709" y="2165"/>
                </a:lnTo>
                <a:lnTo>
                  <a:pt x="4729" y="2160"/>
                </a:lnTo>
                <a:lnTo>
                  <a:pt x="4751" y="2142"/>
                </a:lnTo>
                <a:lnTo>
                  <a:pt x="4760" y="2145"/>
                </a:lnTo>
                <a:lnTo>
                  <a:pt x="4772" y="2136"/>
                </a:lnTo>
                <a:lnTo>
                  <a:pt x="4781" y="2150"/>
                </a:lnTo>
                <a:lnTo>
                  <a:pt x="4788" y="2144"/>
                </a:lnTo>
                <a:lnTo>
                  <a:pt x="4788" y="2132"/>
                </a:lnTo>
                <a:lnTo>
                  <a:pt x="4794" y="2126"/>
                </a:lnTo>
                <a:lnTo>
                  <a:pt x="4801" y="2125"/>
                </a:lnTo>
                <a:lnTo>
                  <a:pt x="4806" y="2113"/>
                </a:lnTo>
                <a:lnTo>
                  <a:pt x="4806" y="2094"/>
                </a:lnTo>
                <a:lnTo>
                  <a:pt x="4818" y="2079"/>
                </a:lnTo>
                <a:lnTo>
                  <a:pt x="4829" y="2078"/>
                </a:lnTo>
                <a:lnTo>
                  <a:pt x="4843" y="2045"/>
                </a:lnTo>
                <a:lnTo>
                  <a:pt x="4841" y="2028"/>
                </a:lnTo>
                <a:lnTo>
                  <a:pt x="4845" y="2018"/>
                </a:lnTo>
                <a:lnTo>
                  <a:pt x="4854" y="2017"/>
                </a:lnTo>
                <a:lnTo>
                  <a:pt x="4866" y="2007"/>
                </a:lnTo>
                <a:lnTo>
                  <a:pt x="4882" y="1984"/>
                </a:lnTo>
                <a:lnTo>
                  <a:pt x="4899" y="1931"/>
                </a:lnTo>
                <a:lnTo>
                  <a:pt x="4903" y="1899"/>
                </a:lnTo>
                <a:lnTo>
                  <a:pt x="4897" y="1882"/>
                </a:lnTo>
                <a:lnTo>
                  <a:pt x="4889" y="1846"/>
                </a:lnTo>
                <a:lnTo>
                  <a:pt x="4873" y="1828"/>
                </a:lnTo>
                <a:lnTo>
                  <a:pt x="4864" y="1828"/>
                </a:lnTo>
                <a:lnTo>
                  <a:pt x="4844" y="1854"/>
                </a:lnTo>
                <a:lnTo>
                  <a:pt x="4842" y="1877"/>
                </a:lnTo>
                <a:lnTo>
                  <a:pt x="4834" y="1898"/>
                </a:lnTo>
                <a:lnTo>
                  <a:pt x="4837" y="1904"/>
                </a:lnTo>
                <a:lnTo>
                  <a:pt x="4834" y="1917"/>
                </a:lnTo>
                <a:lnTo>
                  <a:pt x="4824" y="1914"/>
                </a:lnTo>
                <a:lnTo>
                  <a:pt x="4811" y="1937"/>
                </a:lnTo>
                <a:lnTo>
                  <a:pt x="4808" y="1925"/>
                </a:lnTo>
                <a:lnTo>
                  <a:pt x="4818" y="1892"/>
                </a:lnTo>
                <a:lnTo>
                  <a:pt x="4820" y="1864"/>
                </a:lnTo>
                <a:lnTo>
                  <a:pt x="4802" y="1849"/>
                </a:lnTo>
                <a:lnTo>
                  <a:pt x="4794" y="1855"/>
                </a:lnTo>
                <a:lnTo>
                  <a:pt x="4785" y="1869"/>
                </a:lnTo>
                <a:lnTo>
                  <a:pt x="4762" y="1887"/>
                </a:lnTo>
                <a:lnTo>
                  <a:pt x="4756" y="1909"/>
                </a:lnTo>
                <a:lnTo>
                  <a:pt x="4750" y="1897"/>
                </a:lnTo>
                <a:lnTo>
                  <a:pt x="4755" y="1877"/>
                </a:lnTo>
                <a:lnTo>
                  <a:pt x="4773" y="1849"/>
                </a:lnTo>
                <a:lnTo>
                  <a:pt x="4794" y="1828"/>
                </a:lnTo>
                <a:lnTo>
                  <a:pt x="4804" y="1803"/>
                </a:lnTo>
                <a:lnTo>
                  <a:pt x="4801" y="1792"/>
                </a:lnTo>
                <a:lnTo>
                  <a:pt x="4781" y="1790"/>
                </a:lnTo>
                <a:lnTo>
                  <a:pt x="4770" y="1796"/>
                </a:lnTo>
                <a:lnTo>
                  <a:pt x="4763" y="1795"/>
                </a:lnTo>
                <a:lnTo>
                  <a:pt x="4763" y="1787"/>
                </a:lnTo>
                <a:lnTo>
                  <a:pt x="4774" y="1774"/>
                </a:lnTo>
                <a:lnTo>
                  <a:pt x="4793" y="1745"/>
                </a:lnTo>
                <a:lnTo>
                  <a:pt x="4799" y="1745"/>
                </a:lnTo>
                <a:lnTo>
                  <a:pt x="4806" y="1735"/>
                </a:lnTo>
                <a:lnTo>
                  <a:pt x="4806" y="1680"/>
                </a:lnTo>
                <a:lnTo>
                  <a:pt x="4802" y="1672"/>
                </a:lnTo>
                <a:lnTo>
                  <a:pt x="4802" y="1644"/>
                </a:lnTo>
                <a:lnTo>
                  <a:pt x="4806" y="1622"/>
                </a:lnTo>
                <a:lnTo>
                  <a:pt x="4806" y="1604"/>
                </a:lnTo>
                <a:lnTo>
                  <a:pt x="4813" y="1591"/>
                </a:lnTo>
                <a:lnTo>
                  <a:pt x="4826" y="1590"/>
                </a:lnTo>
                <a:lnTo>
                  <a:pt x="4830" y="1577"/>
                </a:lnTo>
                <a:lnTo>
                  <a:pt x="4824" y="1559"/>
                </a:lnTo>
                <a:lnTo>
                  <a:pt x="4827" y="1545"/>
                </a:lnTo>
                <a:lnTo>
                  <a:pt x="4808" y="1530"/>
                </a:lnTo>
                <a:lnTo>
                  <a:pt x="4799" y="1528"/>
                </a:lnTo>
                <a:lnTo>
                  <a:pt x="4769" y="1576"/>
                </a:lnTo>
                <a:lnTo>
                  <a:pt x="4754" y="1585"/>
                </a:lnTo>
                <a:lnTo>
                  <a:pt x="4748" y="1604"/>
                </a:lnTo>
                <a:lnTo>
                  <a:pt x="4751" y="1617"/>
                </a:lnTo>
                <a:lnTo>
                  <a:pt x="4738" y="1617"/>
                </a:lnTo>
                <a:lnTo>
                  <a:pt x="4731" y="1612"/>
                </a:lnTo>
                <a:lnTo>
                  <a:pt x="4720" y="1624"/>
                </a:lnTo>
                <a:lnTo>
                  <a:pt x="4708" y="1653"/>
                </a:lnTo>
                <a:lnTo>
                  <a:pt x="4714" y="1680"/>
                </a:lnTo>
                <a:lnTo>
                  <a:pt x="4713" y="1705"/>
                </a:lnTo>
                <a:lnTo>
                  <a:pt x="4720" y="1716"/>
                </a:lnTo>
                <a:lnTo>
                  <a:pt x="4728" y="1750"/>
                </a:lnTo>
                <a:lnTo>
                  <a:pt x="4722" y="1782"/>
                </a:lnTo>
                <a:lnTo>
                  <a:pt x="4707" y="1779"/>
                </a:lnTo>
                <a:lnTo>
                  <a:pt x="4688" y="1792"/>
                </a:lnTo>
                <a:lnTo>
                  <a:pt x="4680" y="1792"/>
                </a:lnTo>
                <a:lnTo>
                  <a:pt x="4673" y="1804"/>
                </a:lnTo>
                <a:lnTo>
                  <a:pt x="4681" y="1823"/>
                </a:lnTo>
                <a:lnTo>
                  <a:pt x="4680" y="1839"/>
                </a:lnTo>
                <a:lnTo>
                  <a:pt x="4692" y="1862"/>
                </a:lnTo>
                <a:lnTo>
                  <a:pt x="4698" y="1900"/>
                </a:lnTo>
                <a:lnTo>
                  <a:pt x="4677" y="1917"/>
                </a:lnTo>
                <a:lnTo>
                  <a:pt x="4682" y="1923"/>
                </a:lnTo>
                <a:lnTo>
                  <a:pt x="4684" y="1938"/>
                </a:lnTo>
                <a:lnTo>
                  <a:pt x="4675" y="1943"/>
                </a:lnTo>
                <a:lnTo>
                  <a:pt x="4665" y="1918"/>
                </a:lnTo>
                <a:lnTo>
                  <a:pt x="4641" y="1907"/>
                </a:lnTo>
                <a:lnTo>
                  <a:pt x="4633" y="1910"/>
                </a:lnTo>
                <a:lnTo>
                  <a:pt x="4618" y="1907"/>
                </a:lnTo>
                <a:lnTo>
                  <a:pt x="4615" y="1891"/>
                </a:lnTo>
                <a:lnTo>
                  <a:pt x="4609" y="1881"/>
                </a:lnTo>
                <a:lnTo>
                  <a:pt x="4602" y="1896"/>
                </a:lnTo>
                <a:cubicBezTo>
                  <a:pt x="4602" y="1896"/>
                  <a:pt x="4586" y="1903"/>
                  <a:pt x="4586" y="1903"/>
                </a:cubicBezTo>
                <a:close/>
                <a:moveTo>
                  <a:pt x="6078" y="8692"/>
                </a:moveTo>
                <a:lnTo>
                  <a:pt x="6098" y="8709"/>
                </a:lnTo>
                <a:lnTo>
                  <a:pt x="6103" y="8725"/>
                </a:lnTo>
                <a:lnTo>
                  <a:pt x="6107" y="8720"/>
                </a:lnTo>
                <a:lnTo>
                  <a:pt x="6110" y="8699"/>
                </a:lnTo>
                <a:lnTo>
                  <a:pt x="6115" y="8695"/>
                </a:lnTo>
                <a:lnTo>
                  <a:pt x="6120" y="8707"/>
                </a:lnTo>
                <a:lnTo>
                  <a:pt x="6132" y="8707"/>
                </a:lnTo>
                <a:lnTo>
                  <a:pt x="6152" y="8682"/>
                </a:lnTo>
                <a:lnTo>
                  <a:pt x="6171" y="8677"/>
                </a:lnTo>
                <a:lnTo>
                  <a:pt x="6178" y="8668"/>
                </a:lnTo>
                <a:lnTo>
                  <a:pt x="6190" y="8661"/>
                </a:lnTo>
                <a:lnTo>
                  <a:pt x="6187" y="8651"/>
                </a:lnTo>
                <a:lnTo>
                  <a:pt x="6184" y="8626"/>
                </a:lnTo>
                <a:lnTo>
                  <a:pt x="6171" y="8618"/>
                </a:lnTo>
                <a:lnTo>
                  <a:pt x="6163" y="8622"/>
                </a:lnTo>
                <a:lnTo>
                  <a:pt x="6163" y="8639"/>
                </a:lnTo>
                <a:lnTo>
                  <a:pt x="6155" y="8648"/>
                </a:lnTo>
                <a:lnTo>
                  <a:pt x="6151" y="8638"/>
                </a:lnTo>
                <a:lnTo>
                  <a:pt x="6157" y="8624"/>
                </a:lnTo>
                <a:lnTo>
                  <a:pt x="6152" y="8607"/>
                </a:lnTo>
                <a:lnTo>
                  <a:pt x="6138" y="8599"/>
                </a:lnTo>
                <a:lnTo>
                  <a:pt x="6147" y="8585"/>
                </a:lnTo>
                <a:lnTo>
                  <a:pt x="6161" y="8543"/>
                </a:lnTo>
                <a:lnTo>
                  <a:pt x="6161" y="8528"/>
                </a:lnTo>
                <a:lnTo>
                  <a:pt x="6149" y="8526"/>
                </a:lnTo>
                <a:lnTo>
                  <a:pt x="6155" y="8510"/>
                </a:lnTo>
                <a:lnTo>
                  <a:pt x="6154" y="8500"/>
                </a:lnTo>
                <a:lnTo>
                  <a:pt x="6144" y="8503"/>
                </a:lnTo>
                <a:lnTo>
                  <a:pt x="6138" y="8521"/>
                </a:lnTo>
                <a:lnTo>
                  <a:pt x="6122" y="8542"/>
                </a:lnTo>
                <a:lnTo>
                  <a:pt x="6116" y="8566"/>
                </a:lnTo>
                <a:lnTo>
                  <a:pt x="6110" y="8577"/>
                </a:lnTo>
                <a:lnTo>
                  <a:pt x="6096" y="8612"/>
                </a:lnTo>
                <a:lnTo>
                  <a:pt x="6077" y="8630"/>
                </a:lnTo>
                <a:lnTo>
                  <a:pt x="6072" y="8647"/>
                </a:lnTo>
                <a:lnTo>
                  <a:pt x="6076" y="8661"/>
                </a:lnTo>
                <a:cubicBezTo>
                  <a:pt x="6076" y="8661"/>
                  <a:pt x="6078" y="8692"/>
                  <a:pt x="6078" y="8692"/>
                </a:cubicBezTo>
                <a:close/>
                <a:moveTo>
                  <a:pt x="5402" y="12281"/>
                </a:moveTo>
                <a:lnTo>
                  <a:pt x="5396" y="12264"/>
                </a:lnTo>
                <a:lnTo>
                  <a:pt x="5369" y="12238"/>
                </a:lnTo>
                <a:lnTo>
                  <a:pt x="5359" y="12238"/>
                </a:lnTo>
                <a:lnTo>
                  <a:pt x="5342" y="12229"/>
                </a:lnTo>
                <a:lnTo>
                  <a:pt x="5331" y="12230"/>
                </a:lnTo>
                <a:lnTo>
                  <a:pt x="5313" y="12215"/>
                </a:lnTo>
                <a:lnTo>
                  <a:pt x="5294" y="12196"/>
                </a:lnTo>
                <a:lnTo>
                  <a:pt x="5281" y="12196"/>
                </a:lnTo>
                <a:lnTo>
                  <a:pt x="5290" y="12191"/>
                </a:lnTo>
                <a:lnTo>
                  <a:pt x="5309" y="12200"/>
                </a:lnTo>
                <a:lnTo>
                  <a:pt x="5338" y="12205"/>
                </a:lnTo>
                <a:lnTo>
                  <a:pt x="5350" y="12197"/>
                </a:lnTo>
                <a:lnTo>
                  <a:pt x="5341" y="12186"/>
                </a:lnTo>
                <a:lnTo>
                  <a:pt x="5333" y="12188"/>
                </a:lnTo>
                <a:lnTo>
                  <a:pt x="5312" y="12181"/>
                </a:lnTo>
                <a:lnTo>
                  <a:pt x="5301" y="12146"/>
                </a:lnTo>
                <a:lnTo>
                  <a:pt x="5289" y="12146"/>
                </a:lnTo>
                <a:lnTo>
                  <a:pt x="5283" y="12150"/>
                </a:lnTo>
                <a:lnTo>
                  <a:pt x="5274" y="12139"/>
                </a:lnTo>
                <a:lnTo>
                  <a:pt x="5218" y="12119"/>
                </a:lnTo>
                <a:lnTo>
                  <a:pt x="5211" y="12125"/>
                </a:lnTo>
                <a:lnTo>
                  <a:pt x="5199" y="12119"/>
                </a:lnTo>
                <a:lnTo>
                  <a:pt x="5176" y="12126"/>
                </a:lnTo>
                <a:lnTo>
                  <a:pt x="5169" y="12148"/>
                </a:lnTo>
                <a:lnTo>
                  <a:pt x="5169" y="12148"/>
                </a:lnTo>
                <a:lnTo>
                  <a:pt x="5157" y="12143"/>
                </a:lnTo>
                <a:lnTo>
                  <a:pt x="5145" y="12147"/>
                </a:lnTo>
                <a:lnTo>
                  <a:pt x="5134" y="12128"/>
                </a:lnTo>
                <a:lnTo>
                  <a:pt x="5105" y="12122"/>
                </a:lnTo>
                <a:lnTo>
                  <a:pt x="5097" y="12130"/>
                </a:lnTo>
                <a:lnTo>
                  <a:pt x="5085" y="12124"/>
                </a:lnTo>
                <a:lnTo>
                  <a:pt x="5060" y="12124"/>
                </a:lnTo>
                <a:lnTo>
                  <a:pt x="5056" y="12136"/>
                </a:lnTo>
                <a:cubicBezTo>
                  <a:pt x="5056" y="12136"/>
                  <a:pt x="5069" y="12149"/>
                  <a:pt x="5069" y="12149"/>
                </a:cubicBezTo>
                <a:lnTo>
                  <a:pt x="5105" y="12169"/>
                </a:lnTo>
                <a:lnTo>
                  <a:pt x="5102" y="12181"/>
                </a:lnTo>
                <a:lnTo>
                  <a:pt x="5106" y="12199"/>
                </a:lnTo>
                <a:lnTo>
                  <a:pt x="5102" y="12228"/>
                </a:lnTo>
                <a:lnTo>
                  <a:pt x="5108" y="12247"/>
                </a:lnTo>
                <a:lnTo>
                  <a:pt x="5120" y="12253"/>
                </a:lnTo>
                <a:lnTo>
                  <a:pt x="5135" y="12275"/>
                </a:lnTo>
                <a:lnTo>
                  <a:pt x="5132" y="12289"/>
                </a:lnTo>
                <a:lnTo>
                  <a:pt x="5104" y="12287"/>
                </a:lnTo>
                <a:lnTo>
                  <a:pt x="5099" y="12294"/>
                </a:lnTo>
                <a:lnTo>
                  <a:pt x="5087" y="12288"/>
                </a:lnTo>
                <a:lnTo>
                  <a:pt x="5071" y="12291"/>
                </a:lnTo>
                <a:lnTo>
                  <a:pt x="5057" y="12281"/>
                </a:lnTo>
                <a:lnTo>
                  <a:pt x="5040" y="12292"/>
                </a:lnTo>
                <a:lnTo>
                  <a:pt x="5039" y="12281"/>
                </a:lnTo>
                <a:lnTo>
                  <a:pt x="5033" y="12277"/>
                </a:lnTo>
                <a:lnTo>
                  <a:pt x="5013" y="12286"/>
                </a:lnTo>
                <a:lnTo>
                  <a:pt x="5001" y="12268"/>
                </a:lnTo>
                <a:lnTo>
                  <a:pt x="4987" y="12280"/>
                </a:lnTo>
                <a:lnTo>
                  <a:pt x="4982" y="12294"/>
                </a:lnTo>
                <a:lnTo>
                  <a:pt x="4987" y="12313"/>
                </a:lnTo>
                <a:lnTo>
                  <a:pt x="5003" y="12316"/>
                </a:lnTo>
                <a:lnTo>
                  <a:pt x="5019" y="12348"/>
                </a:lnTo>
                <a:lnTo>
                  <a:pt x="5027" y="12352"/>
                </a:lnTo>
                <a:lnTo>
                  <a:pt x="5028" y="12332"/>
                </a:lnTo>
                <a:lnTo>
                  <a:pt x="5035" y="12322"/>
                </a:lnTo>
                <a:lnTo>
                  <a:pt x="5065" y="12322"/>
                </a:lnTo>
                <a:lnTo>
                  <a:pt x="5078" y="12334"/>
                </a:lnTo>
                <a:lnTo>
                  <a:pt x="5115" y="12336"/>
                </a:lnTo>
                <a:lnTo>
                  <a:pt x="5121" y="12328"/>
                </a:lnTo>
                <a:lnTo>
                  <a:pt x="5133" y="12337"/>
                </a:lnTo>
                <a:lnTo>
                  <a:pt x="5143" y="12339"/>
                </a:lnTo>
                <a:lnTo>
                  <a:pt x="5150" y="12340"/>
                </a:lnTo>
                <a:lnTo>
                  <a:pt x="5157" y="12365"/>
                </a:lnTo>
                <a:lnTo>
                  <a:pt x="5153" y="12384"/>
                </a:lnTo>
                <a:lnTo>
                  <a:pt x="5165" y="12392"/>
                </a:lnTo>
                <a:lnTo>
                  <a:pt x="5169" y="12404"/>
                </a:lnTo>
                <a:lnTo>
                  <a:pt x="5177" y="12411"/>
                </a:lnTo>
                <a:lnTo>
                  <a:pt x="5186" y="12377"/>
                </a:lnTo>
                <a:lnTo>
                  <a:pt x="5202" y="12340"/>
                </a:lnTo>
                <a:lnTo>
                  <a:pt x="5200" y="12329"/>
                </a:lnTo>
                <a:lnTo>
                  <a:pt x="5206" y="12313"/>
                </a:lnTo>
                <a:lnTo>
                  <a:pt x="5214" y="12325"/>
                </a:lnTo>
                <a:lnTo>
                  <a:pt x="5223" y="12327"/>
                </a:lnTo>
                <a:lnTo>
                  <a:pt x="5231" y="12299"/>
                </a:lnTo>
                <a:lnTo>
                  <a:pt x="5241" y="12309"/>
                </a:lnTo>
                <a:lnTo>
                  <a:pt x="5242" y="12331"/>
                </a:lnTo>
                <a:lnTo>
                  <a:pt x="5250" y="12339"/>
                </a:lnTo>
                <a:lnTo>
                  <a:pt x="5268" y="12331"/>
                </a:lnTo>
                <a:lnTo>
                  <a:pt x="5286" y="12303"/>
                </a:lnTo>
                <a:lnTo>
                  <a:pt x="5305" y="12297"/>
                </a:lnTo>
                <a:lnTo>
                  <a:pt x="5326" y="12302"/>
                </a:lnTo>
                <a:lnTo>
                  <a:pt x="5339" y="12294"/>
                </a:lnTo>
                <a:lnTo>
                  <a:pt x="5349" y="12307"/>
                </a:lnTo>
                <a:lnTo>
                  <a:pt x="5364" y="12309"/>
                </a:lnTo>
                <a:lnTo>
                  <a:pt x="5383" y="12317"/>
                </a:lnTo>
                <a:lnTo>
                  <a:pt x="5387" y="12299"/>
                </a:lnTo>
                <a:lnTo>
                  <a:pt x="5396" y="12299"/>
                </a:lnTo>
                <a:cubicBezTo>
                  <a:pt x="5396" y="12299"/>
                  <a:pt x="5402" y="12281"/>
                  <a:pt x="5402" y="12281"/>
                </a:cubicBezTo>
                <a:close/>
                <a:moveTo>
                  <a:pt x="4903" y="12139"/>
                </a:moveTo>
                <a:lnTo>
                  <a:pt x="4937" y="12126"/>
                </a:lnTo>
                <a:lnTo>
                  <a:pt x="4942" y="12113"/>
                </a:lnTo>
                <a:lnTo>
                  <a:pt x="4950" y="12116"/>
                </a:lnTo>
                <a:lnTo>
                  <a:pt x="4960" y="12102"/>
                </a:lnTo>
                <a:lnTo>
                  <a:pt x="4983" y="12107"/>
                </a:lnTo>
                <a:lnTo>
                  <a:pt x="5000" y="12100"/>
                </a:lnTo>
                <a:lnTo>
                  <a:pt x="5007" y="12077"/>
                </a:lnTo>
                <a:lnTo>
                  <a:pt x="5001" y="12066"/>
                </a:lnTo>
                <a:lnTo>
                  <a:pt x="4989" y="12064"/>
                </a:lnTo>
                <a:lnTo>
                  <a:pt x="4981" y="12033"/>
                </a:lnTo>
                <a:lnTo>
                  <a:pt x="4951" y="12012"/>
                </a:lnTo>
                <a:lnTo>
                  <a:pt x="4916" y="12012"/>
                </a:lnTo>
                <a:lnTo>
                  <a:pt x="4907" y="12007"/>
                </a:lnTo>
                <a:lnTo>
                  <a:pt x="4914" y="11995"/>
                </a:lnTo>
                <a:lnTo>
                  <a:pt x="4919" y="11967"/>
                </a:lnTo>
                <a:lnTo>
                  <a:pt x="4911" y="11963"/>
                </a:lnTo>
                <a:lnTo>
                  <a:pt x="4900" y="11970"/>
                </a:lnTo>
                <a:lnTo>
                  <a:pt x="4887" y="11968"/>
                </a:lnTo>
                <a:lnTo>
                  <a:pt x="4863" y="11938"/>
                </a:lnTo>
                <a:lnTo>
                  <a:pt x="4856" y="11948"/>
                </a:lnTo>
                <a:lnTo>
                  <a:pt x="4845" y="11932"/>
                </a:lnTo>
                <a:lnTo>
                  <a:pt x="4827" y="11909"/>
                </a:lnTo>
                <a:lnTo>
                  <a:pt x="4817" y="11928"/>
                </a:lnTo>
                <a:lnTo>
                  <a:pt x="4811" y="11917"/>
                </a:lnTo>
                <a:lnTo>
                  <a:pt x="4814" y="11904"/>
                </a:lnTo>
                <a:lnTo>
                  <a:pt x="4807" y="11898"/>
                </a:lnTo>
                <a:lnTo>
                  <a:pt x="4803" y="11912"/>
                </a:lnTo>
                <a:lnTo>
                  <a:pt x="4794" y="11897"/>
                </a:lnTo>
                <a:lnTo>
                  <a:pt x="4769" y="11887"/>
                </a:lnTo>
                <a:lnTo>
                  <a:pt x="4752" y="11860"/>
                </a:lnTo>
                <a:lnTo>
                  <a:pt x="4736" y="11846"/>
                </a:lnTo>
                <a:lnTo>
                  <a:pt x="4719" y="11823"/>
                </a:lnTo>
                <a:lnTo>
                  <a:pt x="4682" y="11820"/>
                </a:lnTo>
                <a:lnTo>
                  <a:pt x="4668" y="11809"/>
                </a:lnTo>
                <a:lnTo>
                  <a:pt x="4663" y="11785"/>
                </a:lnTo>
                <a:lnTo>
                  <a:pt x="4648" y="11756"/>
                </a:lnTo>
                <a:lnTo>
                  <a:pt x="4635" y="11761"/>
                </a:lnTo>
                <a:lnTo>
                  <a:pt x="4629" y="11748"/>
                </a:lnTo>
                <a:lnTo>
                  <a:pt x="4579" y="11736"/>
                </a:lnTo>
                <a:lnTo>
                  <a:pt x="4563" y="11746"/>
                </a:lnTo>
                <a:lnTo>
                  <a:pt x="4542" y="11739"/>
                </a:lnTo>
                <a:lnTo>
                  <a:pt x="4530" y="11715"/>
                </a:lnTo>
                <a:lnTo>
                  <a:pt x="4498" y="11706"/>
                </a:lnTo>
                <a:lnTo>
                  <a:pt x="4471" y="11707"/>
                </a:lnTo>
                <a:lnTo>
                  <a:pt x="4458" y="11726"/>
                </a:lnTo>
                <a:lnTo>
                  <a:pt x="4421" y="11729"/>
                </a:lnTo>
                <a:lnTo>
                  <a:pt x="4392" y="11741"/>
                </a:lnTo>
                <a:lnTo>
                  <a:pt x="4382" y="11756"/>
                </a:lnTo>
                <a:lnTo>
                  <a:pt x="4354" y="11770"/>
                </a:lnTo>
                <a:lnTo>
                  <a:pt x="4344" y="11790"/>
                </a:lnTo>
                <a:lnTo>
                  <a:pt x="4332" y="11801"/>
                </a:lnTo>
                <a:lnTo>
                  <a:pt x="4330" y="11827"/>
                </a:lnTo>
                <a:lnTo>
                  <a:pt x="4338" y="11845"/>
                </a:lnTo>
                <a:lnTo>
                  <a:pt x="4334" y="11855"/>
                </a:lnTo>
                <a:lnTo>
                  <a:pt x="4323" y="11845"/>
                </a:lnTo>
                <a:lnTo>
                  <a:pt x="4299" y="11868"/>
                </a:lnTo>
                <a:lnTo>
                  <a:pt x="4289" y="11863"/>
                </a:lnTo>
                <a:lnTo>
                  <a:pt x="4289" y="11878"/>
                </a:lnTo>
                <a:lnTo>
                  <a:pt x="4302" y="11889"/>
                </a:lnTo>
                <a:lnTo>
                  <a:pt x="4315" y="11863"/>
                </a:lnTo>
                <a:lnTo>
                  <a:pt x="4320" y="11867"/>
                </a:lnTo>
                <a:lnTo>
                  <a:pt x="4321" y="11886"/>
                </a:lnTo>
                <a:lnTo>
                  <a:pt x="4337" y="11869"/>
                </a:lnTo>
                <a:lnTo>
                  <a:pt x="4349" y="11867"/>
                </a:lnTo>
                <a:lnTo>
                  <a:pt x="4362" y="11832"/>
                </a:lnTo>
                <a:lnTo>
                  <a:pt x="4380" y="11838"/>
                </a:lnTo>
                <a:lnTo>
                  <a:pt x="4387" y="11828"/>
                </a:lnTo>
                <a:lnTo>
                  <a:pt x="4395" y="11840"/>
                </a:lnTo>
                <a:lnTo>
                  <a:pt x="4409" y="11836"/>
                </a:lnTo>
                <a:lnTo>
                  <a:pt x="4429" y="11795"/>
                </a:lnTo>
                <a:lnTo>
                  <a:pt x="4441" y="11791"/>
                </a:lnTo>
                <a:lnTo>
                  <a:pt x="4449" y="11775"/>
                </a:lnTo>
                <a:lnTo>
                  <a:pt x="4467" y="11780"/>
                </a:lnTo>
                <a:lnTo>
                  <a:pt x="4480" y="11779"/>
                </a:lnTo>
                <a:lnTo>
                  <a:pt x="4510" y="11785"/>
                </a:lnTo>
                <a:lnTo>
                  <a:pt x="4518" y="11797"/>
                </a:lnTo>
                <a:lnTo>
                  <a:pt x="4510" y="11808"/>
                </a:lnTo>
                <a:lnTo>
                  <a:pt x="4495" y="11805"/>
                </a:lnTo>
                <a:lnTo>
                  <a:pt x="4485" y="11818"/>
                </a:lnTo>
                <a:lnTo>
                  <a:pt x="4495" y="11831"/>
                </a:lnTo>
                <a:lnTo>
                  <a:pt x="4535" y="11842"/>
                </a:lnTo>
                <a:lnTo>
                  <a:pt x="4543" y="11837"/>
                </a:lnTo>
                <a:lnTo>
                  <a:pt x="4555" y="11837"/>
                </a:lnTo>
                <a:lnTo>
                  <a:pt x="4566" y="11853"/>
                </a:lnTo>
                <a:lnTo>
                  <a:pt x="4585" y="11857"/>
                </a:lnTo>
                <a:lnTo>
                  <a:pt x="4594" y="11856"/>
                </a:lnTo>
                <a:lnTo>
                  <a:pt x="4599" y="11844"/>
                </a:lnTo>
                <a:lnTo>
                  <a:pt x="4608" y="11855"/>
                </a:lnTo>
                <a:lnTo>
                  <a:pt x="4609" y="11867"/>
                </a:lnTo>
                <a:lnTo>
                  <a:pt x="4631" y="11894"/>
                </a:lnTo>
                <a:lnTo>
                  <a:pt x="4648" y="11899"/>
                </a:lnTo>
                <a:lnTo>
                  <a:pt x="4655" y="11892"/>
                </a:lnTo>
                <a:lnTo>
                  <a:pt x="4667" y="11908"/>
                </a:lnTo>
                <a:lnTo>
                  <a:pt x="4680" y="11905"/>
                </a:lnTo>
                <a:lnTo>
                  <a:pt x="4690" y="11913"/>
                </a:lnTo>
                <a:lnTo>
                  <a:pt x="4708" y="11902"/>
                </a:lnTo>
                <a:lnTo>
                  <a:pt x="4716" y="11907"/>
                </a:lnTo>
                <a:lnTo>
                  <a:pt x="4727" y="11975"/>
                </a:lnTo>
                <a:lnTo>
                  <a:pt x="4750" y="12019"/>
                </a:lnTo>
                <a:lnTo>
                  <a:pt x="4761" y="12020"/>
                </a:lnTo>
                <a:lnTo>
                  <a:pt x="4766" y="12012"/>
                </a:lnTo>
                <a:lnTo>
                  <a:pt x="4781" y="12027"/>
                </a:lnTo>
                <a:lnTo>
                  <a:pt x="4805" y="12028"/>
                </a:lnTo>
                <a:lnTo>
                  <a:pt x="4808" y="12039"/>
                </a:lnTo>
                <a:lnTo>
                  <a:pt x="4819" y="12046"/>
                </a:lnTo>
                <a:lnTo>
                  <a:pt x="4817" y="12068"/>
                </a:lnTo>
                <a:lnTo>
                  <a:pt x="4800" y="12075"/>
                </a:lnTo>
                <a:lnTo>
                  <a:pt x="4778" y="12109"/>
                </a:lnTo>
                <a:lnTo>
                  <a:pt x="4777" y="12129"/>
                </a:lnTo>
                <a:lnTo>
                  <a:pt x="4801" y="12137"/>
                </a:lnTo>
                <a:lnTo>
                  <a:pt x="4817" y="12122"/>
                </a:lnTo>
                <a:lnTo>
                  <a:pt x="4828" y="12131"/>
                </a:lnTo>
                <a:lnTo>
                  <a:pt x="4861" y="12118"/>
                </a:lnTo>
                <a:lnTo>
                  <a:pt x="4880" y="12122"/>
                </a:lnTo>
                <a:cubicBezTo>
                  <a:pt x="4880" y="12122"/>
                  <a:pt x="4903" y="12139"/>
                  <a:pt x="4903" y="12139"/>
                </a:cubicBezTo>
                <a:close/>
                <a:moveTo>
                  <a:pt x="5467" y="12364"/>
                </a:moveTo>
                <a:lnTo>
                  <a:pt x="5500" y="12367"/>
                </a:lnTo>
                <a:lnTo>
                  <a:pt x="5508" y="12372"/>
                </a:lnTo>
                <a:lnTo>
                  <a:pt x="5532" y="12362"/>
                </a:lnTo>
                <a:lnTo>
                  <a:pt x="5540" y="12369"/>
                </a:lnTo>
                <a:lnTo>
                  <a:pt x="5563" y="12352"/>
                </a:lnTo>
                <a:lnTo>
                  <a:pt x="5580" y="12320"/>
                </a:lnTo>
                <a:lnTo>
                  <a:pt x="5568" y="12314"/>
                </a:lnTo>
                <a:lnTo>
                  <a:pt x="5564" y="12299"/>
                </a:lnTo>
                <a:lnTo>
                  <a:pt x="5556" y="12293"/>
                </a:lnTo>
                <a:lnTo>
                  <a:pt x="5528" y="12299"/>
                </a:lnTo>
                <a:lnTo>
                  <a:pt x="5479" y="12292"/>
                </a:lnTo>
                <a:lnTo>
                  <a:pt x="5474" y="12309"/>
                </a:lnTo>
                <a:lnTo>
                  <a:pt x="5462" y="12318"/>
                </a:lnTo>
                <a:lnTo>
                  <a:pt x="5464" y="12334"/>
                </a:lnTo>
                <a:lnTo>
                  <a:pt x="5462" y="12345"/>
                </a:lnTo>
                <a:cubicBezTo>
                  <a:pt x="5462" y="12345"/>
                  <a:pt x="5467" y="12364"/>
                  <a:pt x="5467" y="12364"/>
                </a:cubicBezTo>
                <a:close/>
                <a:moveTo>
                  <a:pt x="5374" y="12323"/>
                </a:moveTo>
                <a:lnTo>
                  <a:pt x="5369" y="12327"/>
                </a:lnTo>
                <a:lnTo>
                  <a:pt x="5375" y="12343"/>
                </a:lnTo>
                <a:lnTo>
                  <a:pt x="5384" y="12349"/>
                </a:lnTo>
                <a:lnTo>
                  <a:pt x="5392" y="12339"/>
                </a:lnTo>
                <a:lnTo>
                  <a:pt x="5381" y="12336"/>
                </a:lnTo>
                <a:cubicBezTo>
                  <a:pt x="5381" y="12336"/>
                  <a:pt x="5374" y="12323"/>
                  <a:pt x="5374" y="12323"/>
                </a:cubicBezTo>
                <a:close/>
                <a:moveTo>
                  <a:pt x="6037" y="8581"/>
                </a:moveTo>
                <a:lnTo>
                  <a:pt x="6043" y="8573"/>
                </a:lnTo>
                <a:lnTo>
                  <a:pt x="6023" y="8572"/>
                </a:lnTo>
                <a:lnTo>
                  <a:pt x="6012" y="8566"/>
                </a:lnTo>
                <a:lnTo>
                  <a:pt x="6007" y="8576"/>
                </a:lnTo>
                <a:lnTo>
                  <a:pt x="5987" y="8577"/>
                </a:lnTo>
                <a:lnTo>
                  <a:pt x="5981" y="8567"/>
                </a:lnTo>
                <a:lnTo>
                  <a:pt x="5973" y="8567"/>
                </a:lnTo>
                <a:lnTo>
                  <a:pt x="5956" y="8544"/>
                </a:lnTo>
                <a:lnTo>
                  <a:pt x="5946" y="8545"/>
                </a:lnTo>
                <a:lnTo>
                  <a:pt x="5945" y="8559"/>
                </a:lnTo>
                <a:lnTo>
                  <a:pt x="5934" y="8549"/>
                </a:lnTo>
                <a:lnTo>
                  <a:pt x="5934" y="8530"/>
                </a:lnTo>
                <a:lnTo>
                  <a:pt x="5929" y="8519"/>
                </a:lnTo>
                <a:lnTo>
                  <a:pt x="5929" y="8510"/>
                </a:lnTo>
                <a:lnTo>
                  <a:pt x="5937" y="8496"/>
                </a:lnTo>
                <a:lnTo>
                  <a:pt x="5935" y="8476"/>
                </a:lnTo>
                <a:lnTo>
                  <a:pt x="5910" y="8506"/>
                </a:lnTo>
                <a:lnTo>
                  <a:pt x="5905" y="8524"/>
                </a:lnTo>
                <a:lnTo>
                  <a:pt x="5908" y="8532"/>
                </a:lnTo>
                <a:lnTo>
                  <a:pt x="5916" y="8530"/>
                </a:lnTo>
                <a:lnTo>
                  <a:pt x="5922" y="8539"/>
                </a:lnTo>
                <a:lnTo>
                  <a:pt x="5922" y="8556"/>
                </a:lnTo>
                <a:lnTo>
                  <a:pt x="5930" y="8561"/>
                </a:lnTo>
                <a:lnTo>
                  <a:pt x="5935" y="8575"/>
                </a:lnTo>
                <a:lnTo>
                  <a:pt x="5940" y="8575"/>
                </a:lnTo>
                <a:lnTo>
                  <a:pt x="5946" y="8587"/>
                </a:lnTo>
                <a:lnTo>
                  <a:pt x="5947" y="8599"/>
                </a:lnTo>
                <a:lnTo>
                  <a:pt x="5956" y="8606"/>
                </a:lnTo>
                <a:lnTo>
                  <a:pt x="5986" y="8612"/>
                </a:lnTo>
                <a:lnTo>
                  <a:pt x="5990" y="8636"/>
                </a:lnTo>
                <a:lnTo>
                  <a:pt x="6006" y="8648"/>
                </a:lnTo>
                <a:lnTo>
                  <a:pt x="6015" y="8642"/>
                </a:lnTo>
                <a:lnTo>
                  <a:pt x="6020" y="8620"/>
                </a:lnTo>
                <a:lnTo>
                  <a:pt x="6018" y="8606"/>
                </a:lnTo>
                <a:lnTo>
                  <a:pt x="6022" y="8585"/>
                </a:lnTo>
                <a:cubicBezTo>
                  <a:pt x="6022" y="8585"/>
                  <a:pt x="6037" y="8581"/>
                  <a:pt x="6037" y="8581"/>
                </a:cubicBezTo>
                <a:close/>
                <a:moveTo>
                  <a:pt x="6066" y="8169"/>
                </a:moveTo>
                <a:lnTo>
                  <a:pt x="6076" y="8182"/>
                </a:lnTo>
                <a:lnTo>
                  <a:pt x="6085" y="8184"/>
                </a:lnTo>
                <a:lnTo>
                  <a:pt x="6097" y="8193"/>
                </a:lnTo>
                <a:lnTo>
                  <a:pt x="6113" y="8184"/>
                </a:lnTo>
                <a:lnTo>
                  <a:pt x="6115" y="8171"/>
                </a:lnTo>
                <a:lnTo>
                  <a:pt x="6107" y="8159"/>
                </a:lnTo>
                <a:lnTo>
                  <a:pt x="6104" y="8149"/>
                </a:lnTo>
                <a:lnTo>
                  <a:pt x="6097" y="8139"/>
                </a:lnTo>
                <a:lnTo>
                  <a:pt x="6088" y="8134"/>
                </a:lnTo>
                <a:lnTo>
                  <a:pt x="6077" y="8112"/>
                </a:lnTo>
                <a:lnTo>
                  <a:pt x="6062" y="8094"/>
                </a:lnTo>
                <a:lnTo>
                  <a:pt x="6056" y="8092"/>
                </a:lnTo>
                <a:lnTo>
                  <a:pt x="6043" y="8068"/>
                </a:lnTo>
                <a:lnTo>
                  <a:pt x="6027" y="8058"/>
                </a:lnTo>
                <a:lnTo>
                  <a:pt x="6010" y="8055"/>
                </a:lnTo>
                <a:lnTo>
                  <a:pt x="5978" y="8037"/>
                </a:lnTo>
                <a:lnTo>
                  <a:pt x="5966" y="8029"/>
                </a:lnTo>
                <a:lnTo>
                  <a:pt x="5953" y="8041"/>
                </a:lnTo>
                <a:lnTo>
                  <a:pt x="5959" y="8061"/>
                </a:lnTo>
                <a:lnTo>
                  <a:pt x="5972" y="8071"/>
                </a:lnTo>
                <a:lnTo>
                  <a:pt x="5994" y="8100"/>
                </a:lnTo>
                <a:lnTo>
                  <a:pt x="5997" y="8121"/>
                </a:lnTo>
                <a:lnTo>
                  <a:pt x="6001" y="8130"/>
                </a:lnTo>
                <a:lnTo>
                  <a:pt x="6008" y="8132"/>
                </a:lnTo>
                <a:lnTo>
                  <a:pt x="6033" y="8164"/>
                </a:lnTo>
                <a:lnTo>
                  <a:pt x="6052" y="8164"/>
                </a:lnTo>
                <a:cubicBezTo>
                  <a:pt x="6052" y="8164"/>
                  <a:pt x="6066" y="8169"/>
                  <a:pt x="6066" y="8169"/>
                </a:cubicBezTo>
                <a:close/>
                <a:moveTo>
                  <a:pt x="6076" y="8467"/>
                </a:moveTo>
                <a:lnTo>
                  <a:pt x="6078" y="8462"/>
                </a:lnTo>
                <a:lnTo>
                  <a:pt x="6073" y="8461"/>
                </a:lnTo>
                <a:lnTo>
                  <a:pt x="6070" y="8452"/>
                </a:lnTo>
                <a:lnTo>
                  <a:pt x="6075" y="8448"/>
                </a:lnTo>
                <a:lnTo>
                  <a:pt x="6078" y="8435"/>
                </a:lnTo>
                <a:lnTo>
                  <a:pt x="6088" y="8421"/>
                </a:lnTo>
                <a:lnTo>
                  <a:pt x="6088" y="8424"/>
                </a:lnTo>
                <a:lnTo>
                  <a:pt x="6089" y="8418"/>
                </a:lnTo>
                <a:lnTo>
                  <a:pt x="6087" y="8418"/>
                </a:lnTo>
                <a:lnTo>
                  <a:pt x="6075" y="8434"/>
                </a:lnTo>
                <a:lnTo>
                  <a:pt x="6068" y="8452"/>
                </a:lnTo>
                <a:lnTo>
                  <a:pt x="6072" y="8464"/>
                </a:lnTo>
                <a:cubicBezTo>
                  <a:pt x="6072" y="8464"/>
                  <a:pt x="6076" y="8467"/>
                  <a:pt x="6076" y="8467"/>
                </a:cubicBezTo>
                <a:close/>
                <a:moveTo>
                  <a:pt x="5093" y="12262"/>
                </a:moveTo>
                <a:lnTo>
                  <a:pt x="5090" y="12245"/>
                </a:lnTo>
                <a:lnTo>
                  <a:pt x="5077" y="12228"/>
                </a:lnTo>
                <a:lnTo>
                  <a:pt x="5065" y="12238"/>
                </a:lnTo>
                <a:lnTo>
                  <a:pt x="5074" y="12250"/>
                </a:lnTo>
                <a:cubicBezTo>
                  <a:pt x="5074" y="12250"/>
                  <a:pt x="5093" y="12262"/>
                  <a:pt x="5093" y="12262"/>
                </a:cubicBezTo>
                <a:close/>
                <a:moveTo>
                  <a:pt x="5126" y="12109"/>
                </a:moveTo>
                <a:lnTo>
                  <a:pt x="5103" y="12086"/>
                </a:lnTo>
                <a:lnTo>
                  <a:pt x="5090" y="12097"/>
                </a:lnTo>
                <a:lnTo>
                  <a:pt x="5101" y="12110"/>
                </a:lnTo>
                <a:cubicBezTo>
                  <a:pt x="5101" y="12110"/>
                  <a:pt x="5126" y="12109"/>
                  <a:pt x="5126" y="12109"/>
                </a:cubicBezTo>
                <a:close/>
                <a:moveTo>
                  <a:pt x="6514" y="7941"/>
                </a:moveTo>
                <a:lnTo>
                  <a:pt x="6514" y="7954"/>
                </a:lnTo>
                <a:lnTo>
                  <a:pt x="6518" y="7957"/>
                </a:lnTo>
                <a:lnTo>
                  <a:pt x="6521" y="7952"/>
                </a:lnTo>
                <a:lnTo>
                  <a:pt x="6525" y="7952"/>
                </a:lnTo>
                <a:lnTo>
                  <a:pt x="6525" y="7940"/>
                </a:lnTo>
                <a:lnTo>
                  <a:pt x="6520" y="7938"/>
                </a:lnTo>
                <a:cubicBezTo>
                  <a:pt x="6520" y="7938"/>
                  <a:pt x="6514" y="7941"/>
                  <a:pt x="6514" y="7941"/>
                </a:cubicBezTo>
                <a:close/>
                <a:moveTo>
                  <a:pt x="6423" y="8573"/>
                </a:moveTo>
                <a:lnTo>
                  <a:pt x="6426" y="8581"/>
                </a:lnTo>
                <a:lnTo>
                  <a:pt x="6430" y="8570"/>
                </a:lnTo>
                <a:lnTo>
                  <a:pt x="6430" y="8559"/>
                </a:lnTo>
                <a:lnTo>
                  <a:pt x="6424" y="8562"/>
                </a:lnTo>
                <a:cubicBezTo>
                  <a:pt x="6424" y="8562"/>
                  <a:pt x="6423" y="8573"/>
                  <a:pt x="6423" y="8573"/>
                </a:cubicBezTo>
                <a:close/>
                <a:moveTo>
                  <a:pt x="6411" y="8563"/>
                </a:moveTo>
                <a:lnTo>
                  <a:pt x="6414" y="8563"/>
                </a:lnTo>
                <a:lnTo>
                  <a:pt x="6419" y="8548"/>
                </a:lnTo>
                <a:lnTo>
                  <a:pt x="6416" y="8539"/>
                </a:lnTo>
                <a:lnTo>
                  <a:pt x="6412" y="8532"/>
                </a:lnTo>
                <a:lnTo>
                  <a:pt x="6412" y="8522"/>
                </a:lnTo>
                <a:lnTo>
                  <a:pt x="6416" y="8515"/>
                </a:lnTo>
                <a:lnTo>
                  <a:pt x="6417" y="8502"/>
                </a:lnTo>
                <a:lnTo>
                  <a:pt x="6413" y="8493"/>
                </a:lnTo>
                <a:lnTo>
                  <a:pt x="6413" y="8485"/>
                </a:lnTo>
                <a:lnTo>
                  <a:pt x="6409" y="8493"/>
                </a:lnTo>
                <a:lnTo>
                  <a:pt x="6405" y="8503"/>
                </a:lnTo>
                <a:lnTo>
                  <a:pt x="6408" y="8518"/>
                </a:lnTo>
                <a:lnTo>
                  <a:pt x="6411" y="8535"/>
                </a:lnTo>
                <a:lnTo>
                  <a:pt x="6408" y="8550"/>
                </a:lnTo>
                <a:cubicBezTo>
                  <a:pt x="6408" y="8550"/>
                  <a:pt x="6411" y="8563"/>
                  <a:pt x="6411" y="8563"/>
                </a:cubicBezTo>
                <a:close/>
                <a:moveTo>
                  <a:pt x="6446" y="8410"/>
                </a:moveTo>
                <a:lnTo>
                  <a:pt x="6443" y="8421"/>
                </a:lnTo>
                <a:lnTo>
                  <a:pt x="6447" y="8423"/>
                </a:lnTo>
                <a:lnTo>
                  <a:pt x="6450" y="8417"/>
                </a:lnTo>
                <a:cubicBezTo>
                  <a:pt x="6450" y="8417"/>
                  <a:pt x="6446" y="8410"/>
                  <a:pt x="6446" y="8410"/>
                </a:cubicBezTo>
                <a:close/>
                <a:moveTo>
                  <a:pt x="5730" y="4692"/>
                </a:moveTo>
                <a:lnTo>
                  <a:pt x="5738" y="4691"/>
                </a:lnTo>
                <a:lnTo>
                  <a:pt x="5749" y="4697"/>
                </a:lnTo>
                <a:lnTo>
                  <a:pt x="5767" y="4691"/>
                </a:lnTo>
                <a:lnTo>
                  <a:pt x="5775" y="4700"/>
                </a:lnTo>
                <a:lnTo>
                  <a:pt x="5790" y="4689"/>
                </a:lnTo>
                <a:lnTo>
                  <a:pt x="5800" y="4687"/>
                </a:lnTo>
                <a:lnTo>
                  <a:pt x="5803" y="4679"/>
                </a:lnTo>
                <a:lnTo>
                  <a:pt x="5820" y="4665"/>
                </a:lnTo>
                <a:lnTo>
                  <a:pt x="5831" y="4660"/>
                </a:lnTo>
                <a:lnTo>
                  <a:pt x="5836" y="4642"/>
                </a:lnTo>
                <a:lnTo>
                  <a:pt x="5854" y="4597"/>
                </a:lnTo>
                <a:lnTo>
                  <a:pt x="5855" y="4574"/>
                </a:lnTo>
                <a:lnTo>
                  <a:pt x="5861" y="4552"/>
                </a:lnTo>
                <a:lnTo>
                  <a:pt x="5872" y="4535"/>
                </a:lnTo>
                <a:lnTo>
                  <a:pt x="5873" y="4518"/>
                </a:lnTo>
                <a:lnTo>
                  <a:pt x="5868" y="4496"/>
                </a:lnTo>
                <a:lnTo>
                  <a:pt x="5859" y="4479"/>
                </a:lnTo>
                <a:lnTo>
                  <a:pt x="5852" y="4479"/>
                </a:lnTo>
                <a:lnTo>
                  <a:pt x="5845" y="4464"/>
                </a:lnTo>
                <a:lnTo>
                  <a:pt x="5831" y="4457"/>
                </a:lnTo>
                <a:lnTo>
                  <a:pt x="5818" y="4468"/>
                </a:lnTo>
                <a:lnTo>
                  <a:pt x="5810" y="4462"/>
                </a:lnTo>
                <a:lnTo>
                  <a:pt x="5805" y="4471"/>
                </a:lnTo>
                <a:lnTo>
                  <a:pt x="5799" y="4471"/>
                </a:lnTo>
                <a:lnTo>
                  <a:pt x="5785" y="4485"/>
                </a:lnTo>
                <a:lnTo>
                  <a:pt x="5766" y="4533"/>
                </a:lnTo>
                <a:lnTo>
                  <a:pt x="5756" y="4544"/>
                </a:lnTo>
                <a:lnTo>
                  <a:pt x="5749" y="4570"/>
                </a:lnTo>
                <a:lnTo>
                  <a:pt x="5731" y="4599"/>
                </a:lnTo>
                <a:lnTo>
                  <a:pt x="5730" y="4624"/>
                </a:lnTo>
                <a:lnTo>
                  <a:pt x="5728" y="4650"/>
                </a:lnTo>
                <a:lnTo>
                  <a:pt x="5732" y="4659"/>
                </a:lnTo>
                <a:lnTo>
                  <a:pt x="5728" y="4684"/>
                </a:lnTo>
                <a:cubicBezTo>
                  <a:pt x="5728" y="4684"/>
                  <a:pt x="5730" y="4692"/>
                  <a:pt x="5730" y="4692"/>
                </a:cubicBezTo>
                <a:close/>
                <a:moveTo>
                  <a:pt x="6560" y="5043"/>
                </a:moveTo>
                <a:lnTo>
                  <a:pt x="6565" y="5036"/>
                </a:lnTo>
                <a:lnTo>
                  <a:pt x="6569" y="5029"/>
                </a:lnTo>
                <a:lnTo>
                  <a:pt x="6567" y="5016"/>
                </a:lnTo>
                <a:lnTo>
                  <a:pt x="6559" y="5004"/>
                </a:lnTo>
                <a:lnTo>
                  <a:pt x="6558" y="4989"/>
                </a:lnTo>
                <a:lnTo>
                  <a:pt x="6554" y="4979"/>
                </a:lnTo>
                <a:lnTo>
                  <a:pt x="6543" y="4981"/>
                </a:lnTo>
                <a:lnTo>
                  <a:pt x="6548" y="4958"/>
                </a:lnTo>
                <a:lnTo>
                  <a:pt x="6541" y="4944"/>
                </a:lnTo>
                <a:lnTo>
                  <a:pt x="6530" y="4945"/>
                </a:lnTo>
                <a:lnTo>
                  <a:pt x="6527" y="4943"/>
                </a:lnTo>
                <a:lnTo>
                  <a:pt x="6532" y="4930"/>
                </a:lnTo>
                <a:lnTo>
                  <a:pt x="6529" y="4922"/>
                </a:lnTo>
                <a:lnTo>
                  <a:pt x="6513" y="4937"/>
                </a:lnTo>
                <a:lnTo>
                  <a:pt x="6508" y="4951"/>
                </a:lnTo>
                <a:lnTo>
                  <a:pt x="6510" y="4975"/>
                </a:lnTo>
                <a:lnTo>
                  <a:pt x="6505" y="4975"/>
                </a:lnTo>
                <a:lnTo>
                  <a:pt x="6498" y="4966"/>
                </a:lnTo>
                <a:lnTo>
                  <a:pt x="6497" y="4935"/>
                </a:lnTo>
                <a:lnTo>
                  <a:pt x="6493" y="4930"/>
                </a:lnTo>
                <a:lnTo>
                  <a:pt x="6488" y="4934"/>
                </a:lnTo>
                <a:lnTo>
                  <a:pt x="6488" y="4948"/>
                </a:lnTo>
                <a:lnTo>
                  <a:pt x="6478" y="4975"/>
                </a:lnTo>
                <a:lnTo>
                  <a:pt x="6471" y="4985"/>
                </a:lnTo>
                <a:lnTo>
                  <a:pt x="6475" y="4970"/>
                </a:lnTo>
                <a:lnTo>
                  <a:pt x="6477" y="4946"/>
                </a:lnTo>
                <a:lnTo>
                  <a:pt x="6485" y="4921"/>
                </a:lnTo>
                <a:lnTo>
                  <a:pt x="6486" y="4906"/>
                </a:lnTo>
                <a:lnTo>
                  <a:pt x="6475" y="4913"/>
                </a:lnTo>
                <a:lnTo>
                  <a:pt x="6461" y="4940"/>
                </a:lnTo>
                <a:lnTo>
                  <a:pt x="6461" y="4949"/>
                </a:lnTo>
                <a:lnTo>
                  <a:pt x="6452" y="4966"/>
                </a:lnTo>
                <a:lnTo>
                  <a:pt x="6444" y="4964"/>
                </a:lnTo>
                <a:lnTo>
                  <a:pt x="6443" y="4950"/>
                </a:lnTo>
                <a:lnTo>
                  <a:pt x="6450" y="4931"/>
                </a:lnTo>
                <a:lnTo>
                  <a:pt x="6465" y="4921"/>
                </a:lnTo>
                <a:lnTo>
                  <a:pt x="6471" y="4899"/>
                </a:lnTo>
                <a:lnTo>
                  <a:pt x="6477" y="4881"/>
                </a:lnTo>
                <a:lnTo>
                  <a:pt x="6482" y="4880"/>
                </a:lnTo>
                <a:lnTo>
                  <a:pt x="6490" y="4866"/>
                </a:lnTo>
                <a:lnTo>
                  <a:pt x="6492" y="4855"/>
                </a:lnTo>
                <a:lnTo>
                  <a:pt x="6482" y="4850"/>
                </a:lnTo>
                <a:lnTo>
                  <a:pt x="6470" y="4866"/>
                </a:lnTo>
                <a:lnTo>
                  <a:pt x="6462" y="4880"/>
                </a:lnTo>
                <a:lnTo>
                  <a:pt x="6452" y="4886"/>
                </a:lnTo>
                <a:lnTo>
                  <a:pt x="6440" y="4906"/>
                </a:lnTo>
                <a:lnTo>
                  <a:pt x="6445" y="4884"/>
                </a:lnTo>
                <a:lnTo>
                  <a:pt x="6455" y="4862"/>
                </a:lnTo>
                <a:lnTo>
                  <a:pt x="6452" y="4860"/>
                </a:lnTo>
                <a:lnTo>
                  <a:pt x="6440" y="4864"/>
                </a:lnTo>
                <a:lnTo>
                  <a:pt x="6435" y="4874"/>
                </a:lnTo>
                <a:lnTo>
                  <a:pt x="6417" y="4867"/>
                </a:lnTo>
                <a:lnTo>
                  <a:pt x="6405" y="4869"/>
                </a:lnTo>
                <a:lnTo>
                  <a:pt x="6398" y="4858"/>
                </a:lnTo>
                <a:lnTo>
                  <a:pt x="6411" y="4860"/>
                </a:lnTo>
                <a:lnTo>
                  <a:pt x="6437" y="4850"/>
                </a:lnTo>
                <a:lnTo>
                  <a:pt x="6426" y="4842"/>
                </a:lnTo>
                <a:lnTo>
                  <a:pt x="6418" y="4833"/>
                </a:lnTo>
                <a:lnTo>
                  <a:pt x="6426" y="4836"/>
                </a:lnTo>
                <a:lnTo>
                  <a:pt x="6435" y="4830"/>
                </a:lnTo>
                <a:lnTo>
                  <a:pt x="6429" y="4812"/>
                </a:lnTo>
                <a:lnTo>
                  <a:pt x="6422" y="4809"/>
                </a:lnTo>
                <a:lnTo>
                  <a:pt x="6421" y="4803"/>
                </a:lnTo>
                <a:lnTo>
                  <a:pt x="6432" y="4795"/>
                </a:lnTo>
                <a:lnTo>
                  <a:pt x="6432" y="4782"/>
                </a:lnTo>
                <a:lnTo>
                  <a:pt x="6428" y="4755"/>
                </a:lnTo>
                <a:lnTo>
                  <a:pt x="6424" y="4743"/>
                </a:lnTo>
                <a:lnTo>
                  <a:pt x="6409" y="4751"/>
                </a:lnTo>
                <a:lnTo>
                  <a:pt x="6402" y="4760"/>
                </a:lnTo>
                <a:lnTo>
                  <a:pt x="6396" y="4753"/>
                </a:lnTo>
                <a:lnTo>
                  <a:pt x="6392" y="4760"/>
                </a:lnTo>
                <a:lnTo>
                  <a:pt x="6388" y="4756"/>
                </a:lnTo>
                <a:lnTo>
                  <a:pt x="6393" y="4738"/>
                </a:lnTo>
                <a:lnTo>
                  <a:pt x="6394" y="4720"/>
                </a:lnTo>
                <a:lnTo>
                  <a:pt x="6409" y="4714"/>
                </a:lnTo>
                <a:lnTo>
                  <a:pt x="6415" y="4704"/>
                </a:lnTo>
                <a:lnTo>
                  <a:pt x="6416" y="4679"/>
                </a:lnTo>
                <a:lnTo>
                  <a:pt x="6413" y="4671"/>
                </a:lnTo>
                <a:lnTo>
                  <a:pt x="6403" y="4685"/>
                </a:lnTo>
                <a:lnTo>
                  <a:pt x="6387" y="4706"/>
                </a:lnTo>
                <a:lnTo>
                  <a:pt x="6380" y="4722"/>
                </a:lnTo>
                <a:lnTo>
                  <a:pt x="6371" y="4735"/>
                </a:lnTo>
                <a:lnTo>
                  <a:pt x="6370" y="4755"/>
                </a:lnTo>
                <a:lnTo>
                  <a:pt x="6371" y="4768"/>
                </a:lnTo>
                <a:lnTo>
                  <a:pt x="6366" y="4775"/>
                </a:lnTo>
                <a:lnTo>
                  <a:pt x="6364" y="4754"/>
                </a:lnTo>
                <a:lnTo>
                  <a:pt x="6364" y="4734"/>
                </a:lnTo>
                <a:lnTo>
                  <a:pt x="6370" y="4718"/>
                </a:lnTo>
                <a:lnTo>
                  <a:pt x="6382" y="4690"/>
                </a:lnTo>
                <a:lnTo>
                  <a:pt x="6386" y="4674"/>
                </a:lnTo>
                <a:lnTo>
                  <a:pt x="6383" y="4669"/>
                </a:lnTo>
                <a:lnTo>
                  <a:pt x="6373" y="4681"/>
                </a:lnTo>
                <a:lnTo>
                  <a:pt x="6368" y="4696"/>
                </a:lnTo>
                <a:lnTo>
                  <a:pt x="6369" y="4702"/>
                </a:lnTo>
                <a:lnTo>
                  <a:pt x="6357" y="4712"/>
                </a:lnTo>
                <a:lnTo>
                  <a:pt x="6351" y="4726"/>
                </a:lnTo>
                <a:lnTo>
                  <a:pt x="6351" y="4739"/>
                </a:lnTo>
                <a:lnTo>
                  <a:pt x="6341" y="4766"/>
                </a:lnTo>
                <a:lnTo>
                  <a:pt x="6335" y="4772"/>
                </a:lnTo>
                <a:lnTo>
                  <a:pt x="6335" y="4757"/>
                </a:lnTo>
                <a:lnTo>
                  <a:pt x="6341" y="4736"/>
                </a:lnTo>
                <a:lnTo>
                  <a:pt x="6353" y="4700"/>
                </a:lnTo>
                <a:lnTo>
                  <a:pt x="6358" y="4688"/>
                </a:lnTo>
                <a:lnTo>
                  <a:pt x="6356" y="4671"/>
                </a:lnTo>
                <a:lnTo>
                  <a:pt x="6347" y="4673"/>
                </a:lnTo>
                <a:lnTo>
                  <a:pt x="6338" y="4688"/>
                </a:lnTo>
                <a:lnTo>
                  <a:pt x="6337" y="4704"/>
                </a:lnTo>
                <a:lnTo>
                  <a:pt x="6332" y="4710"/>
                </a:lnTo>
                <a:lnTo>
                  <a:pt x="6331" y="4696"/>
                </a:lnTo>
                <a:lnTo>
                  <a:pt x="6337" y="4671"/>
                </a:lnTo>
                <a:lnTo>
                  <a:pt x="6341" y="4659"/>
                </a:lnTo>
                <a:lnTo>
                  <a:pt x="6336" y="4645"/>
                </a:lnTo>
                <a:lnTo>
                  <a:pt x="6325" y="4638"/>
                </a:lnTo>
                <a:lnTo>
                  <a:pt x="6328" y="4631"/>
                </a:lnTo>
                <a:lnTo>
                  <a:pt x="6322" y="4621"/>
                </a:lnTo>
                <a:lnTo>
                  <a:pt x="6306" y="4620"/>
                </a:lnTo>
                <a:lnTo>
                  <a:pt x="6298" y="4627"/>
                </a:lnTo>
                <a:lnTo>
                  <a:pt x="6302" y="4613"/>
                </a:lnTo>
                <a:lnTo>
                  <a:pt x="6312" y="4610"/>
                </a:lnTo>
                <a:lnTo>
                  <a:pt x="6301" y="4604"/>
                </a:lnTo>
                <a:lnTo>
                  <a:pt x="6285" y="4604"/>
                </a:lnTo>
                <a:lnTo>
                  <a:pt x="6276" y="4619"/>
                </a:lnTo>
                <a:lnTo>
                  <a:pt x="6276" y="4603"/>
                </a:lnTo>
                <a:lnTo>
                  <a:pt x="6297" y="4587"/>
                </a:lnTo>
                <a:lnTo>
                  <a:pt x="6312" y="4583"/>
                </a:lnTo>
                <a:lnTo>
                  <a:pt x="6319" y="4591"/>
                </a:lnTo>
                <a:lnTo>
                  <a:pt x="6331" y="4597"/>
                </a:lnTo>
                <a:lnTo>
                  <a:pt x="6333" y="4588"/>
                </a:lnTo>
                <a:lnTo>
                  <a:pt x="6337" y="4570"/>
                </a:lnTo>
                <a:lnTo>
                  <a:pt x="6327" y="4570"/>
                </a:lnTo>
                <a:lnTo>
                  <a:pt x="6315" y="4564"/>
                </a:lnTo>
                <a:lnTo>
                  <a:pt x="6302" y="4552"/>
                </a:lnTo>
                <a:lnTo>
                  <a:pt x="6292" y="4552"/>
                </a:lnTo>
                <a:lnTo>
                  <a:pt x="6292" y="4573"/>
                </a:lnTo>
                <a:lnTo>
                  <a:pt x="6285" y="4574"/>
                </a:lnTo>
                <a:lnTo>
                  <a:pt x="6285" y="4565"/>
                </a:lnTo>
                <a:lnTo>
                  <a:pt x="6289" y="4556"/>
                </a:lnTo>
                <a:lnTo>
                  <a:pt x="6290" y="4544"/>
                </a:lnTo>
                <a:lnTo>
                  <a:pt x="6279" y="4544"/>
                </a:lnTo>
                <a:lnTo>
                  <a:pt x="6277" y="4557"/>
                </a:lnTo>
                <a:lnTo>
                  <a:pt x="6272" y="4562"/>
                </a:lnTo>
                <a:lnTo>
                  <a:pt x="6268" y="4550"/>
                </a:lnTo>
                <a:lnTo>
                  <a:pt x="6267" y="4535"/>
                </a:lnTo>
                <a:lnTo>
                  <a:pt x="6261" y="4530"/>
                </a:lnTo>
                <a:lnTo>
                  <a:pt x="6257" y="4534"/>
                </a:lnTo>
                <a:lnTo>
                  <a:pt x="6250" y="4524"/>
                </a:lnTo>
                <a:lnTo>
                  <a:pt x="6244" y="4517"/>
                </a:lnTo>
                <a:lnTo>
                  <a:pt x="6235" y="4520"/>
                </a:lnTo>
                <a:lnTo>
                  <a:pt x="6244" y="4503"/>
                </a:lnTo>
                <a:lnTo>
                  <a:pt x="6250" y="4499"/>
                </a:lnTo>
                <a:lnTo>
                  <a:pt x="6269" y="4519"/>
                </a:lnTo>
                <a:lnTo>
                  <a:pt x="6275" y="4516"/>
                </a:lnTo>
                <a:lnTo>
                  <a:pt x="6273" y="4505"/>
                </a:lnTo>
                <a:lnTo>
                  <a:pt x="6238" y="4476"/>
                </a:lnTo>
                <a:lnTo>
                  <a:pt x="6224" y="4470"/>
                </a:lnTo>
                <a:lnTo>
                  <a:pt x="6220" y="4462"/>
                </a:lnTo>
                <a:lnTo>
                  <a:pt x="6231" y="4460"/>
                </a:lnTo>
                <a:lnTo>
                  <a:pt x="6255" y="4476"/>
                </a:lnTo>
                <a:lnTo>
                  <a:pt x="6271" y="4476"/>
                </a:lnTo>
                <a:lnTo>
                  <a:pt x="6297" y="4489"/>
                </a:lnTo>
                <a:lnTo>
                  <a:pt x="6304" y="4487"/>
                </a:lnTo>
                <a:lnTo>
                  <a:pt x="6300" y="4477"/>
                </a:lnTo>
                <a:lnTo>
                  <a:pt x="6300" y="4463"/>
                </a:lnTo>
                <a:lnTo>
                  <a:pt x="6295" y="4453"/>
                </a:lnTo>
                <a:lnTo>
                  <a:pt x="6285" y="4446"/>
                </a:lnTo>
                <a:lnTo>
                  <a:pt x="6276" y="4434"/>
                </a:lnTo>
                <a:lnTo>
                  <a:pt x="6279" y="4430"/>
                </a:lnTo>
                <a:lnTo>
                  <a:pt x="6286" y="4428"/>
                </a:lnTo>
                <a:lnTo>
                  <a:pt x="6290" y="4437"/>
                </a:lnTo>
                <a:lnTo>
                  <a:pt x="6295" y="4443"/>
                </a:lnTo>
                <a:lnTo>
                  <a:pt x="6301" y="4435"/>
                </a:lnTo>
                <a:lnTo>
                  <a:pt x="6314" y="4435"/>
                </a:lnTo>
                <a:lnTo>
                  <a:pt x="6317" y="4433"/>
                </a:lnTo>
                <a:lnTo>
                  <a:pt x="6316" y="4425"/>
                </a:lnTo>
                <a:lnTo>
                  <a:pt x="6308" y="4419"/>
                </a:lnTo>
                <a:lnTo>
                  <a:pt x="6308" y="4410"/>
                </a:lnTo>
                <a:lnTo>
                  <a:pt x="6301" y="4395"/>
                </a:lnTo>
                <a:lnTo>
                  <a:pt x="6291" y="4398"/>
                </a:lnTo>
                <a:lnTo>
                  <a:pt x="6280" y="4407"/>
                </a:lnTo>
                <a:lnTo>
                  <a:pt x="6264" y="4407"/>
                </a:lnTo>
                <a:lnTo>
                  <a:pt x="6261" y="4417"/>
                </a:lnTo>
                <a:lnTo>
                  <a:pt x="6254" y="4419"/>
                </a:lnTo>
                <a:lnTo>
                  <a:pt x="6252" y="4404"/>
                </a:lnTo>
                <a:lnTo>
                  <a:pt x="6263" y="4393"/>
                </a:lnTo>
                <a:lnTo>
                  <a:pt x="6278" y="4393"/>
                </a:lnTo>
                <a:lnTo>
                  <a:pt x="6284" y="4387"/>
                </a:lnTo>
                <a:lnTo>
                  <a:pt x="6301" y="4385"/>
                </a:lnTo>
                <a:lnTo>
                  <a:pt x="6304" y="4375"/>
                </a:lnTo>
                <a:lnTo>
                  <a:pt x="6293" y="4371"/>
                </a:lnTo>
                <a:lnTo>
                  <a:pt x="6281" y="4364"/>
                </a:lnTo>
                <a:lnTo>
                  <a:pt x="6277" y="4355"/>
                </a:lnTo>
                <a:lnTo>
                  <a:pt x="6287" y="4363"/>
                </a:lnTo>
                <a:lnTo>
                  <a:pt x="6298" y="4361"/>
                </a:lnTo>
                <a:lnTo>
                  <a:pt x="6307" y="4359"/>
                </a:lnTo>
                <a:lnTo>
                  <a:pt x="6313" y="4363"/>
                </a:lnTo>
                <a:lnTo>
                  <a:pt x="6329" y="4392"/>
                </a:lnTo>
                <a:lnTo>
                  <a:pt x="6337" y="4396"/>
                </a:lnTo>
                <a:lnTo>
                  <a:pt x="6344" y="4389"/>
                </a:lnTo>
                <a:lnTo>
                  <a:pt x="6348" y="4401"/>
                </a:lnTo>
                <a:lnTo>
                  <a:pt x="6354" y="4406"/>
                </a:lnTo>
                <a:lnTo>
                  <a:pt x="6360" y="4395"/>
                </a:lnTo>
                <a:lnTo>
                  <a:pt x="6365" y="4393"/>
                </a:lnTo>
                <a:lnTo>
                  <a:pt x="6371" y="4411"/>
                </a:lnTo>
                <a:lnTo>
                  <a:pt x="6380" y="4412"/>
                </a:lnTo>
                <a:lnTo>
                  <a:pt x="6385" y="4404"/>
                </a:lnTo>
                <a:lnTo>
                  <a:pt x="6385" y="4380"/>
                </a:lnTo>
                <a:lnTo>
                  <a:pt x="6379" y="4362"/>
                </a:lnTo>
                <a:lnTo>
                  <a:pt x="6377" y="4346"/>
                </a:lnTo>
                <a:lnTo>
                  <a:pt x="6364" y="4337"/>
                </a:lnTo>
                <a:lnTo>
                  <a:pt x="6353" y="4326"/>
                </a:lnTo>
                <a:lnTo>
                  <a:pt x="6346" y="4318"/>
                </a:lnTo>
                <a:lnTo>
                  <a:pt x="6339" y="4322"/>
                </a:lnTo>
                <a:lnTo>
                  <a:pt x="6332" y="4328"/>
                </a:lnTo>
                <a:lnTo>
                  <a:pt x="6322" y="4319"/>
                </a:lnTo>
                <a:lnTo>
                  <a:pt x="6304" y="4291"/>
                </a:lnTo>
                <a:lnTo>
                  <a:pt x="6292" y="4285"/>
                </a:lnTo>
                <a:lnTo>
                  <a:pt x="6269" y="4290"/>
                </a:lnTo>
                <a:lnTo>
                  <a:pt x="6260" y="4285"/>
                </a:lnTo>
                <a:lnTo>
                  <a:pt x="6281" y="4279"/>
                </a:lnTo>
                <a:lnTo>
                  <a:pt x="6289" y="4266"/>
                </a:lnTo>
                <a:lnTo>
                  <a:pt x="6300" y="4265"/>
                </a:lnTo>
                <a:lnTo>
                  <a:pt x="6304" y="4271"/>
                </a:lnTo>
                <a:lnTo>
                  <a:pt x="6312" y="4270"/>
                </a:lnTo>
                <a:lnTo>
                  <a:pt x="6322" y="4259"/>
                </a:lnTo>
                <a:lnTo>
                  <a:pt x="6332" y="4250"/>
                </a:lnTo>
                <a:lnTo>
                  <a:pt x="6350" y="4252"/>
                </a:lnTo>
                <a:lnTo>
                  <a:pt x="6359" y="4263"/>
                </a:lnTo>
                <a:lnTo>
                  <a:pt x="6374" y="4264"/>
                </a:lnTo>
                <a:lnTo>
                  <a:pt x="6379" y="4249"/>
                </a:lnTo>
                <a:lnTo>
                  <a:pt x="6382" y="4231"/>
                </a:lnTo>
                <a:lnTo>
                  <a:pt x="6375" y="4215"/>
                </a:lnTo>
                <a:lnTo>
                  <a:pt x="6371" y="4187"/>
                </a:lnTo>
                <a:lnTo>
                  <a:pt x="6359" y="4143"/>
                </a:lnTo>
                <a:lnTo>
                  <a:pt x="6355" y="4119"/>
                </a:lnTo>
                <a:lnTo>
                  <a:pt x="6350" y="4122"/>
                </a:lnTo>
                <a:lnTo>
                  <a:pt x="6347" y="4117"/>
                </a:lnTo>
                <a:lnTo>
                  <a:pt x="6338" y="4121"/>
                </a:lnTo>
                <a:lnTo>
                  <a:pt x="6338" y="4133"/>
                </a:lnTo>
                <a:lnTo>
                  <a:pt x="6330" y="4152"/>
                </a:lnTo>
                <a:lnTo>
                  <a:pt x="6335" y="4159"/>
                </a:lnTo>
                <a:lnTo>
                  <a:pt x="6335" y="4172"/>
                </a:lnTo>
                <a:lnTo>
                  <a:pt x="6330" y="4178"/>
                </a:lnTo>
                <a:lnTo>
                  <a:pt x="6317" y="4188"/>
                </a:lnTo>
                <a:lnTo>
                  <a:pt x="6309" y="4206"/>
                </a:lnTo>
                <a:lnTo>
                  <a:pt x="6297" y="4201"/>
                </a:lnTo>
                <a:lnTo>
                  <a:pt x="6288" y="4196"/>
                </a:lnTo>
                <a:lnTo>
                  <a:pt x="6276" y="4202"/>
                </a:lnTo>
                <a:lnTo>
                  <a:pt x="6268" y="4223"/>
                </a:lnTo>
                <a:lnTo>
                  <a:pt x="6254" y="4241"/>
                </a:lnTo>
                <a:lnTo>
                  <a:pt x="6248" y="4235"/>
                </a:lnTo>
                <a:lnTo>
                  <a:pt x="6239" y="4231"/>
                </a:lnTo>
                <a:lnTo>
                  <a:pt x="6227" y="4238"/>
                </a:lnTo>
                <a:lnTo>
                  <a:pt x="6220" y="4240"/>
                </a:lnTo>
                <a:lnTo>
                  <a:pt x="6232" y="4222"/>
                </a:lnTo>
                <a:lnTo>
                  <a:pt x="6239" y="4217"/>
                </a:lnTo>
                <a:lnTo>
                  <a:pt x="6249" y="4226"/>
                </a:lnTo>
                <a:lnTo>
                  <a:pt x="6260" y="4218"/>
                </a:lnTo>
                <a:lnTo>
                  <a:pt x="6268" y="4198"/>
                </a:lnTo>
                <a:lnTo>
                  <a:pt x="6278" y="4190"/>
                </a:lnTo>
                <a:lnTo>
                  <a:pt x="6285" y="4191"/>
                </a:lnTo>
                <a:lnTo>
                  <a:pt x="6297" y="4179"/>
                </a:lnTo>
                <a:lnTo>
                  <a:pt x="6306" y="4168"/>
                </a:lnTo>
                <a:lnTo>
                  <a:pt x="6307" y="4145"/>
                </a:lnTo>
                <a:lnTo>
                  <a:pt x="6306" y="4137"/>
                </a:lnTo>
                <a:lnTo>
                  <a:pt x="6298" y="4137"/>
                </a:lnTo>
                <a:lnTo>
                  <a:pt x="6289" y="4143"/>
                </a:lnTo>
                <a:lnTo>
                  <a:pt x="6278" y="4138"/>
                </a:lnTo>
                <a:lnTo>
                  <a:pt x="6264" y="4140"/>
                </a:lnTo>
                <a:lnTo>
                  <a:pt x="6245" y="4169"/>
                </a:lnTo>
                <a:lnTo>
                  <a:pt x="6231" y="4192"/>
                </a:lnTo>
                <a:lnTo>
                  <a:pt x="6209" y="4197"/>
                </a:lnTo>
                <a:lnTo>
                  <a:pt x="6214" y="4187"/>
                </a:lnTo>
                <a:lnTo>
                  <a:pt x="6230" y="4181"/>
                </a:lnTo>
                <a:lnTo>
                  <a:pt x="6234" y="4166"/>
                </a:lnTo>
                <a:lnTo>
                  <a:pt x="6228" y="4160"/>
                </a:lnTo>
                <a:lnTo>
                  <a:pt x="6216" y="4162"/>
                </a:lnTo>
                <a:lnTo>
                  <a:pt x="6234" y="4145"/>
                </a:lnTo>
                <a:lnTo>
                  <a:pt x="6245" y="4143"/>
                </a:lnTo>
                <a:lnTo>
                  <a:pt x="6264" y="4123"/>
                </a:lnTo>
                <a:lnTo>
                  <a:pt x="6278" y="4124"/>
                </a:lnTo>
                <a:lnTo>
                  <a:pt x="6287" y="4117"/>
                </a:lnTo>
                <a:lnTo>
                  <a:pt x="6308" y="4114"/>
                </a:lnTo>
                <a:lnTo>
                  <a:pt x="6317" y="4101"/>
                </a:lnTo>
                <a:lnTo>
                  <a:pt x="6323" y="4088"/>
                </a:lnTo>
                <a:lnTo>
                  <a:pt x="6325" y="4078"/>
                </a:lnTo>
                <a:lnTo>
                  <a:pt x="6333" y="4074"/>
                </a:lnTo>
                <a:lnTo>
                  <a:pt x="6332" y="4096"/>
                </a:lnTo>
                <a:lnTo>
                  <a:pt x="6337" y="4101"/>
                </a:lnTo>
                <a:lnTo>
                  <a:pt x="6350" y="4080"/>
                </a:lnTo>
                <a:lnTo>
                  <a:pt x="6352" y="4061"/>
                </a:lnTo>
                <a:lnTo>
                  <a:pt x="6350" y="4049"/>
                </a:lnTo>
                <a:lnTo>
                  <a:pt x="6339" y="4040"/>
                </a:lnTo>
                <a:lnTo>
                  <a:pt x="6332" y="4021"/>
                </a:lnTo>
                <a:lnTo>
                  <a:pt x="6318" y="3994"/>
                </a:lnTo>
                <a:lnTo>
                  <a:pt x="6312" y="3973"/>
                </a:lnTo>
                <a:lnTo>
                  <a:pt x="6303" y="3971"/>
                </a:lnTo>
                <a:lnTo>
                  <a:pt x="6293" y="3981"/>
                </a:lnTo>
                <a:lnTo>
                  <a:pt x="6287" y="3990"/>
                </a:lnTo>
                <a:lnTo>
                  <a:pt x="6277" y="3996"/>
                </a:lnTo>
                <a:lnTo>
                  <a:pt x="6265" y="4013"/>
                </a:lnTo>
                <a:lnTo>
                  <a:pt x="6252" y="4016"/>
                </a:lnTo>
                <a:lnTo>
                  <a:pt x="6243" y="4031"/>
                </a:lnTo>
                <a:lnTo>
                  <a:pt x="6240" y="4027"/>
                </a:lnTo>
                <a:lnTo>
                  <a:pt x="6242" y="4008"/>
                </a:lnTo>
                <a:lnTo>
                  <a:pt x="6249" y="3997"/>
                </a:lnTo>
                <a:lnTo>
                  <a:pt x="6263" y="3997"/>
                </a:lnTo>
                <a:lnTo>
                  <a:pt x="6276" y="3973"/>
                </a:lnTo>
                <a:lnTo>
                  <a:pt x="6281" y="3960"/>
                </a:lnTo>
                <a:lnTo>
                  <a:pt x="6280" y="3952"/>
                </a:lnTo>
                <a:lnTo>
                  <a:pt x="6271" y="3956"/>
                </a:lnTo>
                <a:lnTo>
                  <a:pt x="6254" y="3969"/>
                </a:lnTo>
                <a:lnTo>
                  <a:pt x="6235" y="3991"/>
                </a:lnTo>
                <a:lnTo>
                  <a:pt x="6227" y="3991"/>
                </a:lnTo>
                <a:lnTo>
                  <a:pt x="6222" y="4003"/>
                </a:lnTo>
                <a:lnTo>
                  <a:pt x="6220" y="4018"/>
                </a:lnTo>
                <a:lnTo>
                  <a:pt x="6211" y="4053"/>
                </a:lnTo>
                <a:lnTo>
                  <a:pt x="6189" y="4095"/>
                </a:lnTo>
                <a:lnTo>
                  <a:pt x="6167" y="4114"/>
                </a:lnTo>
                <a:lnTo>
                  <a:pt x="6167" y="4107"/>
                </a:lnTo>
                <a:lnTo>
                  <a:pt x="6177" y="4091"/>
                </a:lnTo>
                <a:lnTo>
                  <a:pt x="6194" y="4063"/>
                </a:lnTo>
                <a:lnTo>
                  <a:pt x="6202" y="4038"/>
                </a:lnTo>
                <a:lnTo>
                  <a:pt x="6208" y="4027"/>
                </a:lnTo>
                <a:lnTo>
                  <a:pt x="6206" y="4018"/>
                </a:lnTo>
                <a:lnTo>
                  <a:pt x="6201" y="4017"/>
                </a:lnTo>
                <a:lnTo>
                  <a:pt x="6198" y="4011"/>
                </a:lnTo>
                <a:lnTo>
                  <a:pt x="6190" y="4016"/>
                </a:lnTo>
                <a:lnTo>
                  <a:pt x="6181" y="4045"/>
                </a:lnTo>
                <a:lnTo>
                  <a:pt x="6165" y="4073"/>
                </a:lnTo>
                <a:lnTo>
                  <a:pt x="6159" y="4075"/>
                </a:lnTo>
                <a:lnTo>
                  <a:pt x="6162" y="4061"/>
                </a:lnTo>
                <a:lnTo>
                  <a:pt x="6164" y="4048"/>
                </a:lnTo>
                <a:lnTo>
                  <a:pt x="6176" y="4028"/>
                </a:lnTo>
                <a:lnTo>
                  <a:pt x="6178" y="4013"/>
                </a:lnTo>
                <a:lnTo>
                  <a:pt x="6185" y="3999"/>
                </a:lnTo>
                <a:lnTo>
                  <a:pt x="6193" y="3998"/>
                </a:lnTo>
                <a:lnTo>
                  <a:pt x="6200" y="4004"/>
                </a:lnTo>
                <a:lnTo>
                  <a:pt x="6213" y="4004"/>
                </a:lnTo>
                <a:lnTo>
                  <a:pt x="6215" y="3995"/>
                </a:lnTo>
                <a:lnTo>
                  <a:pt x="6225" y="3980"/>
                </a:lnTo>
                <a:lnTo>
                  <a:pt x="6238" y="3972"/>
                </a:lnTo>
                <a:lnTo>
                  <a:pt x="6250" y="3945"/>
                </a:lnTo>
                <a:lnTo>
                  <a:pt x="6256" y="3925"/>
                </a:lnTo>
                <a:lnTo>
                  <a:pt x="6252" y="3907"/>
                </a:lnTo>
                <a:lnTo>
                  <a:pt x="6254" y="3892"/>
                </a:lnTo>
                <a:lnTo>
                  <a:pt x="6251" y="3886"/>
                </a:lnTo>
                <a:lnTo>
                  <a:pt x="6231" y="3902"/>
                </a:lnTo>
                <a:lnTo>
                  <a:pt x="6224" y="3919"/>
                </a:lnTo>
                <a:lnTo>
                  <a:pt x="6225" y="3937"/>
                </a:lnTo>
                <a:lnTo>
                  <a:pt x="6221" y="3962"/>
                </a:lnTo>
                <a:lnTo>
                  <a:pt x="6216" y="3968"/>
                </a:lnTo>
                <a:lnTo>
                  <a:pt x="6218" y="3960"/>
                </a:lnTo>
                <a:lnTo>
                  <a:pt x="6217" y="3950"/>
                </a:lnTo>
                <a:lnTo>
                  <a:pt x="6209" y="3940"/>
                </a:lnTo>
                <a:lnTo>
                  <a:pt x="6197" y="3939"/>
                </a:lnTo>
                <a:lnTo>
                  <a:pt x="6186" y="3955"/>
                </a:lnTo>
                <a:lnTo>
                  <a:pt x="6175" y="3952"/>
                </a:lnTo>
                <a:lnTo>
                  <a:pt x="6161" y="3956"/>
                </a:lnTo>
                <a:lnTo>
                  <a:pt x="6150" y="3967"/>
                </a:lnTo>
                <a:lnTo>
                  <a:pt x="6134" y="3966"/>
                </a:lnTo>
                <a:lnTo>
                  <a:pt x="6145" y="3957"/>
                </a:lnTo>
                <a:lnTo>
                  <a:pt x="6156" y="3948"/>
                </a:lnTo>
                <a:lnTo>
                  <a:pt x="6166" y="3928"/>
                </a:lnTo>
                <a:lnTo>
                  <a:pt x="6163" y="3915"/>
                </a:lnTo>
                <a:lnTo>
                  <a:pt x="6156" y="3915"/>
                </a:lnTo>
                <a:lnTo>
                  <a:pt x="6142" y="3918"/>
                </a:lnTo>
                <a:lnTo>
                  <a:pt x="6149" y="3904"/>
                </a:lnTo>
                <a:lnTo>
                  <a:pt x="6157" y="3904"/>
                </a:lnTo>
                <a:lnTo>
                  <a:pt x="6166" y="3895"/>
                </a:lnTo>
                <a:lnTo>
                  <a:pt x="6172" y="3874"/>
                </a:lnTo>
                <a:lnTo>
                  <a:pt x="6180" y="3869"/>
                </a:lnTo>
                <a:lnTo>
                  <a:pt x="6187" y="3861"/>
                </a:lnTo>
                <a:lnTo>
                  <a:pt x="6193" y="3859"/>
                </a:lnTo>
                <a:lnTo>
                  <a:pt x="6204" y="3875"/>
                </a:lnTo>
                <a:lnTo>
                  <a:pt x="6213" y="3888"/>
                </a:lnTo>
                <a:lnTo>
                  <a:pt x="6221" y="3887"/>
                </a:lnTo>
                <a:lnTo>
                  <a:pt x="6234" y="3861"/>
                </a:lnTo>
                <a:lnTo>
                  <a:pt x="6243" y="3846"/>
                </a:lnTo>
                <a:lnTo>
                  <a:pt x="6242" y="3836"/>
                </a:lnTo>
                <a:lnTo>
                  <a:pt x="6229" y="3813"/>
                </a:lnTo>
                <a:lnTo>
                  <a:pt x="6227" y="3791"/>
                </a:lnTo>
                <a:lnTo>
                  <a:pt x="6224" y="3771"/>
                </a:lnTo>
                <a:lnTo>
                  <a:pt x="6212" y="3750"/>
                </a:lnTo>
                <a:lnTo>
                  <a:pt x="6203" y="3741"/>
                </a:lnTo>
                <a:lnTo>
                  <a:pt x="6192" y="3706"/>
                </a:lnTo>
                <a:lnTo>
                  <a:pt x="6187" y="3710"/>
                </a:lnTo>
                <a:lnTo>
                  <a:pt x="6186" y="3726"/>
                </a:lnTo>
                <a:lnTo>
                  <a:pt x="6180" y="3742"/>
                </a:lnTo>
                <a:lnTo>
                  <a:pt x="6174" y="3746"/>
                </a:lnTo>
                <a:lnTo>
                  <a:pt x="6170" y="3758"/>
                </a:lnTo>
                <a:lnTo>
                  <a:pt x="6169" y="3774"/>
                </a:lnTo>
                <a:lnTo>
                  <a:pt x="6159" y="3783"/>
                </a:lnTo>
                <a:lnTo>
                  <a:pt x="6153" y="3800"/>
                </a:lnTo>
                <a:lnTo>
                  <a:pt x="6153" y="3822"/>
                </a:lnTo>
                <a:lnTo>
                  <a:pt x="6139" y="3833"/>
                </a:lnTo>
                <a:lnTo>
                  <a:pt x="6131" y="3855"/>
                </a:lnTo>
                <a:lnTo>
                  <a:pt x="6128" y="3873"/>
                </a:lnTo>
                <a:lnTo>
                  <a:pt x="6123" y="3888"/>
                </a:lnTo>
                <a:lnTo>
                  <a:pt x="6118" y="3884"/>
                </a:lnTo>
                <a:lnTo>
                  <a:pt x="6121" y="3856"/>
                </a:lnTo>
                <a:lnTo>
                  <a:pt x="6133" y="3827"/>
                </a:lnTo>
                <a:lnTo>
                  <a:pt x="6142" y="3821"/>
                </a:lnTo>
                <a:lnTo>
                  <a:pt x="6142" y="3809"/>
                </a:lnTo>
                <a:lnTo>
                  <a:pt x="6139" y="3805"/>
                </a:lnTo>
                <a:lnTo>
                  <a:pt x="6134" y="3790"/>
                </a:lnTo>
                <a:lnTo>
                  <a:pt x="6123" y="3798"/>
                </a:lnTo>
                <a:lnTo>
                  <a:pt x="6107" y="3836"/>
                </a:lnTo>
                <a:lnTo>
                  <a:pt x="6102" y="3853"/>
                </a:lnTo>
                <a:lnTo>
                  <a:pt x="6089" y="3859"/>
                </a:lnTo>
                <a:lnTo>
                  <a:pt x="6089" y="3853"/>
                </a:lnTo>
                <a:lnTo>
                  <a:pt x="6096" y="3843"/>
                </a:lnTo>
                <a:lnTo>
                  <a:pt x="6106" y="3812"/>
                </a:lnTo>
                <a:lnTo>
                  <a:pt x="6108" y="3798"/>
                </a:lnTo>
                <a:lnTo>
                  <a:pt x="6124" y="3772"/>
                </a:lnTo>
                <a:lnTo>
                  <a:pt x="6131" y="3758"/>
                </a:lnTo>
                <a:lnTo>
                  <a:pt x="6129" y="3744"/>
                </a:lnTo>
                <a:lnTo>
                  <a:pt x="6130" y="3730"/>
                </a:lnTo>
                <a:lnTo>
                  <a:pt x="6115" y="3745"/>
                </a:lnTo>
                <a:lnTo>
                  <a:pt x="6097" y="3771"/>
                </a:lnTo>
                <a:lnTo>
                  <a:pt x="6095" y="3790"/>
                </a:lnTo>
                <a:lnTo>
                  <a:pt x="6087" y="3809"/>
                </a:lnTo>
                <a:lnTo>
                  <a:pt x="6083" y="3806"/>
                </a:lnTo>
                <a:lnTo>
                  <a:pt x="6085" y="3786"/>
                </a:lnTo>
                <a:lnTo>
                  <a:pt x="6092" y="3766"/>
                </a:lnTo>
                <a:lnTo>
                  <a:pt x="6086" y="3761"/>
                </a:lnTo>
                <a:lnTo>
                  <a:pt x="6086" y="3751"/>
                </a:lnTo>
                <a:lnTo>
                  <a:pt x="6096" y="3746"/>
                </a:lnTo>
                <a:lnTo>
                  <a:pt x="6118" y="3721"/>
                </a:lnTo>
                <a:lnTo>
                  <a:pt x="6139" y="3692"/>
                </a:lnTo>
                <a:lnTo>
                  <a:pt x="6140" y="3678"/>
                </a:lnTo>
                <a:lnTo>
                  <a:pt x="6131" y="3676"/>
                </a:lnTo>
                <a:lnTo>
                  <a:pt x="6114" y="3694"/>
                </a:lnTo>
                <a:lnTo>
                  <a:pt x="6113" y="3710"/>
                </a:lnTo>
                <a:lnTo>
                  <a:pt x="6101" y="3719"/>
                </a:lnTo>
                <a:lnTo>
                  <a:pt x="6101" y="3707"/>
                </a:lnTo>
                <a:lnTo>
                  <a:pt x="6098" y="3699"/>
                </a:lnTo>
                <a:lnTo>
                  <a:pt x="6078" y="3724"/>
                </a:lnTo>
                <a:lnTo>
                  <a:pt x="6069" y="3742"/>
                </a:lnTo>
                <a:lnTo>
                  <a:pt x="6058" y="3778"/>
                </a:lnTo>
                <a:lnTo>
                  <a:pt x="6043" y="3795"/>
                </a:lnTo>
                <a:lnTo>
                  <a:pt x="6034" y="3792"/>
                </a:lnTo>
                <a:lnTo>
                  <a:pt x="6043" y="3778"/>
                </a:lnTo>
                <a:lnTo>
                  <a:pt x="6058" y="3758"/>
                </a:lnTo>
                <a:lnTo>
                  <a:pt x="6065" y="3738"/>
                </a:lnTo>
                <a:lnTo>
                  <a:pt x="6061" y="3733"/>
                </a:lnTo>
                <a:lnTo>
                  <a:pt x="6051" y="3736"/>
                </a:lnTo>
                <a:lnTo>
                  <a:pt x="6064" y="3719"/>
                </a:lnTo>
                <a:lnTo>
                  <a:pt x="6078" y="3714"/>
                </a:lnTo>
                <a:lnTo>
                  <a:pt x="6083" y="3701"/>
                </a:lnTo>
                <a:lnTo>
                  <a:pt x="6081" y="3691"/>
                </a:lnTo>
                <a:lnTo>
                  <a:pt x="6074" y="3698"/>
                </a:lnTo>
                <a:lnTo>
                  <a:pt x="6059" y="3706"/>
                </a:lnTo>
                <a:lnTo>
                  <a:pt x="6051" y="3719"/>
                </a:lnTo>
                <a:lnTo>
                  <a:pt x="6043" y="3715"/>
                </a:lnTo>
                <a:lnTo>
                  <a:pt x="6066" y="3694"/>
                </a:lnTo>
                <a:lnTo>
                  <a:pt x="6063" y="3682"/>
                </a:lnTo>
                <a:lnTo>
                  <a:pt x="6049" y="3682"/>
                </a:lnTo>
                <a:lnTo>
                  <a:pt x="6056" y="3667"/>
                </a:lnTo>
                <a:lnTo>
                  <a:pt x="6068" y="3667"/>
                </a:lnTo>
                <a:lnTo>
                  <a:pt x="6075" y="3675"/>
                </a:lnTo>
                <a:lnTo>
                  <a:pt x="6089" y="3674"/>
                </a:lnTo>
                <a:lnTo>
                  <a:pt x="6096" y="3651"/>
                </a:lnTo>
                <a:lnTo>
                  <a:pt x="6110" y="3643"/>
                </a:lnTo>
                <a:lnTo>
                  <a:pt x="6109" y="3625"/>
                </a:lnTo>
                <a:lnTo>
                  <a:pt x="6114" y="3608"/>
                </a:lnTo>
                <a:lnTo>
                  <a:pt x="6114" y="3592"/>
                </a:lnTo>
                <a:lnTo>
                  <a:pt x="6105" y="3590"/>
                </a:lnTo>
                <a:lnTo>
                  <a:pt x="6099" y="3580"/>
                </a:lnTo>
                <a:lnTo>
                  <a:pt x="6086" y="3573"/>
                </a:lnTo>
                <a:lnTo>
                  <a:pt x="6072" y="3596"/>
                </a:lnTo>
                <a:lnTo>
                  <a:pt x="6054" y="3607"/>
                </a:lnTo>
                <a:lnTo>
                  <a:pt x="6044" y="3633"/>
                </a:lnTo>
                <a:lnTo>
                  <a:pt x="6020" y="3675"/>
                </a:lnTo>
                <a:lnTo>
                  <a:pt x="6013" y="3674"/>
                </a:lnTo>
                <a:lnTo>
                  <a:pt x="6015" y="3656"/>
                </a:lnTo>
                <a:lnTo>
                  <a:pt x="6022" y="3655"/>
                </a:lnTo>
                <a:lnTo>
                  <a:pt x="6033" y="3641"/>
                </a:lnTo>
                <a:lnTo>
                  <a:pt x="6048" y="3604"/>
                </a:lnTo>
                <a:lnTo>
                  <a:pt x="6062" y="3589"/>
                </a:lnTo>
                <a:lnTo>
                  <a:pt x="6072" y="3573"/>
                </a:lnTo>
                <a:lnTo>
                  <a:pt x="6067" y="3562"/>
                </a:lnTo>
                <a:lnTo>
                  <a:pt x="6045" y="3564"/>
                </a:lnTo>
                <a:lnTo>
                  <a:pt x="6023" y="3589"/>
                </a:lnTo>
                <a:lnTo>
                  <a:pt x="6043" y="3557"/>
                </a:lnTo>
                <a:lnTo>
                  <a:pt x="6062" y="3548"/>
                </a:lnTo>
                <a:lnTo>
                  <a:pt x="6074" y="3553"/>
                </a:lnTo>
                <a:lnTo>
                  <a:pt x="6085" y="3557"/>
                </a:lnTo>
                <a:lnTo>
                  <a:pt x="6096" y="3534"/>
                </a:lnTo>
                <a:lnTo>
                  <a:pt x="6095" y="3519"/>
                </a:lnTo>
                <a:lnTo>
                  <a:pt x="6092" y="3508"/>
                </a:lnTo>
                <a:lnTo>
                  <a:pt x="6093" y="3492"/>
                </a:lnTo>
                <a:lnTo>
                  <a:pt x="6092" y="3477"/>
                </a:lnTo>
                <a:lnTo>
                  <a:pt x="6078" y="3466"/>
                </a:lnTo>
                <a:lnTo>
                  <a:pt x="6073" y="3448"/>
                </a:lnTo>
                <a:lnTo>
                  <a:pt x="6062" y="3445"/>
                </a:lnTo>
                <a:lnTo>
                  <a:pt x="6059" y="3454"/>
                </a:lnTo>
                <a:lnTo>
                  <a:pt x="6052" y="3454"/>
                </a:lnTo>
                <a:lnTo>
                  <a:pt x="6051" y="3436"/>
                </a:lnTo>
                <a:lnTo>
                  <a:pt x="6043" y="3431"/>
                </a:lnTo>
                <a:lnTo>
                  <a:pt x="6032" y="3415"/>
                </a:lnTo>
                <a:lnTo>
                  <a:pt x="6031" y="3401"/>
                </a:lnTo>
                <a:lnTo>
                  <a:pt x="6012" y="3386"/>
                </a:lnTo>
                <a:lnTo>
                  <a:pt x="6006" y="3388"/>
                </a:lnTo>
                <a:lnTo>
                  <a:pt x="6000" y="3377"/>
                </a:lnTo>
                <a:lnTo>
                  <a:pt x="5984" y="3375"/>
                </a:lnTo>
                <a:lnTo>
                  <a:pt x="5964" y="3381"/>
                </a:lnTo>
                <a:lnTo>
                  <a:pt x="5951" y="3400"/>
                </a:lnTo>
                <a:lnTo>
                  <a:pt x="5936" y="3401"/>
                </a:lnTo>
                <a:lnTo>
                  <a:pt x="5922" y="3436"/>
                </a:lnTo>
                <a:lnTo>
                  <a:pt x="5927" y="3446"/>
                </a:lnTo>
                <a:lnTo>
                  <a:pt x="5936" y="3451"/>
                </a:lnTo>
                <a:lnTo>
                  <a:pt x="5960" y="3487"/>
                </a:lnTo>
                <a:lnTo>
                  <a:pt x="5964" y="3498"/>
                </a:lnTo>
                <a:lnTo>
                  <a:pt x="5974" y="3501"/>
                </a:lnTo>
                <a:lnTo>
                  <a:pt x="5980" y="3524"/>
                </a:lnTo>
                <a:lnTo>
                  <a:pt x="5974" y="3524"/>
                </a:lnTo>
                <a:lnTo>
                  <a:pt x="5964" y="3514"/>
                </a:lnTo>
                <a:lnTo>
                  <a:pt x="5949" y="3514"/>
                </a:lnTo>
                <a:lnTo>
                  <a:pt x="5949" y="3499"/>
                </a:lnTo>
                <a:lnTo>
                  <a:pt x="5927" y="3464"/>
                </a:lnTo>
                <a:lnTo>
                  <a:pt x="5916" y="3467"/>
                </a:lnTo>
                <a:lnTo>
                  <a:pt x="5909" y="3473"/>
                </a:lnTo>
                <a:lnTo>
                  <a:pt x="5913" y="3456"/>
                </a:lnTo>
                <a:lnTo>
                  <a:pt x="5916" y="3435"/>
                </a:lnTo>
                <a:lnTo>
                  <a:pt x="5902" y="3424"/>
                </a:lnTo>
                <a:lnTo>
                  <a:pt x="5897" y="3429"/>
                </a:lnTo>
                <a:lnTo>
                  <a:pt x="5897" y="3471"/>
                </a:lnTo>
                <a:lnTo>
                  <a:pt x="5904" y="3492"/>
                </a:lnTo>
                <a:lnTo>
                  <a:pt x="5906" y="3520"/>
                </a:lnTo>
                <a:lnTo>
                  <a:pt x="5903" y="3535"/>
                </a:lnTo>
                <a:lnTo>
                  <a:pt x="5902" y="3514"/>
                </a:lnTo>
                <a:lnTo>
                  <a:pt x="5893" y="3485"/>
                </a:lnTo>
                <a:lnTo>
                  <a:pt x="5882" y="3507"/>
                </a:lnTo>
                <a:lnTo>
                  <a:pt x="5876" y="3529"/>
                </a:lnTo>
                <a:lnTo>
                  <a:pt x="5884" y="3544"/>
                </a:lnTo>
                <a:lnTo>
                  <a:pt x="5875" y="3553"/>
                </a:lnTo>
                <a:lnTo>
                  <a:pt x="5863" y="3544"/>
                </a:lnTo>
                <a:lnTo>
                  <a:pt x="5851" y="3539"/>
                </a:lnTo>
                <a:lnTo>
                  <a:pt x="5857" y="3523"/>
                </a:lnTo>
                <a:lnTo>
                  <a:pt x="5870" y="3506"/>
                </a:lnTo>
                <a:lnTo>
                  <a:pt x="5887" y="3467"/>
                </a:lnTo>
                <a:lnTo>
                  <a:pt x="5890" y="3449"/>
                </a:lnTo>
                <a:lnTo>
                  <a:pt x="5882" y="3432"/>
                </a:lnTo>
                <a:lnTo>
                  <a:pt x="5878" y="3413"/>
                </a:lnTo>
                <a:lnTo>
                  <a:pt x="5864" y="3437"/>
                </a:lnTo>
                <a:lnTo>
                  <a:pt x="5857" y="3449"/>
                </a:lnTo>
                <a:lnTo>
                  <a:pt x="5853" y="3437"/>
                </a:lnTo>
                <a:lnTo>
                  <a:pt x="5854" y="3411"/>
                </a:lnTo>
                <a:lnTo>
                  <a:pt x="5842" y="3406"/>
                </a:lnTo>
                <a:lnTo>
                  <a:pt x="5836" y="3413"/>
                </a:lnTo>
                <a:lnTo>
                  <a:pt x="5833" y="3429"/>
                </a:lnTo>
                <a:lnTo>
                  <a:pt x="5837" y="3452"/>
                </a:lnTo>
                <a:lnTo>
                  <a:pt x="5837" y="3478"/>
                </a:lnTo>
                <a:lnTo>
                  <a:pt x="5829" y="3470"/>
                </a:lnTo>
                <a:lnTo>
                  <a:pt x="5829" y="3441"/>
                </a:lnTo>
                <a:lnTo>
                  <a:pt x="5825" y="3435"/>
                </a:lnTo>
                <a:lnTo>
                  <a:pt x="5820" y="3454"/>
                </a:lnTo>
                <a:lnTo>
                  <a:pt x="5808" y="3461"/>
                </a:lnTo>
                <a:lnTo>
                  <a:pt x="5808" y="3478"/>
                </a:lnTo>
                <a:lnTo>
                  <a:pt x="5799" y="3498"/>
                </a:lnTo>
                <a:lnTo>
                  <a:pt x="5790" y="3504"/>
                </a:lnTo>
                <a:lnTo>
                  <a:pt x="5784" y="3517"/>
                </a:lnTo>
                <a:lnTo>
                  <a:pt x="5773" y="3517"/>
                </a:lnTo>
                <a:lnTo>
                  <a:pt x="5783" y="3504"/>
                </a:lnTo>
                <a:lnTo>
                  <a:pt x="5785" y="3487"/>
                </a:lnTo>
                <a:lnTo>
                  <a:pt x="5779" y="3477"/>
                </a:lnTo>
                <a:lnTo>
                  <a:pt x="5773" y="3477"/>
                </a:lnTo>
                <a:lnTo>
                  <a:pt x="5773" y="3464"/>
                </a:lnTo>
                <a:lnTo>
                  <a:pt x="5782" y="3462"/>
                </a:lnTo>
                <a:lnTo>
                  <a:pt x="5788" y="3469"/>
                </a:lnTo>
                <a:lnTo>
                  <a:pt x="5790" y="3458"/>
                </a:lnTo>
                <a:lnTo>
                  <a:pt x="5789" y="3447"/>
                </a:lnTo>
                <a:lnTo>
                  <a:pt x="5790" y="3439"/>
                </a:lnTo>
                <a:lnTo>
                  <a:pt x="5803" y="3428"/>
                </a:lnTo>
                <a:lnTo>
                  <a:pt x="5822" y="3399"/>
                </a:lnTo>
                <a:lnTo>
                  <a:pt x="5825" y="3382"/>
                </a:lnTo>
                <a:lnTo>
                  <a:pt x="5834" y="3366"/>
                </a:lnTo>
                <a:lnTo>
                  <a:pt x="5828" y="3368"/>
                </a:lnTo>
                <a:lnTo>
                  <a:pt x="5821" y="3367"/>
                </a:lnTo>
                <a:lnTo>
                  <a:pt x="5804" y="3389"/>
                </a:lnTo>
                <a:lnTo>
                  <a:pt x="5790" y="3413"/>
                </a:lnTo>
                <a:lnTo>
                  <a:pt x="5781" y="3414"/>
                </a:lnTo>
                <a:lnTo>
                  <a:pt x="5789" y="3397"/>
                </a:lnTo>
                <a:lnTo>
                  <a:pt x="5798" y="3377"/>
                </a:lnTo>
                <a:lnTo>
                  <a:pt x="5807" y="3363"/>
                </a:lnTo>
                <a:lnTo>
                  <a:pt x="5819" y="3357"/>
                </a:lnTo>
                <a:lnTo>
                  <a:pt x="5828" y="3339"/>
                </a:lnTo>
                <a:lnTo>
                  <a:pt x="5838" y="3337"/>
                </a:lnTo>
                <a:lnTo>
                  <a:pt x="5847" y="3314"/>
                </a:lnTo>
                <a:lnTo>
                  <a:pt x="5847" y="3303"/>
                </a:lnTo>
                <a:lnTo>
                  <a:pt x="5836" y="3287"/>
                </a:lnTo>
                <a:lnTo>
                  <a:pt x="5838" y="3265"/>
                </a:lnTo>
                <a:lnTo>
                  <a:pt x="5841" y="3251"/>
                </a:lnTo>
                <a:lnTo>
                  <a:pt x="5860" y="3216"/>
                </a:lnTo>
                <a:lnTo>
                  <a:pt x="5862" y="3204"/>
                </a:lnTo>
                <a:lnTo>
                  <a:pt x="5857" y="3186"/>
                </a:lnTo>
                <a:lnTo>
                  <a:pt x="5845" y="3177"/>
                </a:lnTo>
                <a:lnTo>
                  <a:pt x="5842" y="3165"/>
                </a:lnTo>
                <a:lnTo>
                  <a:pt x="5851" y="3136"/>
                </a:lnTo>
                <a:lnTo>
                  <a:pt x="5860" y="3120"/>
                </a:lnTo>
                <a:lnTo>
                  <a:pt x="5863" y="3106"/>
                </a:lnTo>
                <a:lnTo>
                  <a:pt x="5866" y="3057"/>
                </a:lnTo>
                <a:lnTo>
                  <a:pt x="5869" y="3048"/>
                </a:lnTo>
                <a:lnTo>
                  <a:pt x="5868" y="3034"/>
                </a:lnTo>
                <a:lnTo>
                  <a:pt x="5847" y="3026"/>
                </a:lnTo>
                <a:lnTo>
                  <a:pt x="5826" y="3025"/>
                </a:lnTo>
                <a:lnTo>
                  <a:pt x="5806" y="3013"/>
                </a:lnTo>
                <a:lnTo>
                  <a:pt x="5791" y="3031"/>
                </a:lnTo>
                <a:lnTo>
                  <a:pt x="5775" y="3034"/>
                </a:lnTo>
                <a:lnTo>
                  <a:pt x="5755" y="3049"/>
                </a:lnTo>
                <a:lnTo>
                  <a:pt x="5722" y="3062"/>
                </a:lnTo>
                <a:lnTo>
                  <a:pt x="5718" y="3075"/>
                </a:lnTo>
                <a:lnTo>
                  <a:pt x="5731" y="3100"/>
                </a:lnTo>
                <a:lnTo>
                  <a:pt x="5731" y="3117"/>
                </a:lnTo>
                <a:lnTo>
                  <a:pt x="5724" y="3130"/>
                </a:lnTo>
                <a:lnTo>
                  <a:pt x="5719" y="3101"/>
                </a:lnTo>
                <a:lnTo>
                  <a:pt x="5714" y="3093"/>
                </a:lnTo>
                <a:lnTo>
                  <a:pt x="5706" y="3068"/>
                </a:lnTo>
                <a:lnTo>
                  <a:pt x="5691" y="3068"/>
                </a:lnTo>
                <a:lnTo>
                  <a:pt x="5683" y="3085"/>
                </a:lnTo>
                <a:lnTo>
                  <a:pt x="5684" y="3100"/>
                </a:lnTo>
                <a:lnTo>
                  <a:pt x="5678" y="3110"/>
                </a:lnTo>
                <a:lnTo>
                  <a:pt x="5676" y="3094"/>
                </a:lnTo>
                <a:lnTo>
                  <a:pt x="5678" y="3075"/>
                </a:lnTo>
                <a:lnTo>
                  <a:pt x="5671" y="3070"/>
                </a:lnTo>
                <a:lnTo>
                  <a:pt x="5652" y="3076"/>
                </a:lnTo>
                <a:lnTo>
                  <a:pt x="5646" y="3097"/>
                </a:lnTo>
                <a:lnTo>
                  <a:pt x="5647" y="3111"/>
                </a:lnTo>
                <a:lnTo>
                  <a:pt x="5662" y="3130"/>
                </a:lnTo>
                <a:lnTo>
                  <a:pt x="5674" y="3162"/>
                </a:lnTo>
                <a:lnTo>
                  <a:pt x="5691" y="3179"/>
                </a:lnTo>
                <a:lnTo>
                  <a:pt x="5684" y="3180"/>
                </a:lnTo>
                <a:lnTo>
                  <a:pt x="5666" y="3162"/>
                </a:lnTo>
                <a:lnTo>
                  <a:pt x="5645" y="3124"/>
                </a:lnTo>
                <a:lnTo>
                  <a:pt x="5640" y="3124"/>
                </a:lnTo>
                <a:lnTo>
                  <a:pt x="5636" y="3134"/>
                </a:lnTo>
                <a:lnTo>
                  <a:pt x="5613" y="3137"/>
                </a:lnTo>
                <a:lnTo>
                  <a:pt x="5609" y="3140"/>
                </a:lnTo>
                <a:lnTo>
                  <a:pt x="5614" y="3151"/>
                </a:lnTo>
                <a:lnTo>
                  <a:pt x="5628" y="3151"/>
                </a:lnTo>
                <a:lnTo>
                  <a:pt x="5632" y="3163"/>
                </a:lnTo>
                <a:lnTo>
                  <a:pt x="5635" y="3186"/>
                </a:lnTo>
                <a:lnTo>
                  <a:pt x="5654" y="3207"/>
                </a:lnTo>
                <a:lnTo>
                  <a:pt x="5657" y="3224"/>
                </a:lnTo>
                <a:lnTo>
                  <a:pt x="5667" y="3238"/>
                </a:lnTo>
                <a:lnTo>
                  <a:pt x="5654" y="3236"/>
                </a:lnTo>
                <a:lnTo>
                  <a:pt x="5646" y="3215"/>
                </a:lnTo>
                <a:lnTo>
                  <a:pt x="5628" y="3199"/>
                </a:lnTo>
                <a:lnTo>
                  <a:pt x="5626" y="3184"/>
                </a:lnTo>
                <a:lnTo>
                  <a:pt x="5615" y="3164"/>
                </a:lnTo>
                <a:lnTo>
                  <a:pt x="5599" y="3161"/>
                </a:lnTo>
                <a:lnTo>
                  <a:pt x="5589" y="3179"/>
                </a:lnTo>
                <a:lnTo>
                  <a:pt x="5588" y="3196"/>
                </a:lnTo>
                <a:lnTo>
                  <a:pt x="5578" y="3226"/>
                </a:lnTo>
                <a:lnTo>
                  <a:pt x="5573" y="3257"/>
                </a:lnTo>
                <a:lnTo>
                  <a:pt x="5581" y="3276"/>
                </a:lnTo>
                <a:lnTo>
                  <a:pt x="5567" y="3284"/>
                </a:lnTo>
                <a:lnTo>
                  <a:pt x="5566" y="3297"/>
                </a:lnTo>
                <a:lnTo>
                  <a:pt x="5574" y="3310"/>
                </a:lnTo>
                <a:lnTo>
                  <a:pt x="5577" y="3332"/>
                </a:lnTo>
                <a:lnTo>
                  <a:pt x="5587" y="3332"/>
                </a:lnTo>
                <a:lnTo>
                  <a:pt x="5609" y="3306"/>
                </a:lnTo>
                <a:lnTo>
                  <a:pt x="5618" y="3309"/>
                </a:lnTo>
                <a:lnTo>
                  <a:pt x="5622" y="3321"/>
                </a:lnTo>
                <a:lnTo>
                  <a:pt x="5610" y="3328"/>
                </a:lnTo>
                <a:lnTo>
                  <a:pt x="5605" y="3335"/>
                </a:lnTo>
                <a:lnTo>
                  <a:pt x="5606" y="3347"/>
                </a:lnTo>
                <a:lnTo>
                  <a:pt x="5597" y="3347"/>
                </a:lnTo>
                <a:lnTo>
                  <a:pt x="5588" y="3366"/>
                </a:lnTo>
                <a:lnTo>
                  <a:pt x="5588" y="3386"/>
                </a:lnTo>
                <a:lnTo>
                  <a:pt x="5579" y="3404"/>
                </a:lnTo>
                <a:lnTo>
                  <a:pt x="5573" y="3395"/>
                </a:lnTo>
                <a:lnTo>
                  <a:pt x="5577" y="3382"/>
                </a:lnTo>
                <a:lnTo>
                  <a:pt x="5568" y="3353"/>
                </a:lnTo>
                <a:lnTo>
                  <a:pt x="5558" y="3347"/>
                </a:lnTo>
                <a:lnTo>
                  <a:pt x="5551" y="3366"/>
                </a:lnTo>
                <a:lnTo>
                  <a:pt x="5554" y="3381"/>
                </a:lnTo>
                <a:lnTo>
                  <a:pt x="5546" y="3397"/>
                </a:lnTo>
                <a:lnTo>
                  <a:pt x="5533" y="3404"/>
                </a:lnTo>
                <a:lnTo>
                  <a:pt x="5527" y="3413"/>
                </a:lnTo>
                <a:lnTo>
                  <a:pt x="5522" y="3397"/>
                </a:lnTo>
                <a:lnTo>
                  <a:pt x="5517" y="3402"/>
                </a:lnTo>
                <a:lnTo>
                  <a:pt x="5518" y="3425"/>
                </a:lnTo>
                <a:lnTo>
                  <a:pt x="5526" y="3447"/>
                </a:lnTo>
                <a:lnTo>
                  <a:pt x="5526" y="3476"/>
                </a:lnTo>
                <a:lnTo>
                  <a:pt x="5529" y="3482"/>
                </a:lnTo>
                <a:lnTo>
                  <a:pt x="5530" y="3511"/>
                </a:lnTo>
                <a:lnTo>
                  <a:pt x="5538" y="3514"/>
                </a:lnTo>
                <a:lnTo>
                  <a:pt x="5546" y="3524"/>
                </a:lnTo>
                <a:lnTo>
                  <a:pt x="5544" y="3538"/>
                </a:lnTo>
                <a:lnTo>
                  <a:pt x="5548" y="3552"/>
                </a:lnTo>
                <a:lnTo>
                  <a:pt x="5548" y="3574"/>
                </a:lnTo>
                <a:lnTo>
                  <a:pt x="5536" y="3587"/>
                </a:lnTo>
                <a:lnTo>
                  <a:pt x="5530" y="3601"/>
                </a:lnTo>
                <a:lnTo>
                  <a:pt x="5527" y="3643"/>
                </a:lnTo>
                <a:lnTo>
                  <a:pt x="5520" y="3653"/>
                </a:lnTo>
                <a:lnTo>
                  <a:pt x="5506" y="3695"/>
                </a:lnTo>
                <a:lnTo>
                  <a:pt x="5506" y="3710"/>
                </a:lnTo>
                <a:lnTo>
                  <a:pt x="5489" y="3737"/>
                </a:lnTo>
                <a:lnTo>
                  <a:pt x="5493" y="3724"/>
                </a:lnTo>
                <a:lnTo>
                  <a:pt x="5493" y="3703"/>
                </a:lnTo>
                <a:lnTo>
                  <a:pt x="5498" y="3671"/>
                </a:lnTo>
                <a:lnTo>
                  <a:pt x="5508" y="3654"/>
                </a:lnTo>
                <a:lnTo>
                  <a:pt x="5504" y="3646"/>
                </a:lnTo>
                <a:lnTo>
                  <a:pt x="5501" y="3650"/>
                </a:lnTo>
                <a:lnTo>
                  <a:pt x="5492" y="3652"/>
                </a:lnTo>
                <a:lnTo>
                  <a:pt x="5484" y="3635"/>
                </a:lnTo>
                <a:lnTo>
                  <a:pt x="5479" y="3630"/>
                </a:lnTo>
                <a:lnTo>
                  <a:pt x="5485" y="3625"/>
                </a:lnTo>
                <a:lnTo>
                  <a:pt x="5494" y="3620"/>
                </a:lnTo>
                <a:lnTo>
                  <a:pt x="5502" y="3618"/>
                </a:lnTo>
                <a:lnTo>
                  <a:pt x="5503" y="3607"/>
                </a:lnTo>
                <a:lnTo>
                  <a:pt x="5510" y="3607"/>
                </a:lnTo>
                <a:lnTo>
                  <a:pt x="5514" y="3626"/>
                </a:lnTo>
                <a:lnTo>
                  <a:pt x="5520" y="3606"/>
                </a:lnTo>
                <a:lnTo>
                  <a:pt x="5520" y="3583"/>
                </a:lnTo>
                <a:lnTo>
                  <a:pt x="5507" y="3571"/>
                </a:lnTo>
                <a:lnTo>
                  <a:pt x="5505" y="3559"/>
                </a:lnTo>
                <a:lnTo>
                  <a:pt x="5493" y="3533"/>
                </a:lnTo>
                <a:lnTo>
                  <a:pt x="5493" y="3503"/>
                </a:lnTo>
                <a:lnTo>
                  <a:pt x="5488" y="3489"/>
                </a:lnTo>
                <a:lnTo>
                  <a:pt x="5485" y="3456"/>
                </a:lnTo>
                <a:lnTo>
                  <a:pt x="5479" y="3436"/>
                </a:lnTo>
                <a:lnTo>
                  <a:pt x="5480" y="3419"/>
                </a:lnTo>
                <a:lnTo>
                  <a:pt x="5487" y="3411"/>
                </a:lnTo>
                <a:lnTo>
                  <a:pt x="5495" y="3382"/>
                </a:lnTo>
                <a:lnTo>
                  <a:pt x="5496" y="3359"/>
                </a:lnTo>
                <a:lnTo>
                  <a:pt x="5508" y="3336"/>
                </a:lnTo>
                <a:lnTo>
                  <a:pt x="5518" y="3314"/>
                </a:lnTo>
                <a:lnTo>
                  <a:pt x="5529" y="3305"/>
                </a:lnTo>
                <a:lnTo>
                  <a:pt x="5529" y="3285"/>
                </a:lnTo>
                <a:lnTo>
                  <a:pt x="5522" y="3269"/>
                </a:lnTo>
                <a:lnTo>
                  <a:pt x="5516" y="3247"/>
                </a:lnTo>
                <a:lnTo>
                  <a:pt x="5518" y="3221"/>
                </a:lnTo>
                <a:lnTo>
                  <a:pt x="5531" y="3178"/>
                </a:lnTo>
                <a:lnTo>
                  <a:pt x="5539" y="3171"/>
                </a:lnTo>
                <a:lnTo>
                  <a:pt x="5558" y="3149"/>
                </a:lnTo>
                <a:lnTo>
                  <a:pt x="5582" y="3099"/>
                </a:lnTo>
                <a:lnTo>
                  <a:pt x="5607" y="3059"/>
                </a:lnTo>
                <a:lnTo>
                  <a:pt x="5622" y="3053"/>
                </a:lnTo>
                <a:lnTo>
                  <a:pt x="5633" y="3029"/>
                </a:lnTo>
                <a:lnTo>
                  <a:pt x="5639" y="3012"/>
                </a:lnTo>
                <a:lnTo>
                  <a:pt x="5652" y="3012"/>
                </a:lnTo>
                <a:lnTo>
                  <a:pt x="5674" y="2998"/>
                </a:lnTo>
                <a:lnTo>
                  <a:pt x="5691" y="2985"/>
                </a:lnTo>
                <a:lnTo>
                  <a:pt x="5695" y="2968"/>
                </a:lnTo>
                <a:lnTo>
                  <a:pt x="5693" y="2954"/>
                </a:lnTo>
                <a:lnTo>
                  <a:pt x="5664" y="2931"/>
                </a:lnTo>
                <a:lnTo>
                  <a:pt x="5650" y="2914"/>
                </a:lnTo>
                <a:lnTo>
                  <a:pt x="5629" y="2914"/>
                </a:lnTo>
                <a:lnTo>
                  <a:pt x="5622" y="2909"/>
                </a:lnTo>
                <a:lnTo>
                  <a:pt x="5611" y="2914"/>
                </a:lnTo>
                <a:lnTo>
                  <a:pt x="5594" y="2909"/>
                </a:lnTo>
                <a:lnTo>
                  <a:pt x="5584" y="2915"/>
                </a:lnTo>
                <a:lnTo>
                  <a:pt x="5559" y="2918"/>
                </a:lnTo>
                <a:lnTo>
                  <a:pt x="5523" y="2938"/>
                </a:lnTo>
                <a:lnTo>
                  <a:pt x="5500" y="2972"/>
                </a:lnTo>
                <a:lnTo>
                  <a:pt x="5476" y="2990"/>
                </a:lnTo>
                <a:lnTo>
                  <a:pt x="5473" y="3011"/>
                </a:lnTo>
                <a:lnTo>
                  <a:pt x="5477" y="3031"/>
                </a:lnTo>
                <a:lnTo>
                  <a:pt x="5469" y="3024"/>
                </a:lnTo>
                <a:lnTo>
                  <a:pt x="5459" y="3023"/>
                </a:lnTo>
                <a:lnTo>
                  <a:pt x="5451" y="3043"/>
                </a:lnTo>
                <a:lnTo>
                  <a:pt x="5437" y="3044"/>
                </a:lnTo>
                <a:lnTo>
                  <a:pt x="5425" y="3070"/>
                </a:lnTo>
                <a:lnTo>
                  <a:pt x="5426" y="3090"/>
                </a:lnTo>
                <a:lnTo>
                  <a:pt x="5416" y="3089"/>
                </a:lnTo>
                <a:lnTo>
                  <a:pt x="5400" y="3130"/>
                </a:lnTo>
                <a:lnTo>
                  <a:pt x="5405" y="3145"/>
                </a:lnTo>
                <a:lnTo>
                  <a:pt x="5398" y="3161"/>
                </a:lnTo>
                <a:lnTo>
                  <a:pt x="5393" y="3143"/>
                </a:lnTo>
                <a:lnTo>
                  <a:pt x="5387" y="3142"/>
                </a:lnTo>
                <a:lnTo>
                  <a:pt x="5381" y="3177"/>
                </a:lnTo>
                <a:lnTo>
                  <a:pt x="5376" y="3175"/>
                </a:lnTo>
                <a:lnTo>
                  <a:pt x="5367" y="3175"/>
                </a:lnTo>
                <a:lnTo>
                  <a:pt x="5356" y="3197"/>
                </a:lnTo>
                <a:lnTo>
                  <a:pt x="5351" y="3205"/>
                </a:lnTo>
                <a:lnTo>
                  <a:pt x="5341" y="3238"/>
                </a:lnTo>
                <a:lnTo>
                  <a:pt x="5328" y="3272"/>
                </a:lnTo>
                <a:lnTo>
                  <a:pt x="5329" y="3290"/>
                </a:lnTo>
                <a:lnTo>
                  <a:pt x="5335" y="3286"/>
                </a:lnTo>
                <a:lnTo>
                  <a:pt x="5340" y="3285"/>
                </a:lnTo>
                <a:lnTo>
                  <a:pt x="5337" y="3301"/>
                </a:lnTo>
                <a:lnTo>
                  <a:pt x="5326" y="3302"/>
                </a:lnTo>
                <a:lnTo>
                  <a:pt x="5308" y="3319"/>
                </a:lnTo>
                <a:lnTo>
                  <a:pt x="5305" y="3338"/>
                </a:lnTo>
                <a:lnTo>
                  <a:pt x="5295" y="3343"/>
                </a:lnTo>
                <a:lnTo>
                  <a:pt x="5291" y="3359"/>
                </a:lnTo>
                <a:lnTo>
                  <a:pt x="5291" y="3399"/>
                </a:lnTo>
                <a:lnTo>
                  <a:pt x="5284" y="3422"/>
                </a:lnTo>
                <a:lnTo>
                  <a:pt x="5273" y="3422"/>
                </a:lnTo>
                <a:lnTo>
                  <a:pt x="5269" y="3447"/>
                </a:lnTo>
                <a:lnTo>
                  <a:pt x="5270" y="3463"/>
                </a:lnTo>
                <a:lnTo>
                  <a:pt x="5259" y="3476"/>
                </a:lnTo>
                <a:lnTo>
                  <a:pt x="5254" y="3512"/>
                </a:lnTo>
                <a:lnTo>
                  <a:pt x="5260" y="3532"/>
                </a:lnTo>
                <a:lnTo>
                  <a:pt x="5284" y="3554"/>
                </a:lnTo>
                <a:lnTo>
                  <a:pt x="5297" y="3555"/>
                </a:lnTo>
                <a:lnTo>
                  <a:pt x="5313" y="3572"/>
                </a:lnTo>
                <a:lnTo>
                  <a:pt x="5323" y="3572"/>
                </a:lnTo>
                <a:lnTo>
                  <a:pt x="5338" y="3588"/>
                </a:lnTo>
                <a:lnTo>
                  <a:pt x="5355" y="3588"/>
                </a:lnTo>
                <a:lnTo>
                  <a:pt x="5357" y="3618"/>
                </a:lnTo>
                <a:lnTo>
                  <a:pt x="5375" y="3636"/>
                </a:lnTo>
                <a:lnTo>
                  <a:pt x="5377" y="3651"/>
                </a:lnTo>
                <a:lnTo>
                  <a:pt x="5385" y="3662"/>
                </a:lnTo>
                <a:lnTo>
                  <a:pt x="5366" y="3663"/>
                </a:lnTo>
                <a:lnTo>
                  <a:pt x="5360" y="3670"/>
                </a:lnTo>
                <a:lnTo>
                  <a:pt x="5338" y="3670"/>
                </a:lnTo>
                <a:lnTo>
                  <a:pt x="5314" y="3654"/>
                </a:lnTo>
                <a:lnTo>
                  <a:pt x="5311" y="3633"/>
                </a:lnTo>
                <a:lnTo>
                  <a:pt x="5299" y="3617"/>
                </a:lnTo>
                <a:lnTo>
                  <a:pt x="5277" y="3615"/>
                </a:lnTo>
                <a:lnTo>
                  <a:pt x="5272" y="3603"/>
                </a:lnTo>
                <a:lnTo>
                  <a:pt x="5260" y="3597"/>
                </a:lnTo>
                <a:lnTo>
                  <a:pt x="5258" y="3607"/>
                </a:lnTo>
                <a:lnTo>
                  <a:pt x="5263" y="3633"/>
                </a:lnTo>
                <a:lnTo>
                  <a:pt x="5263" y="3646"/>
                </a:lnTo>
                <a:lnTo>
                  <a:pt x="5254" y="3646"/>
                </a:lnTo>
                <a:lnTo>
                  <a:pt x="5250" y="3662"/>
                </a:lnTo>
                <a:lnTo>
                  <a:pt x="5256" y="3696"/>
                </a:lnTo>
                <a:lnTo>
                  <a:pt x="5258" y="3724"/>
                </a:lnTo>
                <a:lnTo>
                  <a:pt x="5256" y="3749"/>
                </a:lnTo>
                <a:lnTo>
                  <a:pt x="5258" y="3767"/>
                </a:lnTo>
                <a:lnTo>
                  <a:pt x="5274" y="3783"/>
                </a:lnTo>
                <a:lnTo>
                  <a:pt x="5286" y="3803"/>
                </a:lnTo>
                <a:lnTo>
                  <a:pt x="5287" y="3811"/>
                </a:lnTo>
                <a:lnTo>
                  <a:pt x="5280" y="3803"/>
                </a:lnTo>
                <a:lnTo>
                  <a:pt x="5276" y="3802"/>
                </a:lnTo>
                <a:lnTo>
                  <a:pt x="5280" y="3820"/>
                </a:lnTo>
                <a:lnTo>
                  <a:pt x="5288" y="3838"/>
                </a:lnTo>
                <a:lnTo>
                  <a:pt x="5295" y="3837"/>
                </a:lnTo>
                <a:lnTo>
                  <a:pt x="5297" y="3824"/>
                </a:lnTo>
                <a:lnTo>
                  <a:pt x="5306" y="3819"/>
                </a:lnTo>
                <a:lnTo>
                  <a:pt x="5317" y="3824"/>
                </a:lnTo>
                <a:lnTo>
                  <a:pt x="5325" y="3839"/>
                </a:lnTo>
                <a:lnTo>
                  <a:pt x="5334" y="3844"/>
                </a:lnTo>
                <a:lnTo>
                  <a:pt x="5338" y="3832"/>
                </a:lnTo>
                <a:lnTo>
                  <a:pt x="5336" y="3820"/>
                </a:lnTo>
                <a:lnTo>
                  <a:pt x="5338" y="3806"/>
                </a:lnTo>
                <a:lnTo>
                  <a:pt x="5345" y="3803"/>
                </a:lnTo>
                <a:lnTo>
                  <a:pt x="5350" y="3811"/>
                </a:lnTo>
                <a:lnTo>
                  <a:pt x="5347" y="3829"/>
                </a:lnTo>
                <a:lnTo>
                  <a:pt x="5349" y="3845"/>
                </a:lnTo>
                <a:lnTo>
                  <a:pt x="5356" y="3843"/>
                </a:lnTo>
                <a:lnTo>
                  <a:pt x="5362" y="3819"/>
                </a:lnTo>
                <a:lnTo>
                  <a:pt x="5378" y="3816"/>
                </a:lnTo>
                <a:lnTo>
                  <a:pt x="5388" y="3803"/>
                </a:lnTo>
                <a:lnTo>
                  <a:pt x="5393" y="3808"/>
                </a:lnTo>
                <a:lnTo>
                  <a:pt x="5387" y="3822"/>
                </a:lnTo>
                <a:lnTo>
                  <a:pt x="5365" y="3841"/>
                </a:lnTo>
                <a:lnTo>
                  <a:pt x="5363" y="3860"/>
                </a:lnTo>
                <a:lnTo>
                  <a:pt x="5374" y="3875"/>
                </a:lnTo>
                <a:lnTo>
                  <a:pt x="5377" y="3905"/>
                </a:lnTo>
                <a:lnTo>
                  <a:pt x="5393" y="3929"/>
                </a:lnTo>
                <a:lnTo>
                  <a:pt x="5411" y="3931"/>
                </a:lnTo>
                <a:lnTo>
                  <a:pt x="5417" y="3922"/>
                </a:lnTo>
                <a:lnTo>
                  <a:pt x="5406" y="3909"/>
                </a:lnTo>
                <a:lnTo>
                  <a:pt x="5411" y="3906"/>
                </a:lnTo>
                <a:lnTo>
                  <a:pt x="5424" y="3910"/>
                </a:lnTo>
                <a:lnTo>
                  <a:pt x="5435" y="3925"/>
                </a:lnTo>
                <a:lnTo>
                  <a:pt x="5441" y="3921"/>
                </a:lnTo>
                <a:lnTo>
                  <a:pt x="5451" y="3903"/>
                </a:lnTo>
                <a:lnTo>
                  <a:pt x="5462" y="3882"/>
                </a:lnTo>
                <a:lnTo>
                  <a:pt x="5471" y="3881"/>
                </a:lnTo>
                <a:lnTo>
                  <a:pt x="5471" y="3890"/>
                </a:lnTo>
                <a:lnTo>
                  <a:pt x="5464" y="3897"/>
                </a:lnTo>
                <a:lnTo>
                  <a:pt x="5445" y="3926"/>
                </a:lnTo>
                <a:lnTo>
                  <a:pt x="5445" y="3940"/>
                </a:lnTo>
                <a:lnTo>
                  <a:pt x="5461" y="3958"/>
                </a:lnTo>
                <a:lnTo>
                  <a:pt x="5468" y="3973"/>
                </a:lnTo>
                <a:lnTo>
                  <a:pt x="5480" y="3971"/>
                </a:lnTo>
                <a:lnTo>
                  <a:pt x="5494" y="3976"/>
                </a:lnTo>
                <a:lnTo>
                  <a:pt x="5504" y="3990"/>
                </a:lnTo>
                <a:lnTo>
                  <a:pt x="5515" y="3980"/>
                </a:lnTo>
                <a:lnTo>
                  <a:pt x="5537" y="3975"/>
                </a:lnTo>
                <a:lnTo>
                  <a:pt x="5542" y="3994"/>
                </a:lnTo>
                <a:lnTo>
                  <a:pt x="5554" y="4001"/>
                </a:lnTo>
                <a:lnTo>
                  <a:pt x="5560" y="4018"/>
                </a:lnTo>
                <a:lnTo>
                  <a:pt x="5568" y="4015"/>
                </a:lnTo>
                <a:lnTo>
                  <a:pt x="5587" y="4035"/>
                </a:lnTo>
                <a:lnTo>
                  <a:pt x="5593" y="4024"/>
                </a:lnTo>
                <a:lnTo>
                  <a:pt x="5598" y="4031"/>
                </a:lnTo>
                <a:lnTo>
                  <a:pt x="5605" y="4016"/>
                </a:lnTo>
                <a:lnTo>
                  <a:pt x="5601" y="4000"/>
                </a:lnTo>
                <a:lnTo>
                  <a:pt x="5591" y="3989"/>
                </a:lnTo>
                <a:lnTo>
                  <a:pt x="5582" y="3970"/>
                </a:lnTo>
                <a:lnTo>
                  <a:pt x="5576" y="3953"/>
                </a:lnTo>
                <a:lnTo>
                  <a:pt x="5550" y="3918"/>
                </a:lnTo>
                <a:lnTo>
                  <a:pt x="5548" y="3901"/>
                </a:lnTo>
                <a:lnTo>
                  <a:pt x="5558" y="3911"/>
                </a:lnTo>
                <a:lnTo>
                  <a:pt x="5562" y="3920"/>
                </a:lnTo>
                <a:lnTo>
                  <a:pt x="5571" y="3926"/>
                </a:lnTo>
                <a:lnTo>
                  <a:pt x="5582" y="3949"/>
                </a:lnTo>
                <a:lnTo>
                  <a:pt x="5591" y="3953"/>
                </a:lnTo>
                <a:lnTo>
                  <a:pt x="5593" y="3964"/>
                </a:lnTo>
                <a:lnTo>
                  <a:pt x="5603" y="3984"/>
                </a:lnTo>
                <a:lnTo>
                  <a:pt x="5616" y="4007"/>
                </a:lnTo>
                <a:lnTo>
                  <a:pt x="5619" y="4023"/>
                </a:lnTo>
                <a:lnTo>
                  <a:pt x="5624" y="4027"/>
                </a:lnTo>
                <a:lnTo>
                  <a:pt x="5635" y="4047"/>
                </a:lnTo>
                <a:lnTo>
                  <a:pt x="5641" y="4069"/>
                </a:lnTo>
                <a:lnTo>
                  <a:pt x="5652" y="4070"/>
                </a:lnTo>
                <a:lnTo>
                  <a:pt x="5654" y="4065"/>
                </a:lnTo>
                <a:lnTo>
                  <a:pt x="5648" y="4040"/>
                </a:lnTo>
                <a:lnTo>
                  <a:pt x="5639" y="3999"/>
                </a:lnTo>
                <a:lnTo>
                  <a:pt x="5658" y="4002"/>
                </a:lnTo>
                <a:lnTo>
                  <a:pt x="5680" y="4021"/>
                </a:lnTo>
                <a:lnTo>
                  <a:pt x="5701" y="4020"/>
                </a:lnTo>
                <a:lnTo>
                  <a:pt x="5701" y="4041"/>
                </a:lnTo>
                <a:lnTo>
                  <a:pt x="5698" y="4050"/>
                </a:lnTo>
                <a:lnTo>
                  <a:pt x="5711" y="4064"/>
                </a:lnTo>
                <a:lnTo>
                  <a:pt x="5723" y="4062"/>
                </a:lnTo>
                <a:lnTo>
                  <a:pt x="5727" y="4068"/>
                </a:lnTo>
                <a:lnTo>
                  <a:pt x="5757" y="4069"/>
                </a:lnTo>
                <a:lnTo>
                  <a:pt x="5766" y="4058"/>
                </a:lnTo>
                <a:lnTo>
                  <a:pt x="5775" y="4035"/>
                </a:lnTo>
                <a:lnTo>
                  <a:pt x="5776" y="4017"/>
                </a:lnTo>
                <a:lnTo>
                  <a:pt x="5780" y="3995"/>
                </a:lnTo>
                <a:lnTo>
                  <a:pt x="5773" y="3983"/>
                </a:lnTo>
                <a:lnTo>
                  <a:pt x="5763" y="3942"/>
                </a:lnTo>
                <a:lnTo>
                  <a:pt x="5755" y="3945"/>
                </a:lnTo>
                <a:lnTo>
                  <a:pt x="5744" y="3920"/>
                </a:lnTo>
                <a:lnTo>
                  <a:pt x="5747" y="3896"/>
                </a:lnTo>
                <a:lnTo>
                  <a:pt x="5753" y="3892"/>
                </a:lnTo>
                <a:lnTo>
                  <a:pt x="5754" y="3878"/>
                </a:lnTo>
                <a:lnTo>
                  <a:pt x="5757" y="3873"/>
                </a:lnTo>
                <a:lnTo>
                  <a:pt x="5764" y="3882"/>
                </a:lnTo>
                <a:lnTo>
                  <a:pt x="5767" y="3902"/>
                </a:lnTo>
                <a:lnTo>
                  <a:pt x="5774" y="3884"/>
                </a:lnTo>
                <a:lnTo>
                  <a:pt x="5775" y="3852"/>
                </a:lnTo>
                <a:lnTo>
                  <a:pt x="5782" y="3839"/>
                </a:lnTo>
                <a:lnTo>
                  <a:pt x="5789" y="3836"/>
                </a:lnTo>
                <a:lnTo>
                  <a:pt x="5790" y="3859"/>
                </a:lnTo>
                <a:lnTo>
                  <a:pt x="5795" y="3871"/>
                </a:lnTo>
                <a:lnTo>
                  <a:pt x="5792" y="3882"/>
                </a:lnTo>
                <a:lnTo>
                  <a:pt x="5780" y="3891"/>
                </a:lnTo>
                <a:lnTo>
                  <a:pt x="5777" y="3916"/>
                </a:lnTo>
                <a:lnTo>
                  <a:pt x="5783" y="3921"/>
                </a:lnTo>
                <a:lnTo>
                  <a:pt x="5789" y="3934"/>
                </a:lnTo>
                <a:lnTo>
                  <a:pt x="5790" y="3950"/>
                </a:lnTo>
                <a:lnTo>
                  <a:pt x="5806" y="3980"/>
                </a:lnTo>
                <a:lnTo>
                  <a:pt x="5814" y="3983"/>
                </a:lnTo>
                <a:lnTo>
                  <a:pt x="5815" y="3970"/>
                </a:lnTo>
                <a:lnTo>
                  <a:pt x="5819" y="3965"/>
                </a:lnTo>
                <a:lnTo>
                  <a:pt x="5827" y="3974"/>
                </a:lnTo>
                <a:lnTo>
                  <a:pt x="5839" y="3963"/>
                </a:lnTo>
                <a:lnTo>
                  <a:pt x="5843" y="3975"/>
                </a:lnTo>
                <a:lnTo>
                  <a:pt x="5839" y="3987"/>
                </a:lnTo>
                <a:lnTo>
                  <a:pt x="5839" y="4009"/>
                </a:lnTo>
                <a:lnTo>
                  <a:pt x="5832" y="4038"/>
                </a:lnTo>
                <a:lnTo>
                  <a:pt x="5831" y="4047"/>
                </a:lnTo>
                <a:lnTo>
                  <a:pt x="5819" y="4077"/>
                </a:lnTo>
                <a:lnTo>
                  <a:pt x="5810" y="4113"/>
                </a:lnTo>
                <a:lnTo>
                  <a:pt x="5810" y="4126"/>
                </a:lnTo>
                <a:lnTo>
                  <a:pt x="5814" y="4124"/>
                </a:lnTo>
                <a:lnTo>
                  <a:pt x="5819" y="4104"/>
                </a:lnTo>
                <a:lnTo>
                  <a:pt x="5830" y="4109"/>
                </a:lnTo>
                <a:lnTo>
                  <a:pt x="5831" y="4116"/>
                </a:lnTo>
                <a:lnTo>
                  <a:pt x="5840" y="4116"/>
                </a:lnTo>
                <a:lnTo>
                  <a:pt x="5847" y="4130"/>
                </a:lnTo>
                <a:lnTo>
                  <a:pt x="5864" y="4136"/>
                </a:lnTo>
                <a:lnTo>
                  <a:pt x="5852" y="4146"/>
                </a:lnTo>
                <a:lnTo>
                  <a:pt x="5850" y="4159"/>
                </a:lnTo>
                <a:lnTo>
                  <a:pt x="5845" y="4164"/>
                </a:lnTo>
                <a:lnTo>
                  <a:pt x="5840" y="4153"/>
                </a:lnTo>
                <a:lnTo>
                  <a:pt x="5830" y="4161"/>
                </a:lnTo>
                <a:lnTo>
                  <a:pt x="5833" y="4175"/>
                </a:lnTo>
                <a:lnTo>
                  <a:pt x="5840" y="4182"/>
                </a:lnTo>
                <a:lnTo>
                  <a:pt x="5842" y="4188"/>
                </a:lnTo>
                <a:lnTo>
                  <a:pt x="5855" y="4190"/>
                </a:lnTo>
                <a:lnTo>
                  <a:pt x="5855" y="4206"/>
                </a:lnTo>
                <a:lnTo>
                  <a:pt x="5859" y="4215"/>
                </a:lnTo>
                <a:lnTo>
                  <a:pt x="5859" y="4229"/>
                </a:lnTo>
                <a:lnTo>
                  <a:pt x="5865" y="4245"/>
                </a:lnTo>
                <a:lnTo>
                  <a:pt x="5878" y="4252"/>
                </a:lnTo>
                <a:lnTo>
                  <a:pt x="5885" y="4265"/>
                </a:lnTo>
                <a:lnTo>
                  <a:pt x="5890" y="4279"/>
                </a:lnTo>
                <a:lnTo>
                  <a:pt x="5886" y="4298"/>
                </a:lnTo>
                <a:lnTo>
                  <a:pt x="5875" y="4315"/>
                </a:lnTo>
                <a:lnTo>
                  <a:pt x="5867" y="4316"/>
                </a:lnTo>
                <a:lnTo>
                  <a:pt x="5861" y="4322"/>
                </a:lnTo>
                <a:lnTo>
                  <a:pt x="5853" y="4315"/>
                </a:lnTo>
                <a:lnTo>
                  <a:pt x="5845" y="4308"/>
                </a:lnTo>
                <a:lnTo>
                  <a:pt x="5839" y="4312"/>
                </a:lnTo>
                <a:lnTo>
                  <a:pt x="5830" y="4334"/>
                </a:lnTo>
                <a:lnTo>
                  <a:pt x="5835" y="4340"/>
                </a:lnTo>
                <a:lnTo>
                  <a:pt x="5836" y="4350"/>
                </a:lnTo>
                <a:lnTo>
                  <a:pt x="5829" y="4365"/>
                </a:lnTo>
                <a:lnTo>
                  <a:pt x="5831" y="4377"/>
                </a:lnTo>
                <a:lnTo>
                  <a:pt x="5838" y="4377"/>
                </a:lnTo>
                <a:lnTo>
                  <a:pt x="5840" y="4370"/>
                </a:lnTo>
                <a:lnTo>
                  <a:pt x="5848" y="4364"/>
                </a:lnTo>
                <a:lnTo>
                  <a:pt x="5860" y="4364"/>
                </a:lnTo>
                <a:lnTo>
                  <a:pt x="5869" y="4355"/>
                </a:lnTo>
                <a:lnTo>
                  <a:pt x="5879" y="4355"/>
                </a:lnTo>
                <a:lnTo>
                  <a:pt x="5885" y="4335"/>
                </a:lnTo>
                <a:lnTo>
                  <a:pt x="5891" y="4328"/>
                </a:lnTo>
                <a:lnTo>
                  <a:pt x="5893" y="4353"/>
                </a:lnTo>
                <a:lnTo>
                  <a:pt x="5898" y="4360"/>
                </a:lnTo>
                <a:lnTo>
                  <a:pt x="5907" y="4351"/>
                </a:lnTo>
                <a:lnTo>
                  <a:pt x="5916" y="4326"/>
                </a:lnTo>
                <a:lnTo>
                  <a:pt x="5928" y="4311"/>
                </a:lnTo>
                <a:lnTo>
                  <a:pt x="5934" y="4320"/>
                </a:lnTo>
                <a:lnTo>
                  <a:pt x="5933" y="4332"/>
                </a:lnTo>
                <a:lnTo>
                  <a:pt x="5925" y="4339"/>
                </a:lnTo>
                <a:lnTo>
                  <a:pt x="5918" y="4347"/>
                </a:lnTo>
                <a:lnTo>
                  <a:pt x="5925" y="4352"/>
                </a:lnTo>
                <a:lnTo>
                  <a:pt x="5924" y="4362"/>
                </a:lnTo>
                <a:lnTo>
                  <a:pt x="5910" y="4370"/>
                </a:lnTo>
                <a:lnTo>
                  <a:pt x="5908" y="4377"/>
                </a:lnTo>
                <a:lnTo>
                  <a:pt x="5926" y="4373"/>
                </a:lnTo>
                <a:lnTo>
                  <a:pt x="5929" y="4387"/>
                </a:lnTo>
                <a:lnTo>
                  <a:pt x="5918" y="4405"/>
                </a:lnTo>
                <a:lnTo>
                  <a:pt x="5921" y="4432"/>
                </a:lnTo>
                <a:lnTo>
                  <a:pt x="5927" y="4435"/>
                </a:lnTo>
                <a:lnTo>
                  <a:pt x="5932" y="4456"/>
                </a:lnTo>
                <a:lnTo>
                  <a:pt x="5947" y="4449"/>
                </a:lnTo>
                <a:lnTo>
                  <a:pt x="5951" y="4437"/>
                </a:lnTo>
                <a:lnTo>
                  <a:pt x="5946" y="4423"/>
                </a:lnTo>
                <a:lnTo>
                  <a:pt x="5947" y="4409"/>
                </a:lnTo>
                <a:lnTo>
                  <a:pt x="5953" y="4405"/>
                </a:lnTo>
                <a:lnTo>
                  <a:pt x="5968" y="4424"/>
                </a:lnTo>
                <a:lnTo>
                  <a:pt x="5968" y="4439"/>
                </a:lnTo>
                <a:lnTo>
                  <a:pt x="5961" y="4460"/>
                </a:lnTo>
                <a:lnTo>
                  <a:pt x="5970" y="4469"/>
                </a:lnTo>
                <a:lnTo>
                  <a:pt x="5973" y="4478"/>
                </a:lnTo>
                <a:lnTo>
                  <a:pt x="5954" y="4492"/>
                </a:lnTo>
                <a:lnTo>
                  <a:pt x="5951" y="4501"/>
                </a:lnTo>
                <a:lnTo>
                  <a:pt x="5959" y="4516"/>
                </a:lnTo>
                <a:lnTo>
                  <a:pt x="5986" y="4518"/>
                </a:lnTo>
                <a:lnTo>
                  <a:pt x="5991" y="4523"/>
                </a:lnTo>
                <a:lnTo>
                  <a:pt x="5990" y="4543"/>
                </a:lnTo>
                <a:lnTo>
                  <a:pt x="5991" y="4557"/>
                </a:lnTo>
                <a:lnTo>
                  <a:pt x="5997" y="4554"/>
                </a:lnTo>
                <a:lnTo>
                  <a:pt x="5997" y="4541"/>
                </a:lnTo>
                <a:lnTo>
                  <a:pt x="6004" y="4527"/>
                </a:lnTo>
                <a:lnTo>
                  <a:pt x="6011" y="4525"/>
                </a:lnTo>
                <a:lnTo>
                  <a:pt x="6012" y="4538"/>
                </a:lnTo>
                <a:lnTo>
                  <a:pt x="6005" y="4557"/>
                </a:lnTo>
                <a:lnTo>
                  <a:pt x="6004" y="4573"/>
                </a:lnTo>
                <a:lnTo>
                  <a:pt x="5995" y="4576"/>
                </a:lnTo>
                <a:lnTo>
                  <a:pt x="5989" y="4607"/>
                </a:lnTo>
                <a:lnTo>
                  <a:pt x="5989" y="4617"/>
                </a:lnTo>
                <a:lnTo>
                  <a:pt x="5999" y="4622"/>
                </a:lnTo>
                <a:lnTo>
                  <a:pt x="5998" y="4642"/>
                </a:lnTo>
                <a:lnTo>
                  <a:pt x="5991" y="4663"/>
                </a:lnTo>
                <a:lnTo>
                  <a:pt x="5991" y="4681"/>
                </a:lnTo>
                <a:lnTo>
                  <a:pt x="5994" y="4688"/>
                </a:lnTo>
                <a:lnTo>
                  <a:pt x="5993" y="4696"/>
                </a:lnTo>
                <a:lnTo>
                  <a:pt x="5990" y="4736"/>
                </a:lnTo>
                <a:lnTo>
                  <a:pt x="5983" y="4753"/>
                </a:lnTo>
                <a:lnTo>
                  <a:pt x="5991" y="4774"/>
                </a:lnTo>
                <a:lnTo>
                  <a:pt x="5988" y="4789"/>
                </a:lnTo>
                <a:lnTo>
                  <a:pt x="5968" y="4800"/>
                </a:lnTo>
                <a:lnTo>
                  <a:pt x="5949" y="4793"/>
                </a:lnTo>
                <a:lnTo>
                  <a:pt x="5941" y="4800"/>
                </a:lnTo>
                <a:lnTo>
                  <a:pt x="5939" y="4817"/>
                </a:lnTo>
                <a:lnTo>
                  <a:pt x="5914" y="4849"/>
                </a:lnTo>
                <a:lnTo>
                  <a:pt x="5915" y="4867"/>
                </a:lnTo>
                <a:lnTo>
                  <a:pt x="5932" y="4883"/>
                </a:lnTo>
                <a:lnTo>
                  <a:pt x="5926" y="4885"/>
                </a:lnTo>
                <a:lnTo>
                  <a:pt x="5916" y="4890"/>
                </a:lnTo>
                <a:lnTo>
                  <a:pt x="5908" y="4879"/>
                </a:lnTo>
                <a:lnTo>
                  <a:pt x="5902" y="4879"/>
                </a:lnTo>
                <a:lnTo>
                  <a:pt x="5885" y="4908"/>
                </a:lnTo>
                <a:lnTo>
                  <a:pt x="5876" y="4917"/>
                </a:lnTo>
                <a:lnTo>
                  <a:pt x="5853" y="4940"/>
                </a:lnTo>
                <a:lnTo>
                  <a:pt x="5833" y="4966"/>
                </a:lnTo>
                <a:lnTo>
                  <a:pt x="5826" y="4967"/>
                </a:lnTo>
                <a:lnTo>
                  <a:pt x="5820" y="4977"/>
                </a:lnTo>
                <a:lnTo>
                  <a:pt x="5816" y="5003"/>
                </a:lnTo>
                <a:lnTo>
                  <a:pt x="5824" y="5024"/>
                </a:lnTo>
                <a:lnTo>
                  <a:pt x="5826" y="5043"/>
                </a:lnTo>
                <a:lnTo>
                  <a:pt x="5837" y="5072"/>
                </a:lnTo>
                <a:lnTo>
                  <a:pt x="5841" y="5128"/>
                </a:lnTo>
                <a:lnTo>
                  <a:pt x="5835" y="5138"/>
                </a:lnTo>
                <a:lnTo>
                  <a:pt x="5828" y="5133"/>
                </a:lnTo>
                <a:lnTo>
                  <a:pt x="5821" y="5142"/>
                </a:lnTo>
                <a:lnTo>
                  <a:pt x="5819" y="5165"/>
                </a:lnTo>
                <a:lnTo>
                  <a:pt x="5815" y="5146"/>
                </a:lnTo>
                <a:lnTo>
                  <a:pt x="5814" y="5115"/>
                </a:lnTo>
                <a:lnTo>
                  <a:pt x="5809" y="5103"/>
                </a:lnTo>
                <a:lnTo>
                  <a:pt x="5796" y="5115"/>
                </a:lnTo>
                <a:lnTo>
                  <a:pt x="5791" y="5136"/>
                </a:lnTo>
                <a:lnTo>
                  <a:pt x="5778" y="5154"/>
                </a:lnTo>
                <a:lnTo>
                  <a:pt x="5769" y="5145"/>
                </a:lnTo>
                <a:lnTo>
                  <a:pt x="5773" y="5136"/>
                </a:lnTo>
                <a:lnTo>
                  <a:pt x="5773" y="5127"/>
                </a:lnTo>
                <a:lnTo>
                  <a:pt x="5756" y="5127"/>
                </a:lnTo>
                <a:lnTo>
                  <a:pt x="5750" y="5148"/>
                </a:lnTo>
                <a:lnTo>
                  <a:pt x="5740" y="5165"/>
                </a:lnTo>
                <a:lnTo>
                  <a:pt x="5725" y="5160"/>
                </a:lnTo>
                <a:lnTo>
                  <a:pt x="5716" y="5160"/>
                </a:lnTo>
                <a:lnTo>
                  <a:pt x="5711" y="5147"/>
                </a:lnTo>
                <a:lnTo>
                  <a:pt x="5701" y="5147"/>
                </a:lnTo>
                <a:lnTo>
                  <a:pt x="5693" y="5160"/>
                </a:lnTo>
                <a:lnTo>
                  <a:pt x="5678" y="5147"/>
                </a:lnTo>
                <a:lnTo>
                  <a:pt x="5671" y="5144"/>
                </a:lnTo>
                <a:lnTo>
                  <a:pt x="5661" y="5126"/>
                </a:lnTo>
                <a:lnTo>
                  <a:pt x="5647" y="5109"/>
                </a:lnTo>
                <a:lnTo>
                  <a:pt x="5633" y="5105"/>
                </a:lnTo>
                <a:lnTo>
                  <a:pt x="5619" y="5069"/>
                </a:lnTo>
                <a:lnTo>
                  <a:pt x="5615" y="5078"/>
                </a:lnTo>
                <a:lnTo>
                  <a:pt x="5616" y="5091"/>
                </a:lnTo>
                <a:lnTo>
                  <a:pt x="5614" y="5102"/>
                </a:lnTo>
                <a:lnTo>
                  <a:pt x="5607" y="5098"/>
                </a:lnTo>
                <a:lnTo>
                  <a:pt x="5604" y="5103"/>
                </a:lnTo>
                <a:lnTo>
                  <a:pt x="5604" y="5116"/>
                </a:lnTo>
                <a:lnTo>
                  <a:pt x="5610" y="5131"/>
                </a:lnTo>
                <a:lnTo>
                  <a:pt x="5608" y="5149"/>
                </a:lnTo>
                <a:lnTo>
                  <a:pt x="5602" y="5147"/>
                </a:lnTo>
                <a:lnTo>
                  <a:pt x="5590" y="5151"/>
                </a:lnTo>
                <a:lnTo>
                  <a:pt x="5582" y="5166"/>
                </a:lnTo>
                <a:lnTo>
                  <a:pt x="5567" y="5169"/>
                </a:lnTo>
                <a:lnTo>
                  <a:pt x="5558" y="5186"/>
                </a:lnTo>
                <a:lnTo>
                  <a:pt x="5558" y="5207"/>
                </a:lnTo>
                <a:lnTo>
                  <a:pt x="5547" y="5218"/>
                </a:lnTo>
                <a:lnTo>
                  <a:pt x="5542" y="5244"/>
                </a:lnTo>
                <a:lnTo>
                  <a:pt x="5551" y="5287"/>
                </a:lnTo>
                <a:lnTo>
                  <a:pt x="5563" y="5306"/>
                </a:lnTo>
                <a:lnTo>
                  <a:pt x="5569" y="5299"/>
                </a:lnTo>
                <a:lnTo>
                  <a:pt x="5583" y="5325"/>
                </a:lnTo>
                <a:lnTo>
                  <a:pt x="5580" y="5339"/>
                </a:lnTo>
                <a:lnTo>
                  <a:pt x="5600" y="5341"/>
                </a:lnTo>
                <a:lnTo>
                  <a:pt x="5612" y="5349"/>
                </a:lnTo>
                <a:lnTo>
                  <a:pt x="5618" y="5338"/>
                </a:lnTo>
                <a:lnTo>
                  <a:pt x="5631" y="5340"/>
                </a:lnTo>
                <a:lnTo>
                  <a:pt x="5636" y="5328"/>
                </a:lnTo>
                <a:lnTo>
                  <a:pt x="5650" y="5327"/>
                </a:lnTo>
                <a:lnTo>
                  <a:pt x="5659" y="5322"/>
                </a:lnTo>
                <a:lnTo>
                  <a:pt x="5669" y="5328"/>
                </a:lnTo>
                <a:lnTo>
                  <a:pt x="5676" y="5317"/>
                </a:lnTo>
                <a:lnTo>
                  <a:pt x="5676" y="5295"/>
                </a:lnTo>
                <a:lnTo>
                  <a:pt x="5680" y="5279"/>
                </a:lnTo>
                <a:lnTo>
                  <a:pt x="5685" y="5280"/>
                </a:lnTo>
                <a:lnTo>
                  <a:pt x="5698" y="5317"/>
                </a:lnTo>
                <a:lnTo>
                  <a:pt x="5708" y="5317"/>
                </a:lnTo>
                <a:lnTo>
                  <a:pt x="5716" y="5333"/>
                </a:lnTo>
                <a:lnTo>
                  <a:pt x="5732" y="5339"/>
                </a:lnTo>
                <a:lnTo>
                  <a:pt x="5736" y="5326"/>
                </a:lnTo>
                <a:lnTo>
                  <a:pt x="5744" y="5308"/>
                </a:lnTo>
                <a:lnTo>
                  <a:pt x="5750" y="5307"/>
                </a:lnTo>
                <a:lnTo>
                  <a:pt x="5761" y="5290"/>
                </a:lnTo>
                <a:lnTo>
                  <a:pt x="5772" y="5283"/>
                </a:lnTo>
                <a:lnTo>
                  <a:pt x="5769" y="5297"/>
                </a:lnTo>
                <a:lnTo>
                  <a:pt x="5770" y="5319"/>
                </a:lnTo>
                <a:lnTo>
                  <a:pt x="5761" y="5338"/>
                </a:lnTo>
                <a:lnTo>
                  <a:pt x="5762" y="5362"/>
                </a:lnTo>
                <a:lnTo>
                  <a:pt x="5773" y="5350"/>
                </a:lnTo>
                <a:lnTo>
                  <a:pt x="5781" y="5313"/>
                </a:lnTo>
                <a:lnTo>
                  <a:pt x="5784" y="5318"/>
                </a:lnTo>
                <a:lnTo>
                  <a:pt x="5790" y="5312"/>
                </a:lnTo>
                <a:lnTo>
                  <a:pt x="5801" y="5317"/>
                </a:lnTo>
                <a:lnTo>
                  <a:pt x="5793" y="5344"/>
                </a:lnTo>
                <a:lnTo>
                  <a:pt x="5797" y="5359"/>
                </a:lnTo>
                <a:lnTo>
                  <a:pt x="5798" y="5340"/>
                </a:lnTo>
                <a:lnTo>
                  <a:pt x="5820" y="5307"/>
                </a:lnTo>
                <a:lnTo>
                  <a:pt x="5824" y="5317"/>
                </a:lnTo>
                <a:lnTo>
                  <a:pt x="5810" y="5340"/>
                </a:lnTo>
                <a:lnTo>
                  <a:pt x="5809" y="5358"/>
                </a:lnTo>
                <a:lnTo>
                  <a:pt x="5819" y="5367"/>
                </a:lnTo>
                <a:lnTo>
                  <a:pt x="5826" y="5397"/>
                </a:lnTo>
                <a:lnTo>
                  <a:pt x="5825" y="5416"/>
                </a:lnTo>
                <a:lnTo>
                  <a:pt x="5828" y="5437"/>
                </a:lnTo>
                <a:lnTo>
                  <a:pt x="5838" y="5434"/>
                </a:lnTo>
                <a:lnTo>
                  <a:pt x="5838" y="5458"/>
                </a:lnTo>
                <a:lnTo>
                  <a:pt x="5844" y="5468"/>
                </a:lnTo>
                <a:lnTo>
                  <a:pt x="5853" y="5444"/>
                </a:lnTo>
                <a:lnTo>
                  <a:pt x="5850" y="5478"/>
                </a:lnTo>
                <a:lnTo>
                  <a:pt x="5842" y="5494"/>
                </a:lnTo>
                <a:lnTo>
                  <a:pt x="5853" y="5513"/>
                </a:lnTo>
                <a:lnTo>
                  <a:pt x="5855" y="5497"/>
                </a:lnTo>
                <a:lnTo>
                  <a:pt x="5861" y="5476"/>
                </a:lnTo>
                <a:lnTo>
                  <a:pt x="5869" y="5470"/>
                </a:lnTo>
                <a:lnTo>
                  <a:pt x="5866" y="5479"/>
                </a:lnTo>
                <a:lnTo>
                  <a:pt x="5870" y="5504"/>
                </a:lnTo>
                <a:lnTo>
                  <a:pt x="5879" y="5528"/>
                </a:lnTo>
                <a:lnTo>
                  <a:pt x="5899" y="5524"/>
                </a:lnTo>
                <a:lnTo>
                  <a:pt x="5894" y="5535"/>
                </a:lnTo>
                <a:lnTo>
                  <a:pt x="5870" y="5563"/>
                </a:lnTo>
                <a:lnTo>
                  <a:pt x="5852" y="5561"/>
                </a:lnTo>
                <a:lnTo>
                  <a:pt x="5847" y="5570"/>
                </a:lnTo>
                <a:lnTo>
                  <a:pt x="5860" y="5581"/>
                </a:lnTo>
                <a:lnTo>
                  <a:pt x="5861" y="5608"/>
                </a:lnTo>
                <a:lnTo>
                  <a:pt x="5869" y="5626"/>
                </a:lnTo>
                <a:lnTo>
                  <a:pt x="5877" y="5642"/>
                </a:lnTo>
                <a:lnTo>
                  <a:pt x="5885" y="5644"/>
                </a:lnTo>
                <a:lnTo>
                  <a:pt x="5884" y="5656"/>
                </a:lnTo>
                <a:lnTo>
                  <a:pt x="5897" y="5673"/>
                </a:lnTo>
                <a:lnTo>
                  <a:pt x="5904" y="5684"/>
                </a:lnTo>
                <a:lnTo>
                  <a:pt x="5912" y="5685"/>
                </a:lnTo>
                <a:lnTo>
                  <a:pt x="5933" y="5709"/>
                </a:lnTo>
                <a:lnTo>
                  <a:pt x="5944" y="5709"/>
                </a:lnTo>
                <a:lnTo>
                  <a:pt x="5944" y="5718"/>
                </a:lnTo>
                <a:lnTo>
                  <a:pt x="5951" y="5725"/>
                </a:lnTo>
                <a:lnTo>
                  <a:pt x="5954" y="5717"/>
                </a:lnTo>
                <a:lnTo>
                  <a:pt x="5958" y="5712"/>
                </a:lnTo>
                <a:lnTo>
                  <a:pt x="5971" y="5721"/>
                </a:lnTo>
                <a:lnTo>
                  <a:pt x="5964" y="5728"/>
                </a:lnTo>
                <a:lnTo>
                  <a:pt x="5958" y="5736"/>
                </a:lnTo>
                <a:lnTo>
                  <a:pt x="5964" y="5756"/>
                </a:lnTo>
                <a:lnTo>
                  <a:pt x="5972" y="5766"/>
                </a:lnTo>
                <a:lnTo>
                  <a:pt x="5979" y="5764"/>
                </a:lnTo>
                <a:lnTo>
                  <a:pt x="5978" y="5779"/>
                </a:lnTo>
                <a:lnTo>
                  <a:pt x="5992" y="5806"/>
                </a:lnTo>
                <a:lnTo>
                  <a:pt x="6001" y="5806"/>
                </a:lnTo>
                <a:lnTo>
                  <a:pt x="6009" y="5818"/>
                </a:lnTo>
                <a:lnTo>
                  <a:pt x="6011" y="5830"/>
                </a:lnTo>
                <a:lnTo>
                  <a:pt x="6031" y="5844"/>
                </a:lnTo>
                <a:lnTo>
                  <a:pt x="6037" y="5837"/>
                </a:lnTo>
                <a:lnTo>
                  <a:pt x="6044" y="5842"/>
                </a:lnTo>
                <a:lnTo>
                  <a:pt x="6052" y="5840"/>
                </a:lnTo>
                <a:lnTo>
                  <a:pt x="6062" y="5850"/>
                </a:lnTo>
                <a:lnTo>
                  <a:pt x="6065" y="5863"/>
                </a:lnTo>
                <a:lnTo>
                  <a:pt x="6084" y="5890"/>
                </a:lnTo>
                <a:lnTo>
                  <a:pt x="6093" y="5892"/>
                </a:lnTo>
                <a:lnTo>
                  <a:pt x="6102" y="5904"/>
                </a:lnTo>
                <a:lnTo>
                  <a:pt x="6123" y="5916"/>
                </a:lnTo>
                <a:lnTo>
                  <a:pt x="6134" y="5929"/>
                </a:lnTo>
                <a:lnTo>
                  <a:pt x="6146" y="5929"/>
                </a:lnTo>
                <a:lnTo>
                  <a:pt x="6149" y="5923"/>
                </a:lnTo>
                <a:lnTo>
                  <a:pt x="6150" y="5910"/>
                </a:lnTo>
                <a:lnTo>
                  <a:pt x="6142" y="5895"/>
                </a:lnTo>
                <a:lnTo>
                  <a:pt x="6137" y="5880"/>
                </a:lnTo>
                <a:lnTo>
                  <a:pt x="6142" y="5870"/>
                </a:lnTo>
                <a:lnTo>
                  <a:pt x="6152" y="5875"/>
                </a:lnTo>
                <a:lnTo>
                  <a:pt x="6156" y="5861"/>
                </a:lnTo>
                <a:lnTo>
                  <a:pt x="6152" y="5848"/>
                </a:lnTo>
                <a:lnTo>
                  <a:pt x="6146" y="5854"/>
                </a:lnTo>
                <a:lnTo>
                  <a:pt x="6142" y="5845"/>
                </a:lnTo>
                <a:lnTo>
                  <a:pt x="6144" y="5821"/>
                </a:lnTo>
                <a:lnTo>
                  <a:pt x="6141" y="5816"/>
                </a:lnTo>
                <a:lnTo>
                  <a:pt x="6130" y="5834"/>
                </a:lnTo>
                <a:lnTo>
                  <a:pt x="6129" y="5823"/>
                </a:lnTo>
                <a:lnTo>
                  <a:pt x="6126" y="5809"/>
                </a:lnTo>
                <a:lnTo>
                  <a:pt x="6119" y="5809"/>
                </a:lnTo>
                <a:lnTo>
                  <a:pt x="6130" y="5789"/>
                </a:lnTo>
                <a:lnTo>
                  <a:pt x="6126" y="5764"/>
                </a:lnTo>
                <a:lnTo>
                  <a:pt x="6119" y="5759"/>
                </a:lnTo>
                <a:lnTo>
                  <a:pt x="6109" y="5761"/>
                </a:lnTo>
                <a:lnTo>
                  <a:pt x="6111" y="5742"/>
                </a:lnTo>
                <a:lnTo>
                  <a:pt x="6104" y="5721"/>
                </a:lnTo>
                <a:lnTo>
                  <a:pt x="6100" y="5706"/>
                </a:lnTo>
                <a:lnTo>
                  <a:pt x="6088" y="5705"/>
                </a:lnTo>
                <a:lnTo>
                  <a:pt x="6095" y="5689"/>
                </a:lnTo>
                <a:lnTo>
                  <a:pt x="6086" y="5686"/>
                </a:lnTo>
                <a:lnTo>
                  <a:pt x="6080" y="5687"/>
                </a:lnTo>
                <a:lnTo>
                  <a:pt x="6084" y="5675"/>
                </a:lnTo>
                <a:lnTo>
                  <a:pt x="6076" y="5656"/>
                </a:lnTo>
                <a:lnTo>
                  <a:pt x="6060" y="5651"/>
                </a:lnTo>
                <a:lnTo>
                  <a:pt x="6055" y="5653"/>
                </a:lnTo>
                <a:lnTo>
                  <a:pt x="6053" y="5626"/>
                </a:lnTo>
                <a:lnTo>
                  <a:pt x="6052" y="5610"/>
                </a:lnTo>
                <a:lnTo>
                  <a:pt x="6051" y="5600"/>
                </a:lnTo>
                <a:lnTo>
                  <a:pt x="6033" y="5574"/>
                </a:lnTo>
                <a:lnTo>
                  <a:pt x="6029" y="5546"/>
                </a:lnTo>
                <a:lnTo>
                  <a:pt x="6031" y="5527"/>
                </a:lnTo>
                <a:lnTo>
                  <a:pt x="6040" y="5535"/>
                </a:lnTo>
                <a:lnTo>
                  <a:pt x="6045" y="5520"/>
                </a:lnTo>
                <a:lnTo>
                  <a:pt x="6058" y="5525"/>
                </a:lnTo>
                <a:lnTo>
                  <a:pt x="6059" y="5547"/>
                </a:lnTo>
                <a:lnTo>
                  <a:pt x="6068" y="5575"/>
                </a:lnTo>
                <a:lnTo>
                  <a:pt x="6083" y="5587"/>
                </a:lnTo>
                <a:lnTo>
                  <a:pt x="6090" y="5597"/>
                </a:lnTo>
                <a:lnTo>
                  <a:pt x="6091" y="5612"/>
                </a:lnTo>
                <a:lnTo>
                  <a:pt x="6096" y="5622"/>
                </a:lnTo>
                <a:lnTo>
                  <a:pt x="6096" y="5604"/>
                </a:lnTo>
                <a:lnTo>
                  <a:pt x="6089" y="5578"/>
                </a:lnTo>
                <a:lnTo>
                  <a:pt x="6090" y="5568"/>
                </a:lnTo>
                <a:lnTo>
                  <a:pt x="6097" y="5561"/>
                </a:lnTo>
                <a:lnTo>
                  <a:pt x="6103" y="5578"/>
                </a:lnTo>
                <a:lnTo>
                  <a:pt x="6103" y="5589"/>
                </a:lnTo>
                <a:lnTo>
                  <a:pt x="6109" y="5598"/>
                </a:lnTo>
                <a:lnTo>
                  <a:pt x="6115" y="5633"/>
                </a:lnTo>
                <a:lnTo>
                  <a:pt x="6124" y="5637"/>
                </a:lnTo>
                <a:lnTo>
                  <a:pt x="6124" y="5647"/>
                </a:lnTo>
                <a:lnTo>
                  <a:pt x="6133" y="5663"/>
                </a:lnTo>
                <a:lnTo>
                  <a:pt x="6143" y="5700"/>
                </a:lnTo>
                <a:lnTo>
                  <a:pt x="6150" y="5686"/>
                </a:lnTo>
                <a:lnTo>
                  <a:pt x="6147" y="5665"/>
                </a:lnTo>
                <a:lnTo>
                  <a:pt x="6146" y="5632"/>
                </a:lnTo>
                <a:lnTo>
                  <a:pt x="6149" y="5612"/>
                </a:lnTo>
                <a:lnTo>
                  <a:pt x="6149" y="5626"/>
                </a:lnTo>
                <a:lnTo>
                  <a:pt x="6156" y="5660"/>
                </a:lnTo>
                <a:lnTo>
                  <a:pt x="6155" y="5680"/>
                </a:lnTo>
                <a:lnTo>
                  <a:pt x="6156" y="5698"/>
                </a:lnTo>
                <a:lnTo>
                  <a:pt x="6163" y="5701"/>
                </a:lnTo>
                <a:lnTo>
                  <a:pt x="6171" y="5711"/>
                </a:lnTo>
                <a:lnTo>
                  <a:pt x="6175" y="5698"/>
                </a:lnTo>
                <a:lnTo>
                  <a:pt x="6170" y="5687"/>
                </a:lnTo>
                <a:lnTo>
                  <a:pt x="6170" y="5678"/>
                </a:lnTo>
                <a:lnTo>
                  <a:pt x="6178" y="5682"/>
                </a:lnTo>
                <a:lnTo>
                  <a:pt x="6183" y="5702"/>
                </a:lnTo>
                <a:lnTo>
                  <a:pt x="6182" y="5716"/>
                </a:lnTo>
                <a:lnTo>
                  <a:pt x="6185" y="5723"/>
                </a:lnTo>
                <a:lnTo>
                  <a:pt x="6186" y="5707"/>
                </a:lnTo>
                <a:lnTo>
                  <a:pt x="6193" y="5700"/>
                </a:lnTo>
                <a:lnTo>
                  <a:pt x="6193" y="5732"/>
                </a:lnTo>
                <a:lnTo>
                  <a:pt x="6199" y="5745"/>
                </a:lnTo>
                <a:lnTo>
                  <a:pt x="6208" y="5743"/>
                </a:lnTo>
                <a:lnTo>
                  <a:pt x="6214" y="5731"/>
                </a:lnTo>
                <a:lnTo>
                  <a:pt x="6214" y="5753"/>
                </a:lnTo>
                <a:lnTo>
                  <a:pt x="6209" y="5763"/>
                </a:lnTo>
                <a:lnTo>
                  <a:pt x="6214" y="5799"/>
                </a:lnTo>
                <a:lnTo>
                  <a:pt x="6221" y="5813"/>
                </a:lnTo>
                <a:lnTo>
                  <a:pt x="6234" y="5815"/>
                </a:lnTo>
                <a:lnTo>
                  <a:pt x="6234" y="5800"/>
                </a:lnTo>
                <a:lnTo>
                  <a:pt x="6230" y="5794"/>
                </a:lnTo>
                <a:lnTo>
                  <a:pt x="6231" y="5767"/>
                </a:lnTo>
                <a:lnTo>
                  <a:pt x="6223" y="5725"/>
                </a:lnTo>
                <a:lnTo>
                  <a:pt x="6234" y="5725"/>
                </a:lnTo>
                <a:lnTo>
                  <a:pt x="6240" y="5741"/>
                </a:lnTo>
                <a:lnTo>
                  <a:pt x="6252" y="5745"/>
                </a:lnTo>
                <a:lnTo>
                  <a:pt x="6255" y="5738"/>
                </a:lnTo>
                <a:lnTo>
                  <a:pt x="6248" y="5717"/>
                </a:lnTo>
                <a:lnTo>
                  <a:pt x="6252" y="5699"/>
                </a:lnTo>
                <a:lnTo>
                  <a:pt x="6254" y="5664"/>
                </a:lnTo>
                <a:lnTo>
                  <a:pt x="6246" y="5626"/>
                </a:lnTo>
                <a:lnTo>
                  <a:pt x="6248" y="5594"/>
                </a:lnTo>
                <a:lnTo>
                  <a:pt x="6250" y="5565"/>
                </a:lnTo>
                <a:lnTo>
                  <a:pt x="6254" y="5597"/>
                </a:lnTo>
                <a:lnTo>
                  <a:pt x="6252" y="5620"/>
                </a:lnTo>
                <a:lnTo>
                  <a:pt x="6256" y="5646"/>
                </a:lnTo>
                <a:lnTo>
                  <a:pt x="6273" y="5678"/>
                </a:lnTo>
                <a:lnTo>
                  <a:pt x="6277" y="5670"/>
                </a:lnTo>
                <a:lnTo>
                  <a:pt x="6274" y="5646"/>
                </a:lnTo>
                <a:lnTo>
                  <a:pt x="6280" y="5623"/>
                </a:lnTo>
                <a:lnTo>
                  <a:pt x="6282" y="5592"/>
                </a:lnTo>
                <a:lnTo>
                  <a:pt x="6290" y="5584"/>
                </a:lnTo>
                <a:lnTo>
                  <a:pt x="6286" y="5578"/>
                </a:lnTo>
                <a:lnTo>
                  <a:pt x="6271" y="5539"/>
                </a:lnTo>
                <a:lnTo>
                  <a:pt x="6269" y="5511"/>
                </a:lnTo>
                <a:lnTo>
                  <a:pt x="6263" y="5509"/>
                </a:lnTo>
                <a:lnTo>
                  <a:pt x="6266" y="5492"/>
                </a:lnTo>
                <a:lnTo>
                  <a:pt x="6258" y="5468"/>
                </a:lnTo>
                <a:lnTo>
                  <a:pt x="6250" y="5453"/>
                </a:lnTo>
                <a:lnTo>
                  <a:pt x="6264" y="5449"/>
                </a:lnTo>
                <a:lnTo>
                  <a:pt x="6267" y="5441"/>
                </a:lnTo>
                <a:lnTo>
                  <a:pt x="6278" y="5428"/>
                </a:lnTo>
                <a:lnTo>
                  <a:pt x="6272" y="5420"/>
                </a:lnTo>
                <a:lnTo>
                  <a:pt x="6264" y="5426"/>
                </a:lnTo>
                <a:lnTo>
                  <a:pt x="6248" y="5429"/>
                </a:lnTo>
                <a:lnTo>
                  <a:pt x="6242" y="5419"/>
                </a:lnTo>
                <a:lnTo>
                  <a:pt x="6245" y="5412"/>
                </a:lnTo>
                <a:lnTo>
                  <a:pt x="6246" y="5399"/>
                </a:lnTo>
                <a:lnTo>
                  <a:pt x="6255" y="5385"/>
                </a:lnTo>
                <a:lnTo>
                  <a:pt x="6257" y="5366"/>
                </a:lnTo>
                <a:lnTo>
                  <a:pt x="6252" y="5349"/>
                </a:lnTo>
                <a:lnTo>
                  <a:pt x="6244" y="5348"/>
                </a:lnTo>
                <a:lnTo>
                  <a:pt x="6244" y="5360"/>
                </a:lnTo>
                <a:lnTo>
                  <a:pt x="6238" y="5375"/>
                </a:lnTo>
                <a:lnTo>
                  <a:pt x="6237" y="5360"/>
                </a:lnTo>
                <a:lnTo>
                  <a:pt x="6234" y="5366"/>
                </a:lnTo>
                <a:lnTo>
                  <a:pt x="6217" y="5369"/>
                </a:lnTo>
                <a:lnTo>
                  <a:pt x="6215" y="5361"/>
                </a:lnTo>
                <a:lnTo>
                  <a:pt x="6225" y="5351"/>
                </a:lnTo>
                <a:lnTo>
                  <a:pt x="6227" y="5343"/>
                </a:lnTo>
                <a:lnTo>
                  <a:pt x="6222" y="5333"/>
                </a:lnTo>
                <a:lnTo>
                  <a:pt x="6221" y="5310"/>
                </a:lnTo>
                <a:lnTo>
                  <a:pt x="6213" y="5298"/>
                </a:lnTo>
                <a:lnTo>
                  <a:pt x="6207" y="5304"/>
                </a:lnTo>
                <a:lnTo>
                  <a:pt x="6206" y="5325"/>
                </a:lnTo>
                <a:lnTo>
                  <a:pt x="6202" y="5338"/>
                </a:lnTo>
                <a:lnTo>
                  <a:pt x="6199" y="5334"/>
                </a:lnTo>
                <a:lnTo>
                  <a:pt x="6198" y="5307"/>
                </a:lnTo>
                <a:lnTo>
                  <a:pt x="6195" y="5291"/>
                </a:lnTo>
                <a:lnTo>
                  <a:pt x="6190" y="5289"/>
                </a:lnTo>
                <a:lnTo>
                  <a:pt x="6192" y="5271"/>
                </a:lnTo>
                <a:lnTo>
                  <a:pt x="6187" y="5271"/>
                </a:lnTo>
                <a:lnTo>
                  <a:pt x="6186" y="5264"/>
                </a:lnTo>
                <a:lnTo>
                  <a:pt x="6187" y="5261"/>
                </a:lnTo>
                <a:lnTo>
                  <a:pt x="6185" y="5248"/>
                </a:lnTo>
                <a:lnTo>
                  <a:pt x="6179" y="5244"/>
                </a:lnTo>
                <a:lnTo>
                  <a:pt x="6182" y="5235"/>
                </a:lnTo>
                <a:lnTo>
                  <a:pt x="6194" y="5233"/>
                </a:lnTo>
                <a:lnTo>
                  <a:pt x="6201" y="5226"/>
                </a:lnTo>
                <a:lnTo>
                  <a:pt x="6193" y="5213"/>
                </a:lnTo>
                <a:lnTo>
                  <a:pt x="6182" y="5211"/>
                </a:lnTo>
                <a:lnTo>
                  <a:pt x="6177" y="5205"/>
                </a:lnTo>
                <a:lnTo>
                  <a:pt x="6183" y="5191"/>
                </a:lnTo>
                <a:lnTo>
                  <a:pt x="6195" y="5180"/>
                </a:lnTo>
                <a:lnTo>
                  <a:pt x="6195" y="5173"/>
                </a:lnTo>
                <a:lnTo>
                  <a:pt x="6189" y="5163"/>
                </a:lnTo>
                <a:lnTo>
                  <a:pt x="6170" y="5162"/>
                </a:lnTo>
                <a:lnTo>
                  <a:pt x="6168" y="5172"/>
                </a:lnTo>
                <a:lnTo>
                  <a:pt x="6161" y="5186"/>
                </a:lnTo>
                <a:lnTo>
                  <a:pt x="6137" y="5196"/>
                </a:lnTo>
                <a:lnTo>
                  <a:pt x="6148" y="5181"/>
                </a:lnTo>
                <a:lnTo>
                  <a:pt x="6165" y="5155"/>
                </a:lnTo>
                <a:lnTo>
                  <a:pt x="6173" y="5135"/>
                </a:lnTo>
                <a:lnTo>
                  <a:pt x="6172" y="5125"/>
                </a:lnTo>
                <a:lnTo>
                  <a:pt x="6161" y="5125"/>
                </a:lnTo>
                <a:lnTo>
                  <a:pt x="6156" y="5121"/>
                </a:lnTo>
                <a:lnTo>
                  <a:pt x="6161" y="5109"/>
                </a:lnTo>
                <a:lnTo>
                  <a:pt x="6156" y="5099"/>
                </a:lnTo>
                <a:lnTo>
                  <a:pt x="6149" y="5102"/>
                </a:lnTo>
                <a:lnTo>
                  <a:pt x="6149" y="5089"/>
                </a:lnTo>
                <a:lnTo>
                  <a:pt x="6156" y="5073"/>
                </a:lnTo>
                <a:lnTo>
                  <a:pt x="6156" y="5051"/>
                </a:lnTo>
                <a:lnTo>
                  <a:pt x="6142" y="5043"/>
                </a:lnTo>
                <a:lnTo>
                  <a:pt x="6132" y="5036"/>
                </a:lnTo>
                <a:lnTo>
                  <a:pt x="6115" y="5034"/>
                </a:lnTo>
                <a:lnTo>
                  <a:pt x="6110" y="5023"/>
                </a:lnTo>
                <a:lnTo>
                  <a:pt x="6125" y="5024"/>
                </a:lnTo>
                <a:lnTo>
                  <a:pt x="6136" y="5019"/>
                </a:lnTo>
                <a:lnTo>
                  <a:pt x="6143" y="5011"/>
                </a:lnTo>
                <a:lnTo>
                  <a:pt x="6148" y="5026"/>
                </a:lnTo>
                <a:lnTo>
                  <a:pt x="6150" y="5038"/>
                </a:lnTo>
                <a:lnTo>
                  <a:pt x="6161" y="5037"/>
                </a:lnTo>
                <a:lnTo>
                  <a:pt x="6171" y="5049"/>
                </a:lnTo>
                <a:lnTo>
                  <a:pt x="6174" y="5062"/>
                </a:lnTo>
                <a:lnTo>
                  <a:pt x="6169" y="5075"/>
                </a:lnTo>
                <a:lnTo>
                  <a:pt x="6171" y="5090"/>
                </a:lnTo>
                <a:lnTo>
                  <a:pt x="6184" y="5114"/>
                </a:lnTo>
                <a:lnTo>
                  <a:pt x="6188" y="5114"/>
                </a:lnTo>
                <a:lnTo>
                  <a:pt x="6192" y="5094"/>
                </a:lnTo>
                <a:lnTo>
                  <a:pt x="6198" y="5107"/>
                </a:lnTo>
                <a:lnTo>
                  <a:pt x="6211" y="5110"/>
                </a:lnTo>
                <a:lnTo>
                  <a:pt x="6219" y="5105"/>
                </a:lnTo>
                <a:lnTo>
                  <a:pt x="6220" y="5096"/>
                </a:lnTo>
                <a:lnTo>
                  <a:pt x="6215" y="5093"/>
                </a:lnTo>
                <a:lnTo>
                  <a:pt x="6215" y="5078"/>
                </a:lnTo>
                <a:lnTo>
                  <a:pt x="6211" y="5060"/>
                </a:lnTo>
                <a:lnTo>
                  <a:pt x="6203" y="5042"/>
                </a:lnTo>
                <a:lnTo>
                  <a:pt x="6195" y="5039"/>
                </a:lnTo>
                <a:lnTo>
                  <a:pt x="6199" y="5023"/>
                </a:lnTo>
                <a:lnTo>
                  <a:pt x="6198" y="5008"/>
                </a:lnTo>
                <a:lnTo>
                  <a:pt x="6190" y="4997"/>
                </a:lnTo>
                <a:lnTo>
                  <a:pt x="6194" y="4991"/>
                </a:lnTo>
                <a:lnTo>
                  <a:pt x="6200" y="4997"/>
                </a:lnTo>
                <a:lnTo>
                  <a:pt x="6203" y="5019"/>
                </a:lnTo>
                <a:lnTo>
                  <a:pt x="6209" y="5032"/>
                </a:lnTo>
                <a:lnTo>
                  <a:pt x="6219" y="5029"/>
                </a:lnTo>
                <a:lnTo>
                  <a:pt x="6217" y="5023"/>
                </a:lnTo>
                <a:lnTo>
                  <a:pt x="6219" y="5017"/>
                </a:lnTo>
                <a:lnTo>
                  <a:pt x="6228" y="5021"/>
                </a:lnTo>
                <a:lnTo>
                  <a:pt x="6226" y="5002"/>
                </a:lnTo>
                <a:lnTo>
                  <a:pt x="6219" y="4980"/>
                </a:lnTo>
                <a:lnTo>
                  <a:pt x="6206" y="4967"/>
                </a:lnTo>
                <a:lnTo>
                  <a:pt x="6217" y="4967"/>
                </a:lnTo>
                <a:lnTo>
                  <a:pt x="6224" y="4978"/>
                </a:lnTo>
                <a:lnTo>
                  <a:pt x="6230" y="4987"/>
                </a:lnTo>
                <a:lnTo>
                  <a:pt x="6241" y="4980"/>
                </a:lnTo>
                <a:lnTo>
                  <a:pt x="6238" y="4969"/>
                </a:lnTo>
                <a:lnTo>
                  <a:pt x="6239" y="4954"/>
                </a:lnTo>
                <a:lnTo>
                  <a:pt x="6241" y="4953"/>
                </a:lnTo>
                <a:lnTo>
                  <a:pt x="6246" y="4964"/>
                </a:lnTo>
                <a:lnTo>
                  <a:pt x="6254" y="4971"/>
                </a:lnTo>
                <a:lnTo>
                  <a:pt x="6253" y="4983"/>
                </a:lnTo>
                <a:lnTo>
                  <a:pt x="6249" y="4988"/>
                </a:lnTo>
                <a:lnTo>
                  <a:pt x="6247" y="5009"/>
                </a:lnTo>
                <a:lnTo>
                  <a:pt x="6248" y="5015"/>
                </a:lnTo>
                <a:lnTo>
                  <a:pt x="6255" y="5015"/>
                </a:lnTo>
                <a:lnTo>
                  <a:pt x="6260" y="5021"/>
                </a:lnTo>
                <a:lnTo>
                  <a:pt x="6260" y="5032"/>
                </a:lnTo>
                <a:lnTo>
                  <a:pt x="6253" y="5035"/>
                </a:lnTo>
                <a:lnTo>
                  <a:pt x="6250" y="5043"/>
                </a:lnTo>
                <a:lnTo>
                  <a:pt x="6256" y="5050"/>
                </a:lnTo>
                <a:lnTo>
                  <a:pt x="6264" y="5047"/>
                </a:lnTo>
                <a:lnTo>
                  <a:pt x="6267" y="5054"/>
                </a:lnTo>
                <a:lnTo>
                  <a:pt x="6265" y="5070"/>
                </a:lnTo>
                <a:lnTo>
                  <a:pt x="6268" y="5078"/>
                </a:lnTo>
                <a:lnTo>
                  <a:pt x="6274" y="5082"/>
                </a:lnTo>
                <a:lnTo>
                  <a:pt x="6283" y="5074"/>
                </a:lnTo>
                <a:lnTo>
                  <a:pt x="6308" y="5048"/>
                </a:lnTo>
                <a:lnTo>
                  <a:pt x="6318" y="5025"/>
                </a:lnTo>
                <a:lnTo>
                  <a:pt x="6319" y="5040"/>
                </a:lnTo>
                <a:lnTo>
                  <a:pt x="6314" y="5050"/>
                </a:lnTo>
                <a:lnTo>
                  <a:pt x="6310" y="5060"/>
                </a:lnTo>
                <a:lnTo>
                  <a:pt x="6296" y="5073"/>
                </a:lnTo>
                <a:lnTo>
                  <a:pt x="6279" y="5105"/>
                </a:lnTo>
                <a:lnTo>
                  <a:pt x="6278" y="5113"/>
                </a:lnTo>
                <a:lnTo>
                  <a:pt x="6287" y="5119"/>
                </a:lnTo>
                <a:lnTo>
                  <a:pt x="6299" y="5116"/>
                </a:lnTo>
                <a:lnTo>
                  <a:pt x="6317" y="5095"/>
                </a:lnTo>
                <a:lnTo>
                  <a:pt x="6325" y="5095"/>
                </a:lnTo>
                <a:lnTo>
                  <a:pt x="6341" y="5082"/>
                </a:lnTo>
                <a:lnTo>
                  <a:pt x="6346" y="5066"/>
                </a:lnTo>
                <a:lnTo>
                  <a:pt x="6353" y="5060"/>
                </a:lnTo>
                <a:lnTo>
                  <a:pt x="6365" y="5043"/>
                </a:lnTo>
                <a:lnTo>
                  <a:pt x="6371" y="5042"/>
                </a:lnTo>
                <a:lnTo>
                  <a:pt x="6372" y="5050"/>
                </a:lnTo>
                <a:lnTo>
                  <a:pt x="6366" y="5055"/>
                </a:lnTo>
                <a:lnTo>
                  <a:pt x="6357" y="5073"/>
                </a:lnTo>
                <a:lnTo>
                  <a:pt x="6352" y="5091"/>
                </a:lnTo>
                <a:lnTo>
                  <a:pt x="6343" y="5101"/>
                </a:lnTo>
                <a:lnTo>
                  <a:pt x="6332" y="5116"/>
                </a:lnTo>
                <a:lnTo>
                  <a:pt x="6319" y="5120"/>
                </a:lnTo>
                <a:lnTo>
                  <a:pt x="6312" y="5124"/>
                </a:lnTo>
                <a:lnTo>
                  <a:pt x="6302" y="5148"/>
                </a:lnTo>
                <a:lnTo>
                  <a:pt x="6301" y="5158"/>
                </a:lnTo>
                <a:lnTo>
                  <a:pt x="6306" y="5163"/>
                </a:lnTo>
                <a:lnTo>
                  <a:pt x="6312" y="5156"/>
                </a:lnTo>
                <a:lnTo>
                  <a:pt x="6322" y="5155"/>
                </a:lnTo>
                <a:lnTo>
                  <a:pt x="6330" y="5161"/>
                </a:lnTo>
                <a:lnTo>
                  <a:pt x="6321" y="5165"/>
                </a:lnTo>
                <a:lnTo>
                  <a:pt x="6312" y="5172"/>
                </a:lnTo>
                <a:lnTo>
                  <a:pt x="6305" y="5177"/>
                </a:lnTo>
                <a:lnTo>
                  <a:pt x="6306" y="5187"/>
                </a:lnTo>
                <a:lnTo>
                  <a:pt x="6312" y="5192"/>
                </a:lnTo>
                <a:lnTo>
                  <a:pt x="6320" y="5186"/>
                </a:lnTo>
                <a:lnTo>
                  <a:pt x="6326" y="5183"/>
                </a:lnTo>
                <a:lnTo>
                  <a:pt x="6317" y="5202"/>
                </a:lnTo>
                <a:lnTo>
                  <a:pt x="6307" y="5206"/>
                </a:lnTo>
                <a:lnTo>
                  <a:pt x="6304" y="5216"/>
                </a:lnTo>
                <a:lnTo>
                  <a:pt x="6306" y="5224"/>
                </a:lnTo>
                <a:lnTo>
                  <a:pt x="6315" y="5227"/>
                </a:lnTo>
                <a:lnTo>
                  <a:pt x="6323" y="5224"/>
                </a:lnTo>
                <a:lnTo>
                  <a:pt x="6333" y="5225"/>
                </a:lnTo>
                <a:lnTo>
                  <a:pt x="6335" y="5231"/>
                </a:lnTo>
                <a:lnTo>
                  <a:pt x="6329" y="5235"/>
                </a:lnTo>
                <a:lnTo>
                  <a:pt x="6329" y="5240"/>
                </a:lnTo>
                <a:lnTo>
                  <a:pt x="6317" y="5248"/>
                </a:lnTo>
                <a:lnTo>
                  <a:pt x="6312" y="5257"/>
                </a:lnTo>
                <a:lnTo>
                  <a:pt x="6315" y="5270"/>
                </a:lnTo>
                <a:lnTo>
                  <a:pt x="6320" y="5284"/>
                </a:lnTo>
                <a:lnTo>
                  <a:pt x="6320" y="5297"/>
                </a:lnTo>
                <a:lnTo>
                  <a:pt x="6322" y="5302"/>
                </a:lnTo>
                <a:lnTo>
                  <a:pt x="6329" y="5288"/>
                </a:lnTo>
                <a:lnTo>
                  <a:pt x="6335" y="5267"/>
                </a:lnTo>
                <a:lnTo>
                  <a:pt x="6342" y="5254"/>
                </a:lnTo>
                <a:lnTo>
                  <a:pt x="6344" y="5257"/>
                </a:lnTo>
                <a:lnTo>
                  <a:pt x="6342" y="5267"/>
                </a:lnTo>
                <a:lnTo>
                  <a:pt x="6342" y="5275"/>
                </a:lnTo>
                <a:lnTo>
                  <a:pt x="6337" y="5282"/>
                </a:lnTo>
                <a:lnTo>
                  <a:pt x="6337" y="5290"/>
                </a:lnTo>
                <a:lnTo>
                  <a:pt x="6342" y="5300"/>
                </a:lnTo>
                <a:lnTo>
                  <a:pt x="6337" y="5310"/>
                </a:lnTo>
                <a:lnTo>
                  <a:pt x="6343" y="5323"/>
                </a:lnTo>
                <a:lnTo>
                  <a:pt x="6348" y="5324"/>
                </a:lnTo>
                <a:lnTo>
                  <a:pt x="6351" y="5312"/>
                </a:lnTo>
                <a:lnTo>
                  <a:pt x="6360" y="5306"/>
                </a:lnTo>
                <a:lnTo>
                  <a:pt x="6364" y="5305"/>
                </a:lnTo>
                <a:lnTo>
                  <a:pt x="6364" y="5314"/>
                </a:lnTo>
                <a:lnTo>
                  <a:pt x="6359" y="5325"/>
                </a:lnTo>
                <a:lnTo>
                  <a:pt x="6361" y="5333"/>
                </a:lnTo>
                <a:lnTo>
                  <a:pt x="6368" y="5337"/>
                </a:lnTo>
                <a:lnTo>
                  <a:pt x="6367" y="5346"/>
                </a:lnTo>
                <a:lnTo>
                  <a:pt x="6370" y="5351"/>
                </a:lnTo>
                <a:lnTo>
                  <a:pt x="6371" y="5360"/>
                </a:lnTo>
                <a:lnTo>
                  <a:pt x="6376" y="5364"/>
                </a:lnTo>
                <a:lnTo>
                  <a:pt x="6380" y="5355"/>
                </a:lnTo>
                <a:lnTo>
                  <a:pt x="6393" y="5348"/>
                </a:lnTo>
                <a:lnTo>
                  <a:pt x="6394" y="5331"/>
                </a:lnTo>
                <a:lnTo>
                  <a:pt x="6393" y="5319"/>
                </a:lnTo>
                <a:lnTo>
                  <a:pt x="6385" y="5303"/>
                </a:lnTo>
                <a:lnTo>
                  <a:pt x="6387" y="5301"/>
                </a:lnTo>
                <a:lnTo>
                  <a:pt x="6393" y="5308"/>
                </a:lnTo>
                <a:lnTo>
                  <a:pt x="6397" y="5308"/>
                </a:lnTo>
                <a:lnTo>
                  <a:pt x="6397" y="5296"/>
                </a:lnTo>
                <a:lnTo>
                  <a:pt x="6393" y="5279"/>
                </a:lnTo>
                <a:lnTo>
                  <a:pt x="6394" y="5269"/>
                </a:lnTo>
                <a:lnTo>
                  <a:pt x="6399" y="5266"/>
                </a:lnTo>
                <a:lnTo>
                  <a:pt x="6401" y="5252"/>
                </a:lnTo>
                <a:lnTo>
                  <a:pt x="6399" y="5243"/>
                </a:lnTo>
                <a:lnTo>
                  <a:pt x="6394" y="5243"/>
                </a:lnTo>
                <a:lnTo>
                  <a:pt x="6386" y="5234"/>
                </a:lnTo>
                <a:lnTo>
                  <a:pt x="6387" y="5227"/>
                </a:lnTo>
                <a:lnTo>
                  <a:pt x="6391" y="5231"/>
                </a:lnTo>
                <a:lnTo>
                  <a:pt x="6399" y="5234"/>
                </a:lnTo>
                <a:lnTo>
                  <a:pt x="6404" y="5222"/>
                </a:lnTo>
                <a:lnTo>
                  <a:pt x="6402" y="5213"/>
                </a:lnTo>
                <a:lnTo>
                  <a:pt x="6395" y="5211"/>
                </a:lnTo>
                <a:lnTo>
                  <a:pt x="6392" y="5205"/>
                </a:lnTo>
                <a:lnTo>
                  <a:pt x="6401" y="5204"/>
                </a:lnTo>
                <a:lnTo>
                  <a:pt x="6406" y="5196"/>
                </a:lnTo>
                <a:lnTo>
                  <a:pt x="6406" y="5166"/>
                </a:lnTo>
                <a:lnTo>
                  <a:pt x="6408" y="5154"/>
                </a:lnTo>
                <a:lnTo>
                  <a:pt x="6413" y="5162"/>
                </a:lnTo>
                <a:lnTo>
                  <a:pt x="6413" y="5179"/>
                </a:lnTo>
                <a:lnTo>
                  <a:pt x="6416" y="5195"/>
                </a:lnTo>
                <a:lnTo>
                  <a:pt x="6415" y="5210"/>
                </a:lnTo>
                <a:lnTo>
                  <a:pt x="6421" y="5214"/>
                </a:lnTo>
                <a:lnTo>
                  <a:pt x="6430" y="5211"/>
                </a:lnTo>
                <a:lnTo>
                  <a:pt x="6432" y="5198"/>
                </a:lnTo>
                <a:lnTo>
                  <a:pt x="6436" y="5195"/>
                </a:lnTo>
                <a:lnTo>
                  <a:pt x="6436" y="5215"/>
                </a:lnTo>
                <a:lnTo>
                  <a:pt x="6440" y="5222"/>
                </a:lnTo>
                <a:lnTo>
                  <a:pt x="6447" y="5222"/>
                </a:lnTo>
                <a:lnTo>
                  <a:pt x="6450" y="5218"/>
                </a:lnTo>
                <a:lnTo>
                  <a:pt x="6450" y="5191"/>
                </a:lnTo>
                <a:lnTo>
                  <a:pt x="6451" y="5171"/>
                </a:lnTo>
                <a:lnTo>
                  <a:pt x="6446" y="5164"/>
                </a:lnTo>
                <a:lnTo>
                  <a:pt x="6444" y="5158"/>
                </a:lnTo>
                <a:lnTo>
                  <a:pt x="6453" y="5163"/>
                </a:lnTo>
                <a:lnTo>
                  <a:pt x="6461" y="5174"/>
                </a:lnTo>
                <a:lnTo>
                  <a:pt x="6465" y="5190"/>
                </a:lnTo>
                <a:lnTo>
                  <a:pt x="6471" y="5191"/>
                </a:lnTo>
                <a:lnTo>
                  <a:pt x="6475" y="5179"/>
                </a:lnTo>
                <a:lnTo>
                  <a:pt x="6475" y="5154"/>
                </a:lnTo>
                <a:lnTo>
                  <a:pt x="6470" y="5137"/>
                </a:lnTo>
                <a:lnTo>
                  <a:pt x="6457" y="5121"/>
                </a:lnTo>
                <a:lnTo>
                  <a:pt x="6454" y="5111"/>
                </a:lnTo>
                <a:lnTo>
                  <a:pt x="6458" y="5111"/>
                </a:lnTo>
                <a:lnTo>
                  <a:pt x="6463" y="5121"/>
                </a:lnTo>
                <a:lnTo>
                  <a:pt x="6475" y="5134"/>
                </a:lnTo>
                <a:lnTo>
                  <a:pt x="6479" y="5147"/>
                </a:lnTo>
                <a:lnTo>
                  <a:pt x="6498" y="5148"/>
                </a:lnTo>
                <a:lnTo>
                  <a:pt x="6502" y="5133"/>
                </a:lnTo>
                <a:lnTo>
                  <a:pt x="6501" y="5120"/>
                </a:lnTo>
                <a:lnTo>
                  <a:pt x="6493" y="5116"/>
                </a:lnTo>
                <a:lnTo>
                  <a:pt x="6486" y="5105"/>
                </a:lnTo>
                <a:lnTo>
                  <a:pt x="6473" y="5105"/>
                </a:lnTo>
                <a:lnTo>
                  <a:pt x="6466" y="5093"/>
                </a:lnTo>
                <a:lnTo>
                  <a:pt x="6468" y="5073"/>
                </a:lnTo>
                <a:lnTo>
                  <a:pt x="6470" y="5085"/>
                </a:lnTo>
                <a:lnTo>
                  <a:pt x="6480" y="5095"/>
                </a:lnTo>
                <a:lnTo>
                  <a:pt x="6489" y="5094"/>
                </a:lnTo>
                <a:lnTo>
                  <a:pt x="6491" y="5085"/>
                </a:lnTo>
                <a:lnTo>
                  <a:pt x="6488" y="5067"/>
                </a:lnTo>
                <a:lnTo>
                  <a:pt x="6482" y="5060"/>
                </a:lnTo>
                <a:lnTo>
                  <a:pt x="6481" y="5048"/>
                </a:lnTo>
                <a:lnTo>
                  <a:pt x="6486" y="5045"/>
                </a:lnTo>
                <a:lnTo>
                  <a:pt x="6490" y="5052"/>
                </a:lnTo>
                <a:lnTo>
                  <a:pt x="6499" y="5061"/>
                </a:lnTo>
                <a:lnTo>
                  <a:pt x="6500" y="5071"/>
                </a:lnTo>
                <a:lnTo>
                  <a:pt x="6497" y="5087"/>
                </a:lnTo>
                <a:lnTo>
                  <a:pt x="6507" y="5091"/>
                </a:lnTo>
                <a:lnTo>
                  <a:pt x="6520" y="5094"/>
                </a:lnTo>
                <a:lnTo>
                  <a:pt x="6530" y="5090"/>
                </a:lnTo>
                <a:lnTo>
                  <a:pt x="6540" y="5090"/>
                </a:lnTo>
                <a:lnTo>
                  <a:pt x="6546" y="5077"/>
                </a:lnTo>
                <a:lnTo>
                  <a:pt x="6545" y="5069"/>
                </a:lnTo>
                <a:lnTo>
                  <a:pt x="6539" y="5069"/>
                </a:lnTo>
                <a:lnTo>
                  <a:pt x="6523" y="5068"/>
                </a:lnTo>
                <a:lnTo>
                  <a:pt x="6518" y="5062"/>
                </a:lnTo>
                <a:lnTo>
                  <a:pt x="6526" y="5054"/>
                </a:lnTo>
                <a:lnTo>
                  <a:pt x="6535" y="5058"/>
                </a:lnTo>
                <a:lnTo>
                  <a:pt x="6541" y="5054"/>
                </a:lnTo>
                <a:lnTo>
                  <a:pt x="6538" y="5042"/>
                </a:lnTo>
                <a:lnTo>
                  <a:pt x="6532" y="5037"/>
                </a:lnTo>
                <a:lnTo>
                  <a:pt x="6536" y="5032"/>
                </a:lnTo>
                <a:lnTo>
                  <a:pt x="6532" y="5023"/>
                </a:lnTo>
                <a:lnTo>
                  <a:pt x="6525" y="5020"/>
                </a:lnTo>
                <a:lnTo>
                  <a:pt x="6517" y="5027"/>
                </a:lnTo>
                <a:lnTo>
                  <a:pt x="6524" y="5011"/>
                </a:lnTo>
                <a:lnTo>
                  <a:pt x="6530" y="5002"/>
                </a:lnTo>
                <a:lnTo>
                  <a:pt x="6534" y="5008"/>
                </a:lnTo>
                <a:lnTo>
                  <a:pt x="6541" y="5014"/>
                </a:lnTo>
                <a:lnTo>
                  <a:pt x="6547" y="5029"/>
                </a:lnTo>
                <a:lnTo>
                  <a:pt x="6546" y="5043"/>
                </a:lnTo>
                <a:cubicBezTo>
                  <a:pt x="6546" y="5043"/>
                  <a:pt x="6560" y="5043"/>
                  <a:pt x="6560" y="5043"/>
                </a:cubicBezTo>
                <a:close/>
                <a:moveTo>
                  <a:pt x="5262" y="5382"/>
                </a:moveTo>
                <a:lnTo>
                  <a:pt x="5261" y="5408"/>
                </a:lnTo>
                <a:lnTo>
                  <a:pt x="5269" y="5415"/>
                </a:lnTo>
                <a:lnTo>
                  <a:pt x="5275" y="5409"/>
                </a:lnTo>
                <a:lnTo>
                  <a:pt x="5284" y="5410"/>
                </a:lnTo>
                <a:lnTo>
                  <a:pt x="5288" y="5416"/>
                </a:lnTo>
                <a:lnTo>
                  <a:pt x="5296" y="5413"/>
                </a:lnTo>
                <a:lnTo>
                  <a:pt x="5300" y="5427"/>
                </a:lnTo>
                <a:lnTo>
                  <a:pt x="5312" y="5429"/>
                </a:lnTo>
                <a:lnTo>
                  <a:pt x="5319" y="5440"/>
                </a:lnTo>
                <a:lnTo>
                  <a:pt x="5327" y="5440"/>
                </a:lnTo>
                <a:lnTo>
                  <a:pt x="5343" y="5456"/>
                </a:lnTo>
                <a:lnTo>
                  <a:pt x="5349" y="5450"/>
                </a:lnTo>
                <a:lnTo>
                  <a:pt x="5356" y="5424"/>
                </a:lnTo>
                <a:lnTo>
                  <a:pt x="5364" y="5420"/>
                </a:lnTo>
                <a:lnTo>
                  <a:pt x="5374" y="5402"/>
                </a:lnTo>
                <a:lnTo>
                  <a:pt x="5385" y="5401"/>
                </a:lnTo>
                <a:lnTo>
                  <a:pt x="5388" y="5390"/>
                </a:lnTo>
                <a:lnTo>
                  <a:pt x="5380" y="5383"/>
                </a:lnTo>
                <a:lnTo>
                  <a:pt x="5373" y="5369"/>
                </a:lnTo>
                <a:lnTo>
                  <a:pt x="5381" y="5365"/>
                </a:lnTo>
                <a:lnTo>
                  <a:pt x="5386" y="5352"/>
                </a:lnTo>
                <a:lnTo>
                  <a:pt x="5377" y="5346"/>
                </a:lnTo>
                <a:lnTo>
                  <a:pt x="5372" y="5328"/>
                </a:lnTo>
                <a:lnTo>
                  <a:pt x="5368" y="5332"/>
                </a:lnTo>
                <a:lnTo>
                  <a:pt x="5368" y="5346"/>
                </a:lnTo>
                <a:lnTo>
                  <a:pt x="5363" y="5352"/>
                </a:lnTo>
                <a:lnTo>
                  <a:pt x="5357" y="5346"/>
                </a:lnTo>
                <a:lnTo>
                  <a:pt x="5346" y="5337"/>
                </a:lnTo>
                <a:lnTo>
                  <a:pt x="5345" y="5323"/>
                </a:lnTo>
                <a:lnTo>
                  <a:pt x="5340" y="5326"/>
                </a:lnTo>
                <a:lnTo>
                  <a:pt x="5332" y="5342"/>
                </a:lnTo>
                <a:lnTo>
                  <a:pt x="5311" y="5341"/>
                </a:lnTo>
                <a:lnTo>
                  <a:pt x="5302" y="5329"/>
                </a:lnTo>
                <a:lnTo>
                  <a:pt x="5314" y="5317"/>
                </a:lnTo>
                <a:lnTo>
                  <a:pt x="5323" y="5317"/>
                </a:lnTo>
                <a:lnTo>
                  <a:pt x="5332" y="5305"/>
                </a:lnTo>
                <a:lnTo>
                  <a:pt x="5333" y="5289"/>
                </a:lnTo>
                <a:lnTo>
                  <a:pt x="5329" y="5283"/>
                </a:lnTo>
                <a:lnTo>
                  <a:pt x="5327" y="5259"/>
                </a:lnTo>
                <a:lnTo>
                  <a:pt x="5332" y="5245"/>
                </a:lnTo>
                <a:lnTo>
                  <a:pt x="5332" y="5234"/>
                </a:lnTo>
                <a:lnTo>
                  <a:pt x="5324" y="5222"/>
                </a:lnTo>
                <a:lnTo>
                  <a:pt x="5324" y="5207"/>
                </a:lnTo>
                <a:lnTo>
                  <a:pt x="5307" y="5174"/>
                </a:lnTo>
                <a:lnTo>
                  <a:pt x="5290" y="5163"/>
                </a:lnTo>
                <a:lnTo>
                  <a:pt x="5289" y="5153"/>
                </a:lnTo>
                <a:lnTo>
                  <a:pt x="5284" y="5127"/>
                </a:lnTo>
                <a:lnTo>
                  <a:pt x="5275" y="5127"/>
                </a:lnTo>
                <a:lnTo>
                  <a:pt x="5272" y="5113"/>
                </a:lnTo>
                <a:lnTo>
                  <a:pt x="5274" y="5087"/>
                </a:lnTo>
                <a:lnTo>
                  <a:pt x="5270" y="5070"/>
                </a:lnTo>
                <a:lnTo>
                  <a:pt x="5253" y="5070"/>
                </a:lnTo>
                <a:lnTo>
                  <a:pt x="5231" y="5056"/>
                </a:lnTo>
                <a:lnTo>
                  <a:pt x="5225" y="5034"/>
                </a:lnTo>
                <a:lnTo>
                  <a:pt x="5230" y="5022"/>
                </a:lnTo>
                <a:lnTo>
                  <a:pt x="5231" y="5011"/>
                </a:lnTo>
                <a:lnTo>
                  <a:pt x="5221" y="4998"/>
                </a:lnTo>
                <a:lnTo>
                  <a:pt x="5218" y="4982"/>
                </a:lnTo>
                <a:lnTo>
                  <a:pt x="5213" y="4980"/>
                </a:lnTo>
                <a:lnTo>
                  <a:pt x="5201" y="5005"/>
                </a:lnTo>
                <a:lnTo>
                  <a:pt x="5199" y="5025"/>
                </a:lnTo>
                <a:lnTo>
                  <a:pt x="5192" y="5035"/>
                </a:lnTo>
                <a:lnTo>
                  <a:pt x="5186" y="5026"/>
                </a:lnTo>
                <a:lnTo>
                  <a:pt x="5187" y="4998"/>
                </a:lnTo>
                <a:lnTo>
                  <a:pt x="5181" y="4977"/>
                </a:lnTo>
                <a:lnTo>
                  <a:pt x="5183" y="4964"/>
                </a:lnTo>
                <a:lnTo>
                  <a:pt x="5190" y="4966"/>
                </a:lnTo>
                <a:lnTo>
                  <a:pt x="5199" y="4966"/>
                </a:lnTo>
                <a:lnTo>
                  <a:pt x="5195" y="4952"/>
                </a:lnTo>
                <a:lnTo>
                  <a:pt x="5198" y="4934"/>
                </a:lnTo>
                <a:lnTo>
                  <a:pt x="5194" y="4913"/>
                </a:lnTo>
                <a:lnTo>
                  <a:pt x="5183" y="4918"/>
                </a:lnTo>
                <a:lnTo>
                  <a:pt x="5183" y="4903"/>
                </a:lnTo>
                <a:lnTo>
                  <a:pt x="5193" y="4882"/>
                </a:lnTo>
                <a:lnTo>
                  <a:pt x="5187" y="4877"/>
                </a:lnTo>
                <a:lnTo>
                  <a:pt x="5161" y="4895"/>
                </a:lnTo>
                <a:lnTo>
                  <a:pt x="5148" y="4914"/>
                </a:lnTo>
                <a:lnTo>
                  <a:pt x="5138" y="4957"/>
                </a:lnTo>
                <a:lnTo>
                  <a:pt x="5125" y="4988"/>
                </a:lnTo>
                <a:lnTo>
                  <a:pt x="5125" y="5004"/>
                </a:lnTo>
                <a:lnTo>
                  <a:pt x="5117" y="5023"/>
                </a:lnTo>
                <a:lnTo>
                  <a:pt x="5116" y="5037"/>
                </a:lnTo>
                <a:lnTo>
                  <a:pt x="5103" y="5073"/>
                </a:lnTo>
                <a:lnTo>
                  <a:pt x="5107" y="5088"/>
                </a:lnTo>
                <a:lnTo>
                  <a:pt x="5100" y="5095"/>
                </a:lnTo>
                <a:lnTo>
                  <a:pt x="5097" y="5115"/>
                </a:lnTo>
                <a:lnTo>
                  <a:pt x="5096" y="5133"/>
                </a:lnTo>
                <a:lnTo>
                  <a:pt x="5079" y="5159"/>
                </a:lnTo>
                <a:lnTo>
                  <a:pt x="5073" y="5177"/>
                </a:lnTo>
                <a:lnTo>
                  <a:pt x="5073" y="5209"/>
                </a:lnTo>
                <a:lnTo>
                  <a:pt x="5070" y="5221"/>
                </a:lnTo>
                <a:lnTo>
                  <a:pt x="5070" y="5254"/>
                </a:lnTo>
                <a:lnTo>
                  <a:pt x="5062" y="5267"/>
                </a:lnTo>
                <a:lnTo>
                  <a:pt x="5046" y="5270"/>
                </a:lnTo>
                <a:lnTo>
                  <a:pt x="5024" y="5285"/>
                </a:lnTo>
                <a:lnTo>
                  <a:pt x="5024" y="5305"/>
                </a:lnTo>
                <a:lnTo>
                  <a:pt x="5017" y="5344"/>
                </a:lnTo>
                <a:lnTo>
                  <a:pt x="5019" y="5367"/>
                </a:lnTo>
                <a:cubicBezTo>
                  <a:pt x="5019" y="5368"/>
                  <a:pt x="5025" y="5367"/>
                  <a:pt x="5025" y="5367"/>
                </a:cubicBezTo>
                <a:lnTo>
                  <a:pt x="5028" y="5348"/>
                </a:lnTo>
                <a:lnTo>
                  <a:pt x="5034" y="5344"/>
                </a:lnTo>
                <a:lnTo>
                  <a:pt x="5039" y="5349"/>
                </a:lnTo>
                <a:lnTo>
                  <a:pt x="5048" y="5358"/>
                </a:lnTo>
                <a:lnTo>
                  <a:pt x="5058" y="5358"/>
                </a:lnTo>
                <a:lnTo>
                  <a:pt x="5063" y="5353"/>
                </a:lnTo>
                <a:lnTo>
                  <a:pt x="5070" y="5353"/>
                </a:lnTo>
                <a:lnTo>
                  <a:pt x="5077" y="5361"/>
                </a:lnTo>
                <a:lnTo>
                  <a:pt x="5079" y="5374"/>
                </a:lnTo>
                <a:lnTo>
                  <a:pt x="5069" y="5397"/>
                </a:lnTo>
                <a:lnTo>
                  <a:pt x="5071" y="5415"/>
                </a:lnTo>
                <a:lnTo>
                  <a:pt x="5063" y="5433"/>
                </a:lnTo>
                <a:lnTo>
                  <a:pt x="5063" y="5463"/>
                </a:lnTo>
                <a:lnTo>
                  <a:pt x="5066" y="5472"/>
                </a:lnTo>
                <a:lnTo>
                  <a:pt x="5074" y="5466"/>
                </a:lnTo>
                <a:lnTo>
                  <a:pt x="5079" y="5472"/>
                </a:lnTo>
                <a:lnTo>
                  <a:pt x="5088" y="5473"/>
                </a:lnTo>
                <a:lnTo>
                  <a:pt x="5096" y="5465"/>
                </a:lnTo>
                <a:lnTo>
                  <a:pt x="5107" y="5465"/>
                </a:lnTo>
                <a:lnTo>
                  <a:pt x="5110" y="5456"/>
                </a:lnTo>
                <a:lnTo>
                  <a:pt x="5119" y="5447"/>
                </a:lnTo>
                <a:lnTo>
                  <a:pt x="5129" y="5447"/>
                </a:lnTo>
                <a:lnTo>
                  <a:pt x="5140" y="5430"/>
                </a:lnTo>
                <a:lnTo>
                  <a:pt x="5143" y="5406"/>
                </a:lnTo>
                <a:lnTo>
                  <a:pt x="5152" y="5392"/>
                </a:lnTo>
                <a:lnTo>
                  <a:pt x="5159" y="5375"/>
                </a:lnTo>
                <a:lnTo>
                  <a:pt x="5164" y="5374"/>
                </a:lnTo>
                <a:lnTo>
                  <a:pt x="5171" y="5385"/>
                </a:lnTo>
                <a:lnTo>
                  <a:pt x="5180" y="5373"/>
                </a:lnTo>
                <a:lnTo>
                  <a:pt x="5187" y="5366"/>
                </a:lnTo>
                <a:lnTo>
                  <a:pt x="5195" y="5368"/>
                </a:lnTo>
                <a:lnTo>
                  <a:pt x="5200" y="5339"/>
                </a:lnTo>
                <a:lnTo>
                  <a:pt x="5199" y="5311"/>
                </a:lnTo>
                <a:lnTo>
                  <a:pt x="5210" y="5298"/>
                </a:lnTo>
                <a:lnTo>
                  <a:pt x="5214" y="5284"/>
                </a:lnTo>
                <a:lnTo>
                  <a:pt x="5223" y="5283"/>
                </a:lnTo>
                <a:lnTo>
                  <a:pt x="5229" y="5292"/>
                </a:lnTo>
                <a:lnTo>
                  <a:pt x="5235" y="5281"/>
                </a:lnTo>
                <a:lnTo>
                  <a:pt x="5243" y="5275"/>
                </a:lnTo>
                <a:lnTo>
                  <a:pt x="5249" y="5281"/>
                </a:lnTo>
                <a:lnTo>
                  <a:pt x="5251" y="5299"/>
                </a:lnTo>
                <a:lnTo>
                  <a:pt x="5242" y="5312"/>
                </a:lnTo>
                <a:lnTo>
                  <a:pt x="5237" y="5324"/>
                </a:lnTo>
                <a:lnTo>
                  <a:pt x="5247" y="5335"/>
                </a:lnTo>
                <a:lnTo>
                  <a:pt x="5266" y="5335"/>
                </a:lnTo>
                <a:lnTo>
                  <a:pt x="5275" y="5341"/>
                </a:lnTo>
                <a:lnTo>
                  <a:pt x="5278" y="5357"/>
                </a:lnTo>
                <a:lnTo>
                  <a:pt x="5270" y="5378"/>
                </a:lnTo>
                <a:cubicBezTo>
                  <a:pt x="5270" y="5378"/>
                  <a:pt x="5262" y="5382"/>
                  <a:pt x="5262" y="5382"/>
                </a:cubicBezTo>
                <a:close/>
                <a:moveTo>
                  <a:pt x="5711" y="2125"/>
                </a:moveTo>
                <a:lnTo>
                  <a:pt x="5714" y="2139"/>
                </a:lnTo>
                <a:lnTo>
                  <a:pt x="5729" y="2139"/>
                </a:lnTo>
                <a:lnTo>
                  <a:pt x="5737" y="2109"/>
                </a:lnTo>
                <a:lnTo>
                  <a:pt x="5741" y="2111"/>
                </a:lnTo>
                <a:lnTo>
                  <a:pt x="5740" y="2117"/>
                </a:lnTo>
                <a:lnTo>
                  <a:pt x="5734" y="2137"/>
                </a:lnTo>
                <a:lnTo>
                  <a:pt x="5738" y="2143"/>
                </a:lnTo>
                <a:lnTo>
                  <a:pt x="5747" y="2126"/>
                </a:lnTo>
                <a:lnTo>
                  <a:pt x="5748" y="2096"/>
                </a:lnTo>
                <a:lnTo>
                  <a:pt x="5754" y="2051"/>
                </a:lnTo>
                <a:lnTo>
                  <a:pt x="5763" y="2045"/>
                </a:lnTo>
                <a:lnTo>
                  <a:pt x="5772" y="2036"/>
                </a:lnTo>
                <a:lnTo>
                  <a:pt x="5758" y="2080"/>
                </a:lnTo>
                <a:lnTo>
                  <a:pt x="5758" y="2100"/>
                </a:lnTo>
                <a:lnTo>
                  <a:pt x="5754" y="2108"/>
                </a:lnTo>
                <a:lnTo>
                  <a:pt x="5752" y="2135"/>
                </a:lnTo>
                <a:lnTo>
                  <a:pt x="5747" y="2154"/>
                </a:lnTo>
                <a:lnTo>
                  <a:pt x="5750" y="2164"/>
                </a:lnTo>
                <a:lnTo>
                  <a:pt x="5758" y="2165"/>
                </a:lnTo>
                <a:lnTo>
                  <a:pt x="5766" y="2176"/>
                </a:lnTo>
                <a:lnTo>
                  <a:pt x="5779" y="2178"/>
                </a:lnTo>
                <a:lnTo>
                  <a:pt x="5781" y="2160"/>
                </a:lnTo>
                <a:lnTo>
                  <a:pt x="5780" y="2151"/>
                </a:lnTo>
                <a:lnTo>
                  <a:pt x="5786" y="2132"/>
                </a:lnTo>
                <a:lnTo>
                  <a:pt x="5789" y="2113"/>
                </a:lnTo>
                <a:lnTo>
                  <a:pt x="5796" y="2103"/>
                </a:lnTo>
                <a:lnTo>
                  <a:pt x="5795" y="2117"/>
                </a:lnTo>
                <a:lnTo>
                  <a:pt x="5797" y="2127"/>
                </a:lnTo>
                <a:lnTo>
                  <a:pt x="5790" y="2154"/>
                </a:lnTo>
                <a:lnTo>
                  <a:pt x="5793" y="2168"/>
                </a:lnTo>
                <a:lnTo>
                  <a:pt x="5792" y="2182"/>
                </a:lnTo>
                <a:lnTo>
                  <a:pt x="5801" y="2205"/>
                </a:lnTo>
                <a:lnTo>
                  <a:pt x="5808" y="2207"/>
                </a:lnTo>
                <a:lnTo>
                  <a:pt x="5815" y="2193"/>
                </a:lnTo>
                <a:lnTo>
                  <a:pt x="5814" y="2178"/>
                </a:lnTo>
                <a:lnTo>
                  <a:pt x="5812" y="2174"/>
                </a:lnTo>
                <a:lnTo>
                  <a:pt x="5816" y="2167"/>
                </a:lnTo>
                <a:lnTo>
                  <a:pt x="5826" y="2168"/>
                </a:lnTo>
                <a:lnTo>
                  <a:pt x="5830" y="2156"/>
                </a:lnTo>
                <a:lnTo>
                  <a:pt x="5829" y="2138"/>
                </a:lnTo>
                <a:lnTo>
                  <a:pt x="5824" y="2128"/>
                </a:lnTo>
                <a:lnTo>
                  <a:pt x="5823" y="2112"/>
                </a:lnTo>
                <a:lnTo>
                  <a:pt x="5828" y="2119"/>
                </a:lnTo>
                <a:lnTo>
                  <a:pt x="5838" y="2148"/>
                </a:lnTo>
                <a:lnTo>
                  <a:pt x="5839" y="2164"/>
                </a:lnTo>
                <a:lnTo>
                  <a:pt x="5832" y="2183"/>
                </a:lnTo>
                <a:lnTo>
                  <a:pt x="5826" y="2184"/>
                </a:lnTo>
                <a:lnTo>
                  <a:pt x="5819" y="2202"/>
                </a:lnTo>
                <a:lnTo>
                  <a:pt x="5821" y="2214"/>
                </a:lnTo>
                <a:lnTo>
                  <a:pt x="5828" y="2214"/>
                </a:lnTo>
                <a:lnTo>
                  <a:pt x="5833" y="2221"/>
                </a:lnTo>
                <a:lnTo>
                  <a:pt x="5836" y="2229"/>
                </a:lnTo>
                <a:lnTo>
                  <a:pt x="5844" y="2228"/>
                </a:lnTo>
                <a:lnTo>
                  <a:pt x="5864" y="2250"/>
                </a:lnTo>
                <a:lnTo>
                  <a:pt x="5870" y="2252"/>
                </a:lnTo>
                <a:lnTo>
                  <a:pt x="5871" y="2270"/>
                </a:lnTo>
                <a:lnTo>
                  <a:pt x="5896" y="2272"/>
                </a:lnTo>
                <a:lnTo>
                  <a:pt x="5906" y="2279"/>
                </a:lnTo>
                <a:lnTo>
                  <a:pt x="5912" y="2278"/>
                </a:lnTo>
                <a:lnTo>
                  <a:pt x="5916" y="2261"/>
                </a:lnTo>
                <a:lnTo>
                  <a:pt x="5907" y="2236"/>
                </a:lnTo>
                <a:lnTo>
                  <a:pt x="5903" y="2199"/>
                </a:lnTo>
                <a:lnTo>
                  <a:pt x="5908" y="2172"/>
                </a:lnTo>
                <a:lnTo>
                  <a:pt x="5912" y="2165"/>
                </a:lnTo>
                <a:lnTo>
                  <a:pt x="5916" y="2171"/>
                </a:lnTo>
                <a:lnTo>
                  <a:pt x="5921" y="2200"/>
                </a:lnTo>
                <a:lnTo>
                  <a:pt x="5920" y="2219"/>
                </a:lnTo>
                <a:lnTo>
                  <a:pt x="5923" y="2230"/>
                </a:lnTo>
                <a:lnTo>
                  <a:pt x="5932" y="2228"/>
                </a:lnTo>
                <a:lnTo>
                  <a:pt x="5934" y="2221"/>
                </a:lnTo>
                <a:lnTo>
                  <a:pt x="5945" y="2220"/>
                </a:lnTo>
                <a:lnTo>
                  <a:pt x="5949" y="2211"/>
                </a:lnTo>
                <a:lnTo>
                  <a:pt x="5949" y="2195"/>
                </a:lnTo>
                <a:lnTo>
                  <a:pt x="5957" y="2182"/>
                </a:lnTo>
                <a:lnTo>
                  <a:pt x="5959" y="2158"/>
                </a:lnTo>
                <a:lnTo>
                  <a:pt x="5962" y="2148"/>
                </a:lnTo>
                <a:lnTo>
                  <a:pt x="5967" y="2150"/>
                </a:lnTo>
                <a:lnTo>
                  <a:pt x="5971" y="2173"/>
                </a:lnTo>
                <a:lnTo>
                  <a:pt x="5968" y="2186"/>
                </a:lnTo>
                <a:lnTo>
                  <a:pt x="5962" y="2204"/>
                </a:lnTo>
                <a:lnTo>
                  <a:pt x="5961" y="2219"/>
                </a:lnTo>
                <a:lnTo>
                  <a:pt x="5966" y="2228"/>
                </a:lnTo>
                <a:lnTo>
                  <a:pt x="5965" y="2247"/>
                </a:lnTo>
                <a:lnTo>
                  <a:pt x="5977" y="2259"/>
                </a:lnTo>
                <a:lnTo>
                  <a:pt x="5989" y="2253"/>
                </a:lnTo>
                <a:lnTo>
                  <a:pt x="6000" y="2219"/>
                </a:lnTo>
                <a:lnTo>
                  <a:pt x="5995" y="2197"/>
                </a:lnTo>
                <a:lnTo>
                  <a:pt x="5998" y="2170"/>
                </a:lnTo>
                <a:lnTo>
                  <a:pt x="6007" y="2152"/>
                </a:lnTo>
                <a:lnTo>
                  <a:pt x="6021" y="2147"/>
                </a:lnTo>
                <a:lnTo>
                  <a:pt x="6009" y="2170"/>
                </a:lnTo>
                <a:lnTo>
                  <a:pt x="6006" y="2190"/>
                </a:lnTo>
                <a:lnTo>
                  <a:pt x="6011" y="2211"/>
                </a:lnTo>
                <a:lnTo>
                  <a:pt x="6001" y="2252"/>
                </a:lnTo>
                <a:lnTo>
                  <a:pt x="6003" y="2266"/>
                </a:lnTo>
                <a:lnTo>
                  <a:pt x="6013" y="2282"/>
                </a:lnTo>
                <a:lnTo>
                  <a:pt x="6024" y="2276"/>
                </a:lnTo>
                <a:lnTo>
                  <a:pt x="6034" y="2284"/>
                </a:lnTo>
                <a:lnTo>
                  <a:pt x="6043" y="2275"/>
                </a:lnTo>
                <a:lnTo>
                  <a:pt x="6044" y="2250"/>
                </a:lnTo>
                <a:lnTo>
                  <a:pt x="6051" y="2238"/>
                </a:lnTo>
                <a:lnTo>
                  <a:pt x="6049" y="2222"/>
                </a:lnTo>
                <a:lnTo>
                  <a:pt x="6038" y="2188"/>
                </a:lnTo>
                <a:lnTo>
                  <a:pt x="6048" y="2152"/>
                </a:lnTo>
                <a:lnTo>
                  <a:pt x="6048" y="2128"/>
                </a:lnTo>
                <a:lnTo>
                  <a:pt x="6053" y="2146"/>
                </a:lnTo>
                <a:lnTo>
                  <a:pt x="6053" y="2167"/>
                </a:lnTo>
                <a:lnTo>
                  <a:pt x="6049" y="2185"/>
                </a:lnTo>
                <a:lnTo>
                  <a:pt x="6057" y="2216"/>
                </a:lnTo>
                <a:lnTo>
                  <a:pt x="6066" y="2220"/>
                </a:lnTo>
                <a:lnTo>
                  <a:pt x="6074" y="2227"/>
                </a:lnTo>
                <a:lnTo>
                  <a:pt x="6064" y="2232"/>
                </a:lnTo>
                <a:lnTo>
                  <a:pt x="6057" y="2259"/>
                </a:lnTo>
                <a:lnTo>
                  <a:pt x="6060" y="2272"/>
                </a:lnTo>
                <a:lnTo>
                  <a:pt x="6078" y="2284"/>
                </a:lnTo>
                <a:lnTo>
                  <a:pt x="6087" y="2269"/>
                </a:lnTo>
                <a:lnTo>
                  <a:pt x="6101" y="2303"/>
                </a:lnTo>
                <a:lnTo>
                  <a:pt x="6101" y="2321"/>
                </a:lnTo>
                <a:lnTo>
                  <a:pt x="6092" y="2342"/>
                </a:lnTo>
                <a:lnTo>
                  <a:pt x="6080" y="2358"/>
                </a:lnTo>
                <a:lnTo>
                  <a:pt x="6086" y="2364"/>
                </a:lnTo>
                <a:lnTo>
                  <a:pt x="6091" y="2380"/>
                </a:lnTo>
                <a:lnTo>
                  <a:pt x="6103" y="2382"/>
                </a:lnTo>
                <a:lnTo>
                  <a:pt x="6116" y="2373"/>
                </a:lnTo>
                <a:lnTo>
                  <a:pt x="6122" y="2378"/>
                </a:lnTo>
                <a:lnTo>
                  <a:pt x="6143" y="2350"/>
                </a:lnTo>
                <a:lnTo>
                  <a:pt x="6156" y="2351"/>
                </a:lnTo>
                <a:lnTo>
                  <a:pt x="6161" y="2358"/>
                </a:lnTo>
                <a:lnTo>
                  <a:pt x="6180" y="2329"/>
                </a:lnTo>
                <a:lnTo>
                  <a:pt x="6191" y="2324"/>
                </a:lnTo>
                <a:lnTo>
                  <a:pt x="6200" y="2293"/>
                </a:lnTo>
                <a:lnTo>
                  <a:pt x="6210" y="2283"/>
                </a:lnTo>
                <a:lnTo>
                  <a:pt x="6213" y="2288"/>
                </a:lnTo>
                <a:lnTo>
                  <a:pt x="6211" y="2315"/>
                </a:lnTo>
                <a:lnTo>
                  <a:pt x="6207" y="2341"/>
                </a:lnTo>
                <a:lnTo>
                  <a:pt x="6211" y="2348"/>
                </a:lnTo>
                <a:lnTo>
                  <a:pt x="6224" y="2332"/>
                </a:lnTo>
                <a:lnTo>
                  <a:pt x="6232" y="2308"/>
                </a:lnTo>
                <a:lnTo>
                  <a:pt x="6245" y="2293"/>
                </a:lnTo>
                <a:lnTo>
                  <a:pt x="6258" y="2293"/>
                </a:lnTo>
                <a:lnTo>
                  <a:pt x="6273" y="2248"/>
                </a:lnTo>
                <a:lnTo>
                  <a:pt x="6278" y="2211"/>
                </a:lnTo>
                <a:lnTo>
                  <a:pt x="6274" y="2196"/>
                </a:lnTo>
                <a:lnTo>
                  <a:pt x="6277" y="2173"/>
                </a:lnTo>
                <a:lnTo>
                  <a:pt x="6270" y="2167"/>
                </a:lnTo>
                <a:lnTo>
                  <a:pt x="6264" y="2172"/>
                </a:lnTo>
                <a:lnTo>
                  <a:pt x="6255" y="2173"/>
                </a:lnTo>
                <a:lnTo>
                  <a:pt x="6238" y="2189"/>
                </a:lnTo>
                <a:lnTo>
                  <a:pt x="6232" y="2204"/>
                </a:lnTo>
                <a:lnTo>
                  <a:pt x="6220" y="2206"/>
                </a:lnTo>
                <a:lnTo>
                  <a:pt x="6231" y="2185"/>
                </a:lnTo>
                <a:lnTo>
                  <a:pt x="6233" y="2169"/>
                </a:lnTo>
                <a:lnTo>
                  <a:pt x="6220" y="2171"/>
                </a:lnTo>
                <a:lnTo>
                  <a:pt x="6216" y="2165"/>
                </a:lnTo>
                <a:lnTo>
                  <a:pt x="6220" y="2149"/>
                </a:lnTo>
                <a:lnTo>
                  <a:pt x="6228" y="2146"/>
                </a:lnTo>
                <a:lnTo>
                  <a:pt x="6236" y="2110"/>
                </a:lnTo>
                <a:lnTo>
                  <a:pt x="6243" y="2096"/>
                </a:lnTo>
                <a:lnTo>
                  <a:pt x="6240" y="2074"/>
                </a:lnTo>
                <a:lnTo>
                  <a:pt x="6223" y="2061"/>
                </a:lnTo>
                <a:lnTo>
                  <a:pt x="6199" y="2071"/>
                </a:lnTo>
                <a:lnTo>
                  <a:pt x="6183" y="2090"/>
                </a:lnTo>
                <a:lnTo>
                  <a:pt x="6189" y="2067"/>
                </a:lnTo>
                <a:lnTo>
                  <a:pt x="6179" y="2042"/>
                </a:lnTo>
                <a:lnTo>
                  <a:pt x="6164" y="2023"/>
                </a:lnTo>
                <a:lnTo>
                  <a:pt x="6155" y="2029"/>
                </a:lnTo>
                <a:lnTo>
                  <a:pt x="6149" y="2038"/>
                </a:lnTo>
                <a:lnTo>
                  <a:pt x="6142" y="2038"/>
                </a:lnTo>
                <a:lnTo>
                  <a:pt x="6127" y="2068"/>
                </a:lnTo>
                <a:lnTo>
                  <a:pt x="6117" y="2068"/>
                </a:lnTo>
                <a:lnTo>
                  <a:pt x="6124" y="2033"/>
                </a:lnTo>
                <a:lnTo>
                  <a:pt x="6113" y="2016"/>
                </a:lnTo>
                <a:lnTo>
                  <a:pt x="6125" y="2013"/>
                </a:lnTo>
                <a:lnTo>
                  <a:pt x="6128" y="2016"/>
                </a:lnTo>
                <a:lnTo>
                  <a:pt x="6147" y="2012"/>
                </a:lnTo>
                <a:lnTo>
                  <a:pt x="6153" y="2015"/>
                </a:lnTo>
                <a:lnTo>
                  <a:pt x="6156" y="2003"/>
                </a:lnTo>
                <a:lnTo>
                  <a:pt x="6145" y="1979"/>
                </a:lnTo>
                <a:lnTo>
                  <a:pt x="6151" y="1961"/>
                </a:lnTo>
                <a:lnTo>
                  <a:pt x="6156" y="1929"/>
                </a:lnTo>
                <a:lnTo>
                  <a:pt x="6156" y="1913"/>
                </a:lnTo>
                <a:lnTo>
                  <a:pt x="6169" y="1888"/>
                </a:lnTo>
                <a:lnTo>
                  <a:pt x="6167" y="1903"/>
                </a:lnTo>
                <a:lnTo>
                  <a:pt x="6171" y="1916"/>
                </a:lnTo>
                <a:lnTo>
                  <a:pt x="6169" y="1935"/>
                </a:lnTo>
                <a:lnTo>
                  <a:pt x="6162" y="1944"/>
                </a:lnTo>
                <a:lnTo>
                  <a:pt x="6168" y="1993"/>
                </a:lnTo>
                <a:lnTo>
                  <a:pt x="6197" y="2051"/>
                </a:lnTo>
                <a:lnTo>
                  <a:pt x="6213" y="2057"/>
                </a:lnTo>
                <a:lnTo>
                  <a:pt x="6215" y="2048"/>
                </a:lnTo>
                <a:lnTo>
                  <a:pt x="6234" y="2049"/>
                </a:lnTo>
                <a:lnTo>
                  <a:pt x="6265" y="2077"/>
                </a:lnTo>
                <a:lnTo>
                  <a:pt x="6272" y="2069"/>
                </a:lnTo>
                <a:lnTo>
                  <a:pt x="6281" y="2038"/>
                </a:lnTo>
                <a:lnTo>
                  <a:pt x="6289" y="2026"/>
                </a:lnTo>
                <a:lnTo>
                  <a:pt x="6296" y="2026"/>
                </a:lnTo>
                <a:lnTo>
                  <a:pt x="6290" y="2038"/>
                </a:lnTo>
                <a:lnTo>
                  <a:pt x="6299" y="2043"/>
                </a:lnTo>
                <a:lnTo>
                  <a:pt x="6312" y="2034"/>
                </a:lnTo>
                <a:lnTo>
                  <a:pt x="6314" y="2018"/>
                </a:lnTo>
                <a:lnTo>
                  <a:pt x="6318" y="2011"/>
                </a:lnTo>
                <a:lnTo>
                  <a:pt x="6324" y="2020"/>
                </a:lnTo>
                <a:lnTo>
                  <a:pt x="6339" y="2006"/>
                </a:lnTo>
                <a:lnTo>
                  <a:pt x="6340" y="1981"/>
                </a:lnTo>
                <a:lnTo>
                  <a:pt x="6359" y="1964"/>
                </a:lnTo>
                <a:lnTo>
                  <a:pt x="6359" y="1942"/>
                </a:lnTo>
                <a:lnTo>
                  <a:pt x="6355" y="1936"/>
                </a:lnTo>
                <a:lnTo>
                  <a:pt x="6342" y="1936"/>
                </a:lnTo>
                <a:lnTo>
                  <a:pt x="6355" y="1916"/>
                </a:lnTo>
                <a:lnTo>
                  <a:pt x="6359" y="1874"/>
                </a:lnTo>
                <a:lnTo>
                  <a:pt x="6376" y="1867"/>
                </a:lnTo>
                <a:lnTo>
                  <a:pt x="6403" y="1878"/>
                </a:lnTo>
                <a:lnTo>
                  <a:pt x="6412" y="1894"/>
                </a:lnTo>
                <a:lnTo>
                  <a:pt x="6432" y="1896"/>
                </a:lnTo>
                <a:lnTo>
                  <a:pt x="6445" y="1880"/>
                </a:lnTo>
                <a:lnTo>
                  <a:pt x="6455" y="1879"/>
                </a:lnTo>
                <a:lnTo>
                  <a:pt x="6465" y="1899"/>
                </a:lnTo>
                <a:lnTo>
                  <a:pt x="6477" y="1894"/>
                </a:lnTo>
                <a:lnTo>
                  <a:pt x="6488" y="1873"/>
                </a:lnTo>
                <a:lnTo>
                  <a:pt x="6499" y="1864"/>
                </a:lnTo>
                <a:lnTo>
                  <a:pt x="6499" y="1850"/>
                </a:lnTo>
                <a:lnTo>
                  <a:pt x="6484" y="1848"/>
                </a:lnTo>
                <a:lnTo>
                  <a:pt x="6444" y="1811"/>
                </a:lnTo>
                <a:lnTo>
                  <a:pt x="6441" y="1796"/>
                </a:lnTo>
                <a:lnTo>
                  <a:pt x="6450" y="1788"/>
                </a:lnTo>
                <a:lnTo>
                  <a:pt x="6463" y="1790"/>
                </a:lnTo>
                <a:lnTo>
                  <a:pt x="6469" y="1803"/>
                </a:lnTo>
                <a:lnTo>
                  <a:pt x="6481" y="1796"/>
                </a:lnTo>
                <a:lnTo>
                  <a:pt x="6502" y="1826"/>
                </a:lnTo>
                <a:lnTo>
                  <a:pt x="6510" y="1823"/>
                </a:lnTo>
                <a:lnTo>
                  <a:pt x="6525" y="1801"/>
                </a:lnTo>
                <a:lnTo>
                  <a:pt x="6536" y="1797"/>
                </a:lnTo>
                <a:lnTo>
                  <a:pt x="6541" y="1784"/>
                </a:lnTo>
                <a:lnTo>
                  <a:pt x="6539" y="1756"/>
                </a:lnTo>
                <a:lnTo>
                  <a:pt x="6522" y="1738"/>
                </a:lnTo>
                <a:lnTo>
                  <a:pt x="6513" y="1733"/>
                </a:lnTo>
                <a:lnTo>
                  <a:pt x="6511" y="1722"/>
                </a:lnTo>
                <a:lnTo>
                  <a:pt x="6496" y="1712"/>
                </a:lnTo>
                <a:lnTo>
                  <a:pt x="6494" y="1701"/>
                </a:lnTo>
                <a:lnTo>
                  <a:pt x="6510" y="1702"/>
                </a:lnTo>
                <a:lnTo>
                  <a:pt x="6520" y="1712"/>
                </a:lnTo>
                <a:lnTo>
                  <a:pt x="6522" y="1723"/>
                </a:lnTo>
                <a:lnTo>
                  <a:pt x="6532" y="1732"/>
                </a:lnTo>
                <a:lnTo>
                  <a:pt x="6543" y="1732"/>
                </a:lnTo>
                <a:lnTo>
                  <a:pt x="6552" y="1740"/>
                </a:lnTo>
                <a:lnTo>
                  <a:pt x="6571" y="1716"/>
                </a:lnTo>
                <a:lnTo>
                  <a:pt x="6577" y="1713"/>
                </a:lnTo>
                <a:lnTo>
                  <a:pt x="6582" y="1678"/>
                </a:lnTo>
                <a:lnTo>
                  <a:pt x="6598" y="1637"/>
                </a:lnTo>
                <a:lnTo>
                  <a:pt x="6598" y="1616"/>
                </a:lnTo>
                <a:lnTo>
                  <a:pt x="6586" y="1604"/>
                </a:lnTo>
                <a:lnTo>
                  <a:pt x="6573" y="1584"/>
                </a:lnTo>
                <a:lnTo>
                  <a:pt x="6562" y="1588"/>
                </a:lnTo>
                <a:lnTo>
                  <a:pt x="6550" y="1588"/>
                </a:lnTo>
                <a:lnTo>
                  <a:pt x="6537" y="1594"/>
                </a:lnTo>
                <a:lnTo>
                  <a:pt x="6540" y="1582"/>
                </a:lnTo>
                <a:lnTo>
                  <a:pt x="6553" y="1571"/>
                </a:lnTo>
                <a:lnTo>
                  <a:pt x="6570" y="1570"/>
                </a:lnTo>
                <a:lnTo>
                  <a:pt x="6571" y="1559"/>
                </a:lnTo>
                <a:lnTo>
                  <a:pt x="6551" y="1529"/>
                </a:lnTo>
                <a:lnTo>
                  <a:pt x="6541" y="1522"/>
                </a:lnTo>
                <a:lnTo>
                  <a:pt x="6529" y="1525"/>
                </a:lnTo>
                <a:lnTo>
                  <a:pt x="6522" y="1519"/>
                </a:lnTo>
                <a:lnTo>
                  <a:pt x="6519" y="1525"/>
                </a:lnTo>
                <a:lnTo>
                  <a:pt x="6508" y="1531"/>
                </a:lnTo>
                <a:lnTo>
                  <a:pt x="6504" y="1526"/>
                </a:lnTo>
                <a:lnTo>
                  <a:pt x="6500" y="1529"/>
                </a:lnTo>
                <a:lnTo>
                  <a:pt x="6489" y="1528"/>
                </a:lnTo>
                <a:lnTo>
                  <a:pt x="6489" y="1512"/>
                </a:lnTo>
                <a:lnTo>
                  <a:pt x="6493" y="1502"/>
                </a:lnTo>
                <a:lnTo>
                  <a:pt x="6468" y="1483"/>
                </a:lnTo>
                <a:lnTo>
                  <a:pt x="6466" y="1471"/>
                </a:lnTo>
                <a:lnTo>
                  <a:pt x="6476" y="1481"/>
                </a:lnTo>
                <a:lnTo>
                  <a:pt x="6499" y="1487"/>
                </a:lnTo>
                <a:lnTo>
                  <a:pt x="6506" y="1500"/>
                </a:lnTo>
                <a:lnTo>
                  <a:pt x="6506" y="1513"/>
                </a:lnTo>
                <a:lnTo>
                  <a:pt x="6526" y="1504"/>
                </a:lnTo>
                <a:lnTo>
                  <a:pt x="6551" y="1504"/>
                </a:lnTo>
                <a:lnTo>
                  <a:pt x="6565" y="1522"/>
                </a:lnTo>
                <a:lnTo>
                  <a:pt x="6570" y="1519"/>
                </a:lnTo>
                <a:lnTo>
                  <a:pt x="6571" y="1495"/>
                </a:lnTo>
                <a:lnTo>
                  <a:pt x="6543" y="1477"/>
                </a:lnTo>
                <a:lnTo>
                  <a:pt x="6516" y="1474"/>
                </a:lnTo>
                <a:lnTo>
                  <a:pt x="6499" y="1462"/>
                </a:lnTo>
                <a:lnTo>
                  <a:pt x="6501" y="1452"/>
                </a:lnTo>
                <a:lnTo>
                  <a:pt x="6514" y="1449"/>
                </a:lnTo>
                <a:lnTo>
                  <a:pt x="6525" y="1463"/>
                </a:lnTo>
                <a:lnTo>
                  <a:pt x="6555" y="1470"/>
                </a:lnTo>
                <a:lnTo>
                  <a:pt x="6575" y="1472"/>
                </a:lnTo>
                <a:lnTo>
                  <a:pt x="6582" y="1491"/>
                </a:lnTo>
                <a:lnTo>
                  <a:pt x="6580" y="1520"/>
                </a:lnTo>
                <a:lnTo>
                  <a:pt x="6584" y="1534"/>
                </a:lnTo>
                <a:lnTo>
                  <a:pt x="6602" y="1557"/>
                </a:lnTo>
                <a:lnTo>
                  <a:pt x="6620" y="1566"/>
                </a:lnTo>
                <a:lnTo>
                  <a:pt x="6629" y="1580"/>
                </a:lnTo>
                <a:lnTo>
                  <a:pt x="6635" y="1582"/>
                </a:lnTo>
                <a:lnTo>
                  <a:pt x="6644" y="1568"/>
                </a:lnTo>
                <a:lnTo>
                  <a:pt x="6641" y="1546"/>
                </a:lnTo>
                <a:lnTo>
                  <a:pt x="6642" y="1526"/>
                </a:lnTo>
                <a:lnTo>
                  <a:pt x="6638" y="1514"/>
                </a:lnTo>
                <a:lnTo>
                  <a:pt x="6650" y="1499"/>
                </a:lnTo>
                <a:lnTo>
                  <a:pt x="6643" y="1485"/>
                </a:lnTo>
                <a:lnTo>
                  <a:pt x="6606" y="1472"/>
                </a:lnTo>
                <a:lnTo>
                  <a:pt x="6595" y="1477"/>
                </a:lnTo>
                <a:lnTo>
                  <a:pt x="6587" y="1477"/>
                </a:lnTo>
                <a:lnTo>
                  <a:pt x="6575" y="1458"/>
                </a:lnTo>
                <a:lnTo>
                  <a:pt x="6561" y="1449"/>
                </a:lnTo>
                <a:lnTo>
                  <a:pt x="6550" y="1433"/>
                </a:lnTo>
                <a:lnTo>
                  <a:pt x="6540" y="1432"/>
                </a:lnTo>
                <a:lnTo>
                  <a:pt x="6534" y="1441"/>
                </a:lnTo>
                <a:lnTo>
                  <a:pt x="6527" y="1441"/>
                </a:lnTo>
                <a:lnTo>
                  <a:pt x="6528" y="1421"/>
                </a:lnTo>
                <a:lnTo>
                  <a:pt x="6510" y="1409"/>
                </a:lnTo>
                <a:lnTo>
                  <a:pt x="6508" y="1394"/>
                </a:lnTo>
                <a:lnTo>
                  <a:pt x="6520" y="1389"/>
                </a:lnTo>
                <a:lnTo>
                  <a:pt x="6527" y="1402"/>
                </a:lnTo>
                <a:lnTo>
                  <a:pt x="6539" y="1407"/>
                </a:lnTo>
                <a:lnTo>
                  <a:pt x="6543" y="1392"/>
                </a:lnTo>
                <a:lnTo>
                  <a:pt x="6541" y="1382"/>
                </a:lnTo>
                <a:lnTo>
                  <a:pt x="6545" y="1370"/>
                </a:lnTo>
                <a:lnTo>
                  <a:pt x="6554" y="1386"/>
                </a:lnTo>
                <a:lnTo>
                  <a:pt x="6555" y="1409"/>
                </a:lnTo>
                <a:lnTo>
                  <a:pt x="6565" y="1424"/>
                </a:lnTo>
                <a:lnTo>
                  <a:pt x="6602" y="1437"/>
                </a:lnTo>
                <a:lnTo>
                  <a:pt x="6607" y="1425"/>
                </a:lnTo>
                <a:lnTo>
                  <a:pt x="6592" y="1383"/>
                </a:lnTo>
                <a:lnTo>
                  <a:pt x="6576" y="1376"/>
                </a:lnTo>
                <a:lnTo>
                  <a:pt x="6563" y="1362"/>
                </a:lnTo>
                <a:lnTo>
                  <a:pt x="6561" y="1346"/>
                </a:lnTo>
                <a:lnTo>
                  <a:pt x="6566" y="1338"/>
                </a:lnTo>
                <a:lnTo>
                  <a:pt x="6574" y="1357"/>
                </a:lnTo>
                <a:lnTo>
                  <a:pt x="6594" y="1360"/>
                </a:lnTo>
                <a:lnTo>
                  <a:pt x="6601" y="1368"/>
                </a:lnTo>
                <a:lnTo>
                  <a:pt x="6605" y="1392"/>
                </a:lnTo>
                <a:lnTo>
                  <a:pt x="6612" y="1384"/>
                </a:lnTo>
                <a:lnTo>
                  <a:pt x="6620" y="1408"/>
                </a:lnTo>
                <a:lnTo>
                  <a:pt x="6634" y="1415"/>
                </a:lnTo>
                <a:lnTo>
                  <a:pt x="6640" y="1428"/>
                </a:lnTo>
                <a:lnTo>
                  <a:pt x="6646" y="1430"/>
                </a:lnTo>
                <a:lnTo>
                  <a:pt x="6655" y="1412"/>
                </a:lnTo>
                <a:lnTo>
                  <a:pt x="6666" y="1410"/>
                </a:lnTo>
                <a:lnTo>
                  <a:pt x="6679" y="1432"/>
                </a:lnTo>
                <a:lnTo>
                  <a:pt x="6684" y="1426"/>
                </a:lnTo>
                <a:lnTo>
                  <a:pt x="6685" y="1408"/>
                </a:lnTo>
                <a:lnTo>
                  <a:pt x="6693" y="1406"/>
                </a:lnTo>
                <a:lnTo>
                  <a:pt x="6704" y="1425"/>
                </a:lnTo>
                <a:lnTo>
                  <a:pt x="6719" y="1428"/>
                </a:lnTo>
                <a:lnTo>
                  <a:pt x="6724" y="1417"/>
                </a:lnTo>
                <a:lnTo>
                  <a:pt x="6724" y="1354"/>
                </a:lnTo>
                <a:lnTo>
                  <a:pt x="6695" y="1305"/>
                </a:lnTo>
                <a:lnTo>
                  <a:pt x="6684" y="1303"/>
                </a:lnTo>
                <a:lnTo>
                  <a:pt x="6680" y="1309"/>
                </a:lnTo>
                <a:lnTo>
                  <a:pt x="6671" y="1301"/>
                </a:lnTo>
                <a:lnTo>
                  <a:pt x="6672" y="1290"/>
                </a:lnTo>
                <a:lnTo>
                  <a:pt x="6694" y="1286"/>
                </a:lnTo>
                <a:lnTo>
                  <a:pt x="6703" y="1291"/>
                </a:lnTo>
                <a:lnTo>
                  <a:pt x="6711" y="1285"/>
                </a:lnTo>
                <a:lnTo>
                  <a:pt x="6720" y="1298"/>
                </a:lnTo>
                <a:lnTo>
                  <a:pt x="6719" y="1318"/>
                </a:lnTo>
                <a:lnTo>
                  <a:pt x="6724" y="1329"/>
                </a:lnTo>
                <a:lnTo>
                  <a:pt x="6743" y="1334"/>
                </a:lnTo>
                <a:lnTo>
                  <a:pt x="6745" y="1372"/>
                </a:lnTo>
                <a:lnTo>
                  <a:pt x="6749" y="1383"/>
                </a:lnTo>
                <a:lnTo>
                  <a:pt x="6763" y="1386"/>
                </a:lnTo>
                <a:lnTo>
                  <a:pt x="6767" y="1398"/>
                </a:lnTo>
                <a:lnTo>
                  <a:pt x="6801" y="1399"/>
                </a:lnTo>
                <a:lnTo>
                  <a:pt x="6820" y="1401"/>
                </a:lnTo>
                <a:lnTo>
                  <a:pt x="6841" y="1366"/>
                </a:lnTo>
                <a:lnTo>
                  <a:pt x="6843" y="1347"/>
                </a:lnTo>
                <a:lnTo>
                  <a:pt x="6834" y="1338"/>
                </a:lnTo>
                <a:lnTo>
                  <a:pt x="6827" y="1344"/>
                </a:lnTo>
                <a:lnTo>
                  <a:pt x="6821" y="1336"/>
                </a:lnTo>
                <a:lnTo>
                  <a:pt x="6826" y="1327"/>
                </a:lnTo>
                <a:lnTo>
                  <a:pt x="6844" y="1320"/>
                </a:lnTo>
                <a:lnTo>
                  <a:pt x="6861" y="1325"/>
                </a:lnTo>
                <a:lnTo>
                  <a:pt x="6875" y="1311"/>
                </a:lnTo>
                <a:lnTo>
                  <a:pt x="6878" y="1292"/>
                </a:lnTo>
                <a:lnTo>
                  <a:pt x="6869" y="1274"/>
                </a:lnTo>
                <a:lnTo>
                  <a:pt x="6834" y="1272"/>
                </a:lnTo>
                <a:lnTo>
                  <a:pt x="6808" y="1263"/>
                </a:lnTo>
                <a:lnTo>
                  <a:pt x="6811" y="1251"/>
                </a:lnTo>
                <a:lnTo>
                  <a:pt x="6823" y="1249"/>
                </a:lnTo>
                <a:lnTo>
                  <a:pt x="6828" y="1229"/>
                </a:lnTo>
                <a:lnTo>
                  <a:pt x="6833" y="1237"/>
                </a:lnTo>
                <a:lnTo>
                  <a:pt x="6835" y="1256"/>
                </a:lnTo>
                <a:lnTo>
                  <a:pt x="6843" y="1255"/>
                </a:lnTo>
                <a:lnTo>
                  <a:pt x="6851" y="1246"/>
                </a:lnTo>
                <a:lnTo>
                  <a:pt x="6874" y="1259"/>
                </a:lnTo>
                <a:lnTo>
                  <a:pt x="6883" y="1250"/>
                </a:lnTo>
                <a:lnTo>
                  <a:pt x="6897" y="1267"/>
                </a:lnTo>
                <a:lnTo>
                  <a:pt x="6903" y="1265"/>
                </a:lnTo>
                <a:lnTo>
                  <a:pt x="6916" y="1241"/>
                </a:lnTo>
                <a:lnTo>
                  <a:pt x="6913" y="1224"/>
                </a:lnTo>
                <a:lnTo>
                  <a:pt x="6898" y="1207"/>
                </a:lnTo>
                <a:lnTo>
                  <a:pt x="6902" y="1191"/>
                </a:lnTo>
                <a:lnTo>
                  <a:pt x="6909" y="1179"/>
                </a:lnTo>
                <a:lnTo>
                  <a:pt x="6906" y="1148"/>
                </a:lnTo>
                <a:lnTo>
                  <a:pt x="6915" y="1160"/>
                </a:lnTo>
                <a:lnTo>
                  <a:pt x="6915" y="1180"/>
                </a:lnTo>
                <a:lnTo>
                  <a:pt x="6909" y="1194"/>
                </a:lnTo>
                <a:lnTo>
                  <a:pt x="6912" y="1207"/>
                </a:lnTo>
                <a:lnTo>
                  <a:pt x="6922" y="1213"/>
                </a:lnTo>
                <a:lnTo>
                  <a:pt x="6931" y="1202"/>
                </a:lnTo>
                <a:lnTo>
                  <a:pt x="6962" y="1201"/>
                </a:lnTo>
                <a:lnTo>
                  <a:pt x="6971" y="1182"/>
                </a:lnTo>
                <a:lnTo>
                  <a:pt x="6984" y="1164"/>
                </a:lnTo>
                <a:lnTo>
                  <a:pt x="6983" y="1139"/>
                </a:lnTo>
                <a:lnTo>
                  <a:pt x="6988" y="1130"/>
                </a:lnTo>
                <a:lnTo>
                  <a:pt x="6999" y="1132"/>
                </a:lnTo>
                <a:lnTo>
                  <a:pt x="7011" y="1114"/>
                </a:lnTo>
                <a:lnTo>
                  <a:pt x="7021" y="1119"/>
                </a:lnTo>
                <a:lnTo>
                  <a:pt x="7032" y="1108"/>
                </a:lnTo>
                <a:lnTo>
                  <a:pt x="7059" y="1099"/>
                </a:lnTo>
                <a:lnTo>
                  <a:pt x="7067" y="1076"/>
                </a:lnTo>
                <a:lnTo>
                  <a:pt x="7092" y="1067"/>
                </a:lnTo>
                <a:lnTo>
                  <a:pt x="7105" y="1047"/>
                </a:lnTo>
                <a:lnTo>
                  <a:pt x="7120" y="1051"/>
                </a:lnTo>
                <a:lnTo>
                  <a:pt x="7130" y="1045"/>
                </a:lnTo>
                <a:lnTo>
                  <a:pt x="7143" y="1043"/>
                </a:lnTo>
                <a:lnTo>
                  <a:pt x="7164" y="1027"/>
                </a:lnTo>
                <a:lnTo>
                  <a:pt x="7179" y="1002"/>
                </a:lnTo>
                <a:lnTo>
                  <a:pt x="7189" y="999"/>
                </a:lnTo>
                <a:lnTo>
                  <a:pt x="7199" y="975"/>
                </a:lnTo>
                <a:lnTo>
                  <a:pt x="7225" y="967"/>
                </a:lnTo>
                <a:lnTo>
                  <a:pt x="7233" y="958"/>
                </a:lnTo>
                <a:lnTo>
                  <a:pt x="7256" y="938"/>
                </a:lnTo>
                <a:lnTo>
                  <a:pt x="7266" y="905"/>
                </a:lnTo>
                <a:lnTo>
                  <a:pt x="7274" y="874"/>
                </a:lnTo>
                <a:lnTo>
                  <a:pt x="7252" y="873"/>
                </a:lnTo>
                <a:lnTo>
                  <a:pt x="7237" y="878"/>
                </a:lnTo>
                <a:lnTo>
                  <a:pt x="7226" y="872"/>
                </a:lnTo>
                <a:lnTo>
                  <a:pt x="7212" y="873"/>
                </a:lnTo>
                <a:lnTo>
                  <a:pt x="7190" y="909"/>
                </a:lnTo>
                <a:lnTo>
                  <a:pt x="7156" y="918"/>
                </a:lnTo>
                <a:lnTo>
                  <a:pt x="7106" y="925"/>
                </a:lnTo>
                <a:lnTo>
                  <a:pt x="7089" y="920"/>
                </a:lnTo>
                <a:lnTo>
                  <a:pt x="7051" y="919"/>
                </a:lnTo>
                <a:lnTo>
                  <a:pt x="7032" y="937"/>
                </a:lnTo>
                <a:lnTo>
                  <a:pt x="7030" y="916"/>
                </a:lnTo>
                <a:lnTo>
                  <a:pt x="7016" y="918"/>
                </a:lnTo>
                <a:lnTo>
                  <a:pt x="7023" y="897"/>
                </a:lnTo>
                <a:lnTo>
                  <a:pt x="7037" y="893"/>
                </a:lnTo>
                <a:lnTo>
                  <a:pt x="7046" y="898"/>
                </a:lnTo>
                <a:lnTo>
                  <a:pt x="7059" y="889"/>
                </a:lnTo>
                <a:lnTo>
                  <a:pt x="7062" y="903"/>
                </a:lnTo>
                <a:lnTo>
                  <a:pt x="7079" y="908"/>
                </a:lnTo>
                <a:lnTo>
                  <a:pt x="7100" y="900"/>
                </a:lnTo>
                <a:lnTo>
                  <a:pt x="7115" y="900"/>
                </a:lnTo>
                <a:lnTo>
                  <a:pt x="7153" y="890"/>
                </a:lnTo>
                <a:lnTo>
                  <a:pt x="7212" y="850"/>
                </a:lnTo>
                <a:lnTo>
                  <a:pt x="7221" y="836"/>
                </a:lnTo>
                <a:lnTo>
                  <a:pt x="7213" y="823"/>
                </a:lnTo>
                <a:lnTo>
                  <a:pt x="7187" y="814"/>
                </a:lnTo>
                <a:lnTo>
                  <a:pt x="7143" y="803"/>
                </a:lnTo>
                <a:lnTo>
                  <a:pt x="7136" y="784"/>
                </a:lnTo>
                <a:lnTo>
                  <a:pt x="7155" y="796"/>
                </a:lnTo>
                <a:lnTo>
                  <a:pt x="7167" y="794"/>
                </a:lnTo>
                <a:lnTo>
                  <a:pt x="7164" y="781"/>
                </a:lnTo>
                <a:lnTo>
                  <a:pt x="7150" y="757"/>
                </a:lnTo>
                <a:lnTo>
                  <a:pt x="7147" y="731"/>
                </a:lnTo>
                <a:lnTo>
                  <a:pt x="7161" y="755"/>
                </a:lnTo>
                <a:lnTo>
                  <a:pt x="7181" y="796"/>
                </a:lnTo>
                <a:lnTo>
                  <a:pt x="7188" y="795"/>
                </a:lnTo>
                <a:lnTo>
                  <a:pt x="7196" y="788"/>
                </a:lnTo>
                <a:lnTo>
                  <a:pt x="7204" y="801"/>
                </a:lnTo>
                <a:lnTo>
                  <a:pt x="7228" y="803"/>
                </a:lnTo>
                <a:lnTo>
                  <a:pt x="7237" y="815"/>
                </a:lnTo>
                <a:lnTo>
                  <a:pt x="7246" y="812"/>
                </a:lnTo>
                <a:lnTo>
                  <a:pt x="7264" y="820"/>
                </a:lnTo>
                <a:lnTo>
                  <a:pt x="7274" y="810"/>
                </a:lnTo>
                <a:lnTo>
                  <a:pt x="7265" y="802"/>
                </a:lnTo>
                <a:lnTo>
                  <a:pt x="7249" y="797"/>
                </a:lnTo>
                <a:lnTo>
                  <a:pt x="7249" y="781"/>
                </a:lnTo>
                <a:lnTo>
                  <a:pt x="7270" y="787"/>
                </a:lnTo>
                <a:lnTo>
                  <a:pt x="7285" y="799"/>
                </a:lnTo>
                <a:lnTo>
                  <a:pt x="7301" y="818"/>
                </a:lnTo>
                <a:lnTo>
                  <a:pt x="7308" y="811"/>
                </a:lnTo>
                <a:lnTo>
                  <a:pt x="7314" y="789"/>
                </a:lnTo>
                <a:lnTo>
                  <a:pt x="7324" y="804"/>
                </a:lnTo>
                <a:lnTo>
                  <a:pt x="7343" y="804"/>
                </a:lnTo>
                <a:lnTo>
                  <a:pt x="7362" y="792"/>
                </a:lnTo>
                <a:lnTo>
                  <a:pt x="7375" y="787"/>
                </a:lnTo>
                <a:lnTo>
                  <a:pt x="7390" y="768"/>
                </a:lnTo>
                <a:lnTo>
                  <a:pt x="7430" y="735"/>
                </a:lnTo>
                <a:lnTo>
                  <a:pt x="7439" y="722"/>
                </a:lnTo>
                <a:lnTo>
                  <a:pt x="7439" y="710"/>
                </a:lnTo>
                <a:lnTo>
                  <a:pt x="7451" y="703"/>
                </a:lnTo>
                <a:lnTo>
                  <a:pt x="7464" y="708"/>
                </a:lnTo>
                <a:lnTo>
                  <a:pt x="7470" y="698"/>
                </a:lnTo>
                <a:lnTo>
                  <a:pt x="7495" y="674"/>
                </a:lnTo>
                <a:lnTo>
                  <a:pt x="7511" y="624"/>
                </a:lnTo>
                <a:lnTo>
                  <a:pt x="7516" y="571"/>
                </a:lnTo>
                <a:lnTo>
                  <a:pt x="7514" y="536"/>
                </a:lnTo>
                <a:lnTo>
                  <a:pt x="7508" y="510"/>
                </a:lnTo>
                <a:lnTo>
                  <a:pt x="7491" y="492"/>
                </a:lnTo>
                <a:lnTo>
                  <a:pt x="7482" y="492"/>
                </a:lnTo>
                <a:lnTo>
                  <a:pt x="7479" y="498"/>
                </a:lnTo>
                <a:lnTo>
                  <a:pt x="7467" y="499"/>
                </a:lnTo>
                <a:lnTo>
                  <a:pt x="7459" y="521"/>
                </a:lnTo>
                <a:lnTo>
                  <a:pt x="7450" y="527"/>
                </a:lnTo>
                <a:lnTo>
                  <a:pt x="7444" y="519"/>
                </a:lnTo>
                <a:lnTo>
                  <a:pt x="7460" y="483"/>
                </a:lnTo>
                <a:lnTo>
                  <a:pt x="7463" y="466"/>
                </a:lnTo>
                <a:lnTo>
                  <a:pt x="7475" y="453"/>
                </a:lnTo>
                <a:lnTo>
                  <a:pt x="7477" y="423"/>
                </a:lnTo>
                <a:lnTo>
                  <a:pt x="7472" y="399"/>
                </a:lnTo>
                <a:lnTo>
                  <a:pt x="7466" y="393"/>
                </a:lnTo>
                <a:lnTo>
                  <a:pt x="7475" y="384"/>
                </a:lnTo>
                <a:lnTo>
                  <a:pt x="7483" y="337"/>
                </a:lnTo>
                <a:lnTo>
                  <a:pt x="7472" y="331"/>
                </a:lnTo>
                <a:lnTo>
                  <a:pt x="7457" y="337"/>
                </a:lnTo>
                <a:lnTo>
                  <a:pt x="7455" y="357"/>
                </a:lnTo>
                <a:lnTo>
                  <a:pt x="7448" y="368"/>
                </a:lnTo>
                <a:lnTo>
                  <a:pt x="7438" y="374"/>
                </a:lnTo>
                <a:lnTo>
                  <a:pt x="7432" y="363"/>
                </a:lnTo>
                <a:lnTo>
                  <a:pt x="7439" y="348"/>
                </a:lnTo>
                <a:lnTo>
                  <a:pt x="7439" y="336"/>
                </a:lnTo>
                <a:lnTo>
                  <a:pt x="7446" y="316"/>
                </a:lnTo>
                <a:lnTo>
                  <a:pt x="7440" y="307"/>
                </a:lnTo>
                <a:lnTo>
                  <a:pt x="7427" y="323"/>
                </a:lnTo>
                <a:lnTo>
                  <a:pt x="7420" y="348"/>
                </a:lnTo>
                <a:lnTo>
                  <a:pt x="7414" y="354"/>
                </a:lnTo>
                <a:lnTo>
                  <a:pt x="7408" y="342"/>
                </a:lnTo>
                <a:lnTo>
                  <a:pt x="7415" y="317"/>
                </a:lnTo>
                <a:lnTo>
                  <a:pt x="7412" y="300"/>
                </a:lnTo>
                <a:lnTo>
                  <a:pt x="7397" y="302"/>
                </a:lnTo>
                <a:lnTo>
                  <a:pt x="7378" y="318"/>
                </a:lnTo>
                <a:lnTo>
                  <a:pt x="7371" y="340"/>
                </a:lnTo>
                <a:lnTo>
                  <a:pt x="7357" y="340"/>
                </a:lnTo>
                <a:lnTo>
                  <a:pt x="7350" y="348"/>
                </a:lnTo>
                <a:lnTo>
                  <a:pt x="7343" y="368"/>
                </a:lnTo>
                <a:lnTo>
                  <a:pt x="7333" y="368"/>
                </a:lnTo>
                <a:lnTo>
                  <a:pt x="7323" y="358"/>
                </a:lnTo>
                <a:lnTo>
                  <a:pt x="7297" y="352"/>
                </a:lnTo>
                <a:lnTo>
                  <a:pt x="7268" y="354"/>
                </a:lnTo>
                <a:lnTo>
                  <a:pt x="7288" y="345"/>
                </a:lnTo>
                <a:lnTo>
                  <a:pt x="7294" y="332"/>
                </a:lnTo>
                <a:lnTo>
                  <a:pt x="7304" y="340"/>
                </a:lnTo>
                <a:lnTo>
                  <a:pt x="7314" y="339"/>
                </a:lnTo>
                <a:lnTo>
                  <a:pt x="7333" y="322"/>
                </a:lnTo>
                <a:lnTo>
                  <a:pt x="7349" y="319"/>
                </a:lnTo>
                <a:lnTo>
                  <a:pt x="7362" y="291"/>
                </a:lnTo>
                <a:lnTo>
                  <a:pt x="7387" y="273"/>
                </a:lnTo>
                <a:lnTo>
                  <a:pt x="7393" y="260"/>
                </a:lnTo>
                <a:lnTo>
                  <a:pt x="7390" y="249"/>
                </a:lnTo>
                <a:lnTo>
                  <a:pt x="7376" y="249"/>
                </a:lnTo>
                <a:lnTo>
                  <a:pt x="7353" y="226"/>
                </a:lnTo>
                <a:lnTo>
                  <a:pt x="7348" y="208"/>
                </a:lnTo>
                <a:lnTo>
                  <a:pt x="7343" y="208"/>
                </a:lnTo>
                <a:lnTo>
                  <a:pt x="7331" y="221"/>
                </a:lnTo>
                <a:lnTo>
                  <a:pt x="7326" y="231"/>
                </a:lnTo>
                <a:lnTo>
                  <a:pt x="7316" y="227"/>
                </a:lnTo>
                <a:lnTo>
                  <a:pt x="7313" y="210"/>
                </a:lnTo>
                <a:lnTo>
                  <a:pt x="7321" y="196"/>
                </a:lnTo>
                <a:lnTo>
                  <a:pt x="7320" y="179"/>
                </a:lnTo>
                <a:lnTo>
                  <a:pt x="7299" y="184"/>
                </a:lnTo>
                <a:lnTo>
                  <a:pt x="7292" y="203"/>
                </a:lnTo>
                <a:lnTo>
                  <a:pt x="7283" y="197"/>
                </a:lnTo>
                <a:lnTo>
                  <a:pt x="7281" y="172"/>
                </a:lnTo>
                <a:lnTo>
                  <a:pt x="7268" y="182"/>
                </a:lnTo>
                <a:lnTo>
                  <a:pt x="7260" y="194"/>
                </a:lnTo>
                <a:lnTo>
                  <a:pt x="7253" y="179"/>
                </a:lnTo>
                <a:lnTo>
                  <a:pt x="7263" y="165"/>
                </a:lnTo>
                <a:lnTo>
                  <a:pt x="7259" y="148"/>
                </a:lnTo>
                <a:lnTo>
                  <a:pt x="7266" y="146"/>
                </a:lnTo>
                <a:lnTo>
                  <a:pt x="7273" y="134"/>
                </a:lnTo>
                <a:lnTo>
                  <a:pt x="7264" y="118"/>
                </a:lnTo>
                <a:lnTo>
                  <a:pt x="7239" y="110"/>
                </a:lnTo>
                <a:lnTo>
                  <a:pt x="7218" y="95"/>
                </a:lnTo>
                <a:lnTo>
                  <a:pt x="7205" y="103"/>
                </a:lnTo>
                <a:lnTo>
                  <a:pt x="7190" y="122"/>
                </a:lnTo>
                <a:lnTo>
                  <a:pt x="7187" y="142"/>
                </a:lnTo>
                <a:lnTo>
                  <a:pt x="7181" y="149"/>
                </a:lnTo>
                <a:lnTo>
                  <a:pt x="7173" y="127"/>
                </a:lnTo>
                <a:lnTo>
                  <a:pt x="7188" y="103"/>
                </a:lnTo>
                <a:lnTo>
                  <a:pt x="7190" y="88"/>
                </a:lnTo>
                <a:lnTo>
                  <a:pt x="7172" y="87"/>
                </a:lnTo>
                <a:lnTo>
                  <a:pt x="7157" y="72"/>
                </a:lnTo>
                <a:lnTo>
                  <a:pt x="7144" y="73"/>
                </a:lnTo>
                <a:lnTo>
                  <a:pt x="7135" y="91"/>
                </a:lnTo>
                <a:lnTo>
                  <a:pt x="7114" y="116"/>
                </a:lnTo>
                <a:lnTo>
                  <a:pt x="7100" y="144"/>
                </a:lnTo>
                <a:lnTo>
                  <a:pt x="7089" y="149"/>
                </a:lnTo>
                <a:lnTo>
                  <a:pt x="7086" y="136"/>
                </a:lnTo>
                <a:lnTo>
                  <a:pt x="7093" y="110"/>
                </a:lnTo>
                <a:lnTo>
                  <a:pt x="7091" y="82"/>
                </a:lnTo>
                <a:lnTo>
                  <a:pt x="7086" y="71"/>
                </a:lnTo>
                <a:lnTo>
                  <a:pt x="7083" y="53"/>
                </a:lnTo>
                <a:lnTo>
                  <a:pt x="7066" y="33"/>
                </a:lnTo>
                <a:lnTo>
                  <a:pt x="7050" y="42"/>
                </a:lnTo>
                <a:lnTo>
                  <a:pt x="7033" y="32"/>
                </a:lnTo>
                <a:lnTo>
                  <a:pt x="7027" y="14"/>
                </a:lnTo>
                <a:lnTo>
                  <a:pt x="7012" y="7"/>
                </a:lnTo>
                <a:lnTo>
                  <a:pt x="6995" y="19"/>
                </a:lnTo>
                <a:lnTo>
                  <a:pt x="6983" y="12"/>
                </a:lnTo>
                <a:lnTo>
                  <a:pt x="6973" y="11"/>
                </a:lnTo>
                <a:lnTo>
                  <a:pt x="6964" y="0"/>
                </a:lnTo>
                <a:lnTo>
                  <a:pt x="6955" y="8"/>
                </a:lnTo>
                <a:lnTo>
                  <a:pt x="6952" y="39"/>
                </a:lnTo>
                <a:lnTo>
                  <a:pt x="6962" y="88"/>
                </a:lnTo>
                <a:lnTo>
                  <a:pt x="6955" y="127"/>
                </a:lnTo>
                <a:lnTo>
                  <a:pt x="6954" y="160"/>
                </a:lnTo>
                <a:lnTo>
                  <a:pt x="6948" y="169"/>
                </a:lnTo>
                <a:lnTo>
                  <a:pt x="6939" y="165"/>
                </a:lnTo>
                <a:lnTo>
                  <a:pt x="6925" y="170"/>
                </a:lnTo>
                <a:lnTo>
                  <a:pt x="6918" y="160"/>
                </a:lnTo>
                <a:lnTo>
                  <a:pt x="6926" y="144"/>
                </a:lnTo>
                <a:lnTo>
                  <a:pt x="6921" y="106"/>
                </a:lnTo>
                <a:lnTo>
                  <a:pt x="6927" y="88"/>
                </a:lnTo>
                <a:lnTo>
                  <a:pt x="6929" y="61"/>
                </a:lnTo>
                <a:lnTo>
                  <a:pt x="6924" y="50"/>
                </a:lnTo>
                <a:lnTo>
                  <a:pt x="6907" y="77"/>
                </a:lnTo>
                <a:lnTo>
                  <a:pt x="6904" y="88"/>
                </a:lnTo>
                <a:lnTo>
                  <a:pt x="6896" y="90"/>
                </a:lnTo>
                <a:lnTo>
                  <a:pt x="6889" y="83"/>
                </a:lnTo>
                <a:lnTo>
                  <a:pt x="6895" y="50"/>
                </a:lnTo>
                <a:lnTo>
                  <a:pt x="6890" y="38"/>
                </a:lnTo>
                <a:lnTo>
                  <a:pt x="6884" y="46"/>
                </a:lnTo>
                <a:lnTo>
                  <a:pt x="6874" y="74"/>
                </a:lnTo>
                <a:lnTo>
                  <a:pt x="6866" y="76"/>
                </a:lnTo>
                <a:lnTo>
                  <a:pt x="6862" y="65"/>
                </a:lnTo>
                <a:lnTo>
                  <a:pt x="6870" y="44"/>
                </a:lnTo>
                <a:lnTo>
                  <a:pt x="6870" y="20"/>
                </a:lnTo>
                <a:lnTo>
                  <a:pt x="6865" y="8"/>
                </a:lnTo>
                <a:lnTo>
                  <a:pt x="6836" y="0"/>
                </a:lnTo>
                <a:lnTo>
                  <a:pt x="6823" y="21"/>
                </a:lnTo>
                <a:lnTo>
                  <a:pt x="6811" y="21"/>
                </a:lnTo>
                <a:lnTo>
                  <a:pt x="6803" y="28"/>
                </a:lnTo>
                <a:lnTo>
                  <a:pt x="6811" y="46"/>
                </a:lnTo>
                <a:lnTo>
                  <a:pt x="6822" y="48"/>
                </a:lnTo>
                <a:lnTo>
                  <a:pt x="6828" y="59"/>
                </a:lnTo>
                <a:lnTo>
                  <a:pt x="6813" y="61"/>
                </a:lnTo>
                <a:lnTo>
                  <a:pt x="6809" y="71"/>
                </a:lnTo>
                <a:lnTo>
                  <a:pt x="6813" y="87"/>
                </a:lnTo>
                <a:lnTo>
                  <a:pt x="6829" y="109"/>
                </a:lnTo>
                <a:lnTo>
                  <a:pt x="6827" y="122"/>
                </a:lnTo>
                <a:lnTo>
                  <a:pt x="6823" y="131"/>
                </a:lnTo>
                <a:lnTo>
                  <a:pt x="6835" y="155"/>
                </a:lnTo>
                <a:lnTo>
                  <a:pt x="6844" y="159"/>
                </a:lnTo>
                <a:lnTo>
                  <a:pt x="6844" y="170"/>
                </a:lnTo>
                <a:lnTo>
                  <a:pt x="6833" y="175"/>
                </a:lnTo>
                <a:lnTo>
                  <a:pt x="6831" y="182"/>
                </a:lnTo>
                <a:lnTo>
                  <a:pt x="6807" y="137"/>
                </a:lnTo>
                <a:lnTo>
                  <a:pt x="6802" y="138"/>
                </a:lnTo>
                <a:lnTo>
                  <a:pt x="6797" y="154"/>
                </a:lnTo>
                <a:lnTo>
                  <a:pt x="6798" y="173"/>
                </a:lnTo>
                <a:lnTo>
                  <a:pt x="6792" y="168"/>
                </a:lnTo>
                <a:lnTo>
                  <a:pt x="6789" y="132"/>
                </a:lnTo>
                <a:lnTo>
                  <a:pt x="6791" y="105"/>
                </a:lnTo>
                <a:lnTo>
                  <a:pt x="6784" y="81"/>
                </a:lnTo>
                <a:lnTo>
                  <a:pt x="6783" y="50"/>
                </a:lnTo>
                <a:lnTo>
                  <a:pt x="6778" y="42"/>
                </a:lnTo>
                <a:lnTo>
                  <a:pt x="6770" y="43"/>
                </a:lnTo>
                <a:lnTo>
                  <a:pt x="6757" y="23"/>
                </a:lnTo>
                <a:lnTo>
                  <a:pt x="6748" y="21"/>
                </a:lnTo>
                <a:lnTo>
                  <a:pt x="6743" y="46"/>
                </a:lnTo>
                <a:lnTo>
                  <a:pt x="6745" y="86"/>
                </a:lnTo>
                <a:lnTo>
                  <a:pt x="6742" y="125"/>
                </a:lnTo>
                <a:lnTo>
                  <a:pt x="6749" y="158"/>
                </a:lnTo>
                <a:lnTo>
                  <a:pt x="6751" y="187"/>
                </a:lnTo>
                <a:lnTo>
                  <a:pt x="6753" y="204"/>
                </a:lnTo>
                <a:lnTo>
                  <a:pt x="6753" y="231"/>
                </a:lnTo>
                <a:lnTo>
                  <a:pt x="6747" y="240"/>
                </a:lnTo>
                <a:lnTo>
                  <a:pt x="6741" y="221"/>
                </a:lnTo>
                <a:lnTo>
                  <a:pt x="6737" y="190"/>
                </a:lnTo>
                <a:lnTo>
                  <a:pt x="6731" y="174"/>
                </a:lnTo>
                <a:lnTo>
                  <a:pt x="6732" y="147"/>
                </a:lnTo>
                <a:lnTo>
                  <a:pt x="6729" y="123"/>
                </a:lnTo>
                <a:lnTo>
                  <a:pt x="6726" y="90"/>
                </a:lnTo>
                <a:lnTo>
                  <a:pt x="6701" y="66"/>
                </a:lnTo>
                <a:lnTo>
                  <a:pt x="6692" y="68"/>
                </a:lnTo>
                <a:lnTo>
                  <a:pt x="6689" y="90"/>
                </a:lnTo>
                <a:lnTo>
                  <a:pt x="6684" y="101"/>
                </a:lnTo>
                <a:lnTo>
                  <a:pt x="6688" y="131"/>
                </a:lnTo>
                <a:lnTo>
                  <a:pt x="6709" y="156"/>
                </a:lnTo>
                <a:lnTo>
                  <a:pt x="6710" y="173"/>
                </a:lnTo>
                <a:lnTo>
                  <a:pt x="6688" y="169"/>
                </a:lnTo>
                <a:lnTo>
                  <a:pt x="6682" y="161"/>
                </a:lnTo>
                <a:lnTo>
                  <a:pt x="6672" y="161"/>
                </a:lnTo>
                <a:lnTo>
                  <a:pt x="6664" y="178"/>
                </a:lnTo>
                <a:lnTo>
                  <a:pt x="6673" y="220"/>
                </a:lnTo>
                <a:lnTo>
                  <a:pt x="6669" y="232"/>
                </a:lnTo>
                <a:lnTo>
                  <a:pt x="6655" y="243"/>
                </a:lnTo>
                <a:lnTo>
                  <a:pt x="6649" y="260"/>
                </a:lnTo>
                <a:lnTo>
                  <a:pt x="6638" y="271"/>
                </a:lnTo>
                <a:lnTo>
                  <a:pt x="6633" y="258"/>
                </a:lnTo>
                <a:lnTo>
                  <a:pt x="6632" y="238"/>
                </a:lnTo>
                <a:lnTo>
                  <a:pt x="6627" y="237"/>
                </a:lnTo>
                <a:lnTo>
                  <a:pt x="6619" y="264"/>
                </a:lnTo>
                <a:lnTo>
                  <a:pt x="6608" y="271"/>
                </a:lnTo>
                <a:lnTo>
                  <a:pt x="6606" y="222"/>
                </a:lnTo>
                <a:lnTo>
                  <a:pt x="6610" y="190"/>
                </a:lnTo>
                <a:lnTo>
                  <a:pt x="6609" y="177"/>
                </a:lnTo>
                <a:lnTo>
                  <a:pt x="6584" y="162"/>
                </a:lnTo>
                <a:lnTo>
                  <a:pt x="6581" y="150"/>
                </a:lnTo>
                <a:lnTo>
                  <a:pt x="6591" y="134"/>
                </a:lnTo>
                <a:lnTo>
                  <a:pt x="6592" y="117"/>
                </a:lnTo>
                <a:lnTo>
                  <a:pt x="6582" y="105"/>
                </a:lnTo>
                <a:lnTo>
                  <a:pt x="6558" y="99"/>
                </a:lnTo>
                <a:lnTo>
                  <a:pt x="6553" y="93"/>
                </a:lnTo>
                <a:lnTo>
                  <a:pt x="6536" y="101"/>
                </a:lnTo>
                <a:lnTo>
                  <a:pt x="6532" y="121"/>
                </a:lnTo>
                <a:lnTo>
                  <a:pt x="6542" y="138"/>
                </a:lnTo>
                <a:lnTo>
                  <a:pt x="6541" y="179"/>
                </a:lnTo>
                <a:lnTo>
                  <a:pt x="6535" y="190"/>
                </a:lnTo>
                <a:lnTo>
                  <a:pt x="6524" y="183"/>
                </a:lnTo>
                <a:lnTo>
                  <a:pt x="6510" y="190"/>
                </a:lnTo>
                <a:lnTo>
                  <a:pt x="6500" y="176"/>
                </a:lnTo>
                <a:lnTo>
                  <a:pt x="6487" y="175"/>
                </a:lnTo>
                <a:lnTo>
                  <a:pt x="6484" y="200"/>
                </a:lnTo>
                <a:lnTo>
                  <a:pt x="6491" y="211"/>
                </a:lnTo>
                <a:lnTo>
                  <a:pt x="6497" y="232"/>
                </a:lnTo>
                <a:lnTo>
                  <a:pt x="6505" y="248"/>
                </a:lnTo>
                <a:lnTo>
                  <a:pt x="6506" y="272"/>
                </a:lnTo>
                <a:lnTo>
                  <a:pt x="6512" y="289"/>
                </a:lnTo>
                <a:lnTo>
                  <a:pt x="6518" y="288"/>
                </a:lnTo>
                <a:lnTo>
                  <a:pt x="6530" y="320"/>
                </a:lnTo>
                <a:lnTo>
                  <a:pt x="6530" y="347"/>
                </a:lnTo>
                <a:lnTo>
                  <a:pt x="6523" y="360"/>
                </a:lnTo>
                <a:lnTo>
                  <a:pt x="6525" y="335"/>
                </a:lnTo>
                <a:lnTo>
                  <a:pt x="6519" y="335"/>
                </a:lnTo>
                <a:lnTo>
                  <a:pt x="6509" y="357"/>
                </a:lnTo>
                <a:lnTo>
                  <a:pt x="6503" y="345"/>
                </a:lnTo>
                <a:lnTo>
                  <a:pt x="6502" y="324"/>
                </a:lnTo>
                <a:lnTo>
                  <a:pt x="6506" y="316"/>
                </a:lnTo>
                <a:lnTo>
                  <a:pt x="6503" y="302"/>
                </a:lnTo>
                <a:lnTo>
                  <a:pt x="6495" y="312"/>
                </a:lnTo>
                <a:lnTo>
                  <a:pt x="6487" y="314"/>
                </a:lnTo>
                <a:lnTo>
                  <a:pt x="6488" y="345"/>
                </a:lnTo>
                <a:lnTo>
                  <a:pt x="6481" y="358"/>
                </a:lnTo>
                <a:lnTo>
                  <a:pt x="6478" y="343"/>
                </a:lnTo>
                <a:lnTo>
                  <a:pt x="6471" y="331"/>
                </a:lnTo>
                <a:lnTo>
                  <a:pt x="6475" y="308"/>
                </a:lnTo>
                <a:lnTo>
                  <a:pt x="6474" y="279"/>
                </a:lnTo>
                <a:lnTo>
                  <a:pt x="6463" y="249"/>
                </a:lnTo>
                <a:lnTo>
                  <a:pt x="6455" y="249"/>
                </a:lnTo>
                <a:lnTo>
                  <a:pt x="6441" y="286"/>
                </a:lnTo>
                <a:lnTo>
                  <a:pt x="6433" y="292"/>
                </a:lnTo>
                <a:lnTo>
                  <a:pt x="6434" y="319"/>
                </a:lnTo>
                <a:lnTo>
                  <a:pt x="6440" y="335"/>
                </a:lnTo>
                <a:lnTo>
                  <a:pt x="6434" y="342"/>
                </a:lnTo>
                <a:lnTo>
                  <a:pt x="6425" y="330"/>
                </a:lnTo>
                <a:lnTo>
                  <a:pt x="6427" y="313"/>
                </a:lnTo>
                <a:lnTo>
                  <a:pt x="6422" y="296"/>
                </a:lnTo>
                <a:lnTo>
                  <a:pt x="6426" y="279"/>
                </a:lnTo>
                <a:lnTo>
                  <a:pt x="6423" y="250"/>
                </a:lnTo>
                <a:lnTo>
                  <a:pt x="6411" y="239"/>
                </a:lnTo>
                <a:lnTo>
                  <a:pt x="6411" y="211"/>
                </a:lnTo>
                <a:lnTo>
                  <a:pt x="6409" y="192"/>
                </a:lnTo>
                <a:lnTo>
                  <a:pt x="6403" y="189"/>
                </a:lnTo>
                <a:lnTo>
                  <a:pt x="6385" y="215"/>
                </a:lnTo>
                <a:lnTo>
                  <a:pt x="6377" y="218"/>
                </a:lnTo>
                <a:lnTo>
                  <a:pt x="6375" y="244"/>
                </a:lnTo>
                <a:lnTo>
                  <a:pt x="6376" y="260"/>
                </a:lnTo>
                <a:lnTo>
                  <a:pt x="6372" y="271"/>
                </a:lnTo>
                <a:lnTo>
                  <a:pt x="6372" y="289"/>
                </a:lnTo>
                <a:lnTo>
                  <a:pt x="6364" y="298"/>
                </a:lnTo>
                <a:lnTo>
                  <a:pt x="6363" y="282"/>
                </a:lnTo>
                <a:lnTo>
                  <a:pt x="6367" y="272"/>
                </a:lnTo>
                <a:lnTo>
                  <a:pt x="6363" y="262"/>
                </a:lnTo>
                <a:lnTo>
                  <a:pt x="6354" y="275"/>
                </a:lnTo>
                <a:lnTo>
                  <a:pt x="6348" y="308"/>
                </a:lnTo>
                <a:lnTo>
                  <a:pt x="6338" y="314"/>
                </a:lnTo>
                <a:lnTo>
                  <a:pt x="6339" y="260"/>
                </a:lnTo>
                <a:lnTo>
                  <a:pt x="6344" y="248"/>
                </a:lnTo>
                <a:lnTo>
                  <a:pt x="6342" y="232"/>
                </a:lnTo>
                <a:lnTo>
                  <a:pt x="6332" y="226"/>
                </a:lnTo>
                <a:lnTo>
                  <a:pt x="6325" y="235"/>
                </a:lnTo>
                <a:lnTo>
                  <a:pt x="6297" y="238"/>
                </a:lnTo>
                <a:lnTo>
                  <a:pt x="6277" y="256"/>
                </a:lnTo>
                <a:lnTo>
                  <a:pt x="6266" y="253"/>
                </a:lnTo>
                <a:lnTo>
                  <a:pt x="6250" y="267"/>
                </a:lnTo>
                <a:lnTo>
                  <a:pt x="6244" y="288"/>
                </a:lnTo>
                <a:lnTo>
                  <a:pt x="6228" y="287"/>
                </a:lnTo>
                <a:lnTo>
                  <a:pt x="6217" y="295"/>
                </a:lnTo>
                <a:lnTo>
                  <a:pt x="6215" y="322"/>
                </a:lnTo>
                <a:lnTo>
                  <a:pt x="6206" y="313"/>
                </a:lnTo>
                <a:lnTo>
                  <a:pt x="6202" y="320"/>
                </a:lnTo>
                <a:lnTo>
                  <a:pt x="6205" y="340"/>
                </a:lnTo>
                <a:lnTo>
                  <a:pt x="6210" y="343"/>
                </a:lnTo>
                <a:lnTo>
                  <a:pt x="6209" y="367"/>
                </a:lnTo>
                <a:lnTo>
                  <a:pt x="6210" y="388"/>
                </a:lnTo>
                <a:lnTo>
                  <a:pt x="6227" y="379"/>
                </a:lnTo>
                <a:lnTo>
                  <a:pt x="6233" y="365"/>
                </a:lnTo>
                <a:lnTo>
                  <a:pt x="6233" y="347"/>
                </a:lnTo>
                <a:lnTo>
                  <a:pt x="6246" y="344"/>
                </a:lnTo>
                <a:lnTo>
                  <a:pt x="6253" y="333"/>
                </a:lnTo>
                <a:lnTo>
                  <a:pt x="6260" y="331"/>
                </a:lnTo>
                <a:lnTo>
                  <a:pt x="6264" y="352"/>
                </a:lnTo>
                <a:lnTo>
                  <a:pt x="6271" y="345"/>
                </a:lnTo>
                <a:lnTo>
                  <a:pt x="6274" y="323"/>
                </a:lnTo>
                <a:lnTo>
                  <a:pt x="6280" y="318"/>
                </a:lnTo>
                <a:lnTo>
                  <a:pt x="6278" y="349"/>
                </a:lnTo>
                <a:lnTo>
                  <a:pt x="6284" y="360"/>
                </a:lnTo>
                <a:lnTo>
                  <a:pt x="6299" y="361"/>
                </a:lnTo>
                <a:lnTo>
                  <a:pt x="6288" y="371"/>
                </a:lnTo>
                <a:lnTo>
                  <a:pt x="6267" y="373"/>
                </a:lnTo>
                <a:lnTo>
                  <a:pt x="6248" y="399"/>
                </a:lnTo>
                <a:lnTo>
                  <a:pt x="6232" y="410"/>
                </a:lnTo>
                <a:lnTo>
                  <a:pt x="6235" y="432"/>
                </a:lnTo>
                <a:lnTo>
                  <a:pt x="6235" y="448"/>
                </a:lnTo>
                <a:lnTo>
                  <a:pt x="6246" y="449"/>
                </a:lnTo>
                <a:lnTo>
                  <a:pt x="6254" y="434"/>
                </a:lnTo>
                <a:lnTo>
                  <a:pt x="6267" y="431"/>
                </a:lnTo>
                <a:lnTo>
                  <a:pt x="6285" y="419"/>
                </a:lnTo>
                <a:lnTo>
                  <a:pt x="6308" y="416"/>
                </a:lnTo>
                <a:lnTo>
                  <a:pt x="6337" y="408"/>
                </a:lnTo>
                <a:lnTo>
                  <a:pt x="6344" y="418"/>
                </a:lnTo>
                <a:lnTo>
                  <a:pt x="6343" y="432"/>
                </a:lnTo>
                <a:lnTo>
                  <a:pt x="6332" y="436"/>
                </a:lnTo>
                <a:lnTo>
                  <a:pt x="6324" y="428"/>
                </a:lnTo>
                <a:lnTo>
                  <a:pt x="6311" y="429"/>
                </a:lnTo>
                <a:lnTo>
                  <a:pt x="6301" y="443"/>
                </a:lnTo>
                <a:lnTo>
                  <a:pt x="6278" y="442"/>
                </a:lnTo>
                <a:lnTo>
                  <a:pt x="6261" y="467"/>
                </a:lnTo>
                <a:lnTo>
                  <a:pt x="6242" y="466"/>
                </a:lnTo>
                <a:lnTo>
                  <a:pt x="6238" y="477"/>
                </a:lnTo>
                <a:lnTo>
                  <a:pt x="6248" y="496"/>
                </a:lnTo>
                <a:lnTo>
                  <a:pt x="6259" y="497"/>
                </a:lnTo>
                <a:lnTo>
                  <a:pt x="6271" y="512"/>
                </a:lnTo>
                <a:lnTo>
                  <a:pt x="6262" y="519"/>
                </a:lnTo>
                <a:lnTo>
                  <a:pt x="6242" y="521"/>
                </a:lnTo>
                <a:lnTo>
                  <a:pt x="6233" y="502"/>
                </a:lnTo>
                <a:lnTo>
                  <a:pt x="6226" y="502"/>
                </a:lnTo>
                <a:lnTo>
                  <a:pt x="6216" y="513"/>
                </a:lnTo>
                <a:lnTo>
                  <a:pt x="6216" y="542"/>
                </a:lnTo>
                <a:lnTo>
                  <a:pt x="6210" y="553"/>
                </a:lnTo>
                <a:lnTo>
                  <a:pt x="6214" y="569"/>
                </a:lnTo>
                <a:lnTo>
                  <a:pt x="6227" y="581"/>
                </a:lnTo>
                <a:lnTo>
                  <a:pt x="6243" y="569"/>
                </a:lnTo>
                <a:lnTo>
                  <a:pt x="6264" y="589"/>
                </a:lnTo>
                <a:lnTo>
                  <a:pt x="6280" y="588"/>
                </a:lnTo>
                <a:lnTo>
                  <a:pt x="6286" y="595"/>
                </a:lnTo>
                <a:lnTo>
                  <a:pt x="6295" y="595"/>
                </a:lnTo>
                <a:lnTo>
                  <a:pt x="6311" y="619"/>
                </a:lnTo>
                <a:lnTo>
                  <a:pt x="6322" y="619"/>
                </a:lnTo>
                <a:lnTo>
                  <a:pt x="6329" y="613"/>
                </a:lnTo>
                <a:lnTo>
                  <a:pt x="6347" y="618"/>
                </a:lnTo>
                <a:lnTo>
                  <a:pt x="6357" y="615"/>
                </a:lnTo>
                <a:lnTo>
                  <a:pt x="6377" y="594"/>
                </a:lnTo>
                <a:lnTo>
                  <a:pt x="6405" y="597"/>
                </a:lnTo>
                <a:lnTo>
                  <a:pt x="6421" y="591"/>
                </a:lnTo>
                <a:lnTo>
                  <a:pt x="6431" y="581"/>
                </a:lnTo>
                <a:lnTo>
                  <a:pt x="6438" y="578"/>
                </a:lnTo>
                <a:lnTo>
                  <a:pt x="6446" y="573"/>
                </a:lnTo>
                <a:lnTo>
                  <a:pt x="6447" y="587"/>
                </a:lnTo>
                <a:lnTo>
                  <a:pt x="6443" y="600"/>
                </a:lnTo>
                <a:lnTo>
                  <a:pt x="6418" y="607"/>
                </a:lnTo>
                <a:lnTo>
                  <a:pt x="6391" y="618"/>
                </a:lnTo>
                <a:lnTo>
                  <a:pt x="6383" y="627"/>
                </a:lnTo>
                <a:lnTo>
                  <a:pt x="6370" y="632"/>
                </a:lnTo>
                <a:lnTo>
                  <a:pt x="6366" y="639"/>
                </a:lnTo>
                <a:lnTo>
                  <a:pt x="6350" y="630"/>
                </a:lnTo>
                <a:lnTo>
                  <a:pt x="6334" y="644"/>
                </a:lnTo>
                <a:lnTo>
                  <a:pt x="6321" y="643"/>
                </a:lnTo>
                <a:lnTo>
                  <a:pt x="6314" y="635"/>
                </a:lnTo>
                <a:lnTo>
                  <a:pt x="6302" y="634"/>
                </a:lnTo>
                <a:lnTo>
                  <a:pt x="6282" y="611"/>
                </a:lnTo>
                <a:lnTo>
                  <a:pt x="6242" y="613"/>
                </a:lnTo>
                <a:lnTo>
                  <a:pt x="6234" y="602"/>
                </a:lnTo>
                <a:lnTo>
                  <a:pt x="6220" y="608"/>
                </a:lnTo>
                <a:lnTo>
                  <a:pt x="6207" y="602"/>
                </a:lnTo>
                <a:lnTo>
                  <a:pt x="6202" y="612"/>
                </a:lnTo>
                <a:lnTo>
                  <a:pt x="6204" y="642"/>
                </a:lnTo>
                <a:lnTo>
                  <a:pt x="6210" y="654"/>
                </a:lnTo>
                <a:lnTo>
                  <a:pt x="6211" y="687"/>
                </a:lnTo>
                <a:lnTo>
                  <a:pt x="6216" y="716"/>
                </a:lnTo>
                <a:lnTo>
                  <a:pt x="6224" y="728"/>
                </a:lnTo>
                <a:lnTo>
                  <a:pt x="6232" y="731"/>
                </a:lnTo>
                <a:lnTo>
                  <a:pt x="6250" y="772"/>
                </a:lnTo>
                <a:lnTo>
                  <a:pt x="6261" y="780"/>
                </a:lnTo>
                <a:lnTo>
                  <a:pt x="6266" y="776"/>
                </a:lnTo>
                <a:lnTo>
                  <a:pt x="6282" y="741"/>
                </a:lnTo>
                <a:lnTo>
                  <a:pt x="6307" y="721"/>
                </a:lnTo>
                <a:lnTo>
                  <a:pt x="6330" y="697"/>
                </a:lnTo>
                <a:lnTo>
                  <a:pt x="6344" y="671"/>
                </a:lnTo>
                <a:lnTo>
                  <a:pt x="6351" y="657"/>
                </a:lnTo>
                <a:lnTo>
                  <a:pt x="6359" y="658"/>
                </a:lnTo>
                <a:lnTo>
                  <a:pt x="6387" y="668"/>
                </a:lnTo>
                <a:lnTo>
                  <a:pt x="6413" y="663"/>
                </a:lnTo>
                <a:lnTo>
                  <a:pt x="6431" y="664"/>
                </a:lnTo>
                <a:lnTo>
                  <a:pt x="6448" y="682"/>
                </a:lnTo>
                <a:lnTo>
                  <a:pt x="6476" y="691"/>
                </a:lnTo>
                <a:lnTo>
                  <a:pt x="6502" y="688"/>
                </a:lnTo>
                <a:lnTo>
                  <a:pt x="6512" y="698"/>
                </a:lnTo>
                <a:lnTo>
                  <a:pt x="6509" y="705"/>
                </a:lnTo>
                <a:lnTo>
                  <a:pt x="6487" y="710"/>
                </a:lnTo>
                <a:lnTo>
                  <a:pt x="6475" y="703"/>
                </a:lnTo>
                <a:lnTo>
                  <a:pt x="6452" y="702"/>
                </a:lnTo>
                <a:lnTo>
                  <a:pt x="6428" y="678"/>
                </a:lnTo>
                <a:lnTo>
                  <a:pt x="6414" y="676"/>
                </a:lnTo>
                <a:lnTo>
                  <a:pt x="6406" y="684"/>
                </a:lnTo>
                <a:lnTo>
                  <a:pt x="6379" y="680"/>
                </a:lnTo>
                <a:lnTo>
                  <a:pt x="6365" y="674"/>
                </a:lnTo>
                <a:lnTo>
                  <a:pt x="6357" y="689"/>
                </a:lnTo>
                <a:lnTo>
                  <a:pt x="6339" y="707"/>
                </a:lnTo>
                <a:lnTo>
                  <a:pt x="6327" y="733"/>
                </a:lnTo>
                <a:lnTo>
                  <a:pt x="6306" y="752"/>
                </a:lnTo>
                <a:lnTo>
                  <a:pt x="6297" y="779"/>
                </a:lnTo>
                <a:lnTo>
                  <a:pt x="6286" y="795"/>
                </a:lnTo>
                <a:lnTo>
                  <a:pt x="6285" y="807"/>
                </a:lnTo>
                <a:lnTo>
                  <a:pt x="6299" y="827"/>
                </a:lnTo>
                <a:lnTo>
                  <a:pt x="6315" y="828"/>
                </a:lnTo>
                <a:lnTo>
                  <a:pt x="6315" y="842"/>
                </a:lnTo>
                <a:lnTo>
                  <a:pt x="6326" y="864"/>
                </a:lnTo>
                <a:lnTo>
                  <a:pt x="6352" y="866"/>
                </a:lnTo>
                <a:lnTo>
                  <a:pt x="6381" y="881"/>
                </a:lnTo>
                <a:lnTo>
                  <a:pt x="6402" y="879"/>
                </a:lnTo>
                <a:lnTo>
                  <a:pt x="6422" y="847"/>
                </a:lnTo>
                <a:lnTo>
                  <a:pt x="6424" y="814"/>
                </a:lnTo>
                <a:lnTo>
                  <a:pt x="6445" y="804"/>
                </a:lnTo>
                <a:lnTo>
                  <a:pt x="6457" y="807"/>
                </a:lnTo>
                <a:lnTo>
                  <a:pt x="6441" y="820"/>
                </a:lnTo>
                <a:lnTo>
                  <a:pt x="6441" y="839"/>
                </a:lnTo>
                <a:lnTo>
                  <a:pt x="6453" y="845"/>
                </a:lnTo>
                <a:lnTo>
                  <a:pt x="6471" y="833"/>
                </a:lnTo>
                <a:lnTo>
                  <a:pt x="6486" y="836"/>
                </a:lnTo>
                <a:lnTo>
                  <a:pt x="6503" y="825"/>
                </a:lnTo>
                <a:lnTo>
                  <a:pt x="6513" y="827"/>
                </a:lnTo>
                <a:lnTo>
                  <a:pt x="6501" y="847"/>
                </a:lnTo>
                <a:lnTo>
                  <a:pt x="6477" y="851"/>
                </a:lnTo>
                <a:lnTo>
                  <a:pt x="6465" y="860"/>
                </a:lnTo>
                <a:lnTo>
                  <a:pt x="6447" y="861"/>
                </a:lnTo>
                <a:lnTo>
                  <a:pt x="6429" y="888"/>
                </a:lnTo>
                <a:lnTo>
                  <a:pt x="6431" y="907"/>
                </a:lnTo>
                <a:lnTo>
                  <a:pt x="6442" y="910"/>
                </a:lnTo>
                <a:lnTo>
                  <a:pt x="6460" y="906"/>
                </a:lnTo>
                <a:lnTo>
                  <a:pt x="6478" y="936"/>
                </a:lnTo>
                <a:lnTo>
                  <a:pt x="6517" y="934"/>
                </a:lnTo>
                <a:lnTo>
                  <a:pt x="6530" y="938"/>
                </a:lnTo>
                <a:lnTo>
                  <a:pt x="6545" y="933"/>
                </a:lnTo>
                <a:lnTo>
                  <a:pt x="6593" y="901"/>
                </a:lnTo>
                <a:lnTo>
                  <a:pt x="6607" y="897"/>
                </a:lnTo>
                <a:lnTo>
                  <a:pt x="6631" y="866"/>
                </a:lnTo>
                <a:lnTo>
                  <a:pt x="6629" y="855"/>
                </a:lnTo>
                <a:lnTo>
                  <a:pt x="6621" y="854"/>
                </a:lnTo>
                <a:lnTo>
                  <a:pt x="6639" y="819"/>
                </a:lnTo>
                <a:lnTo>
                  <a:pt x="6651" y="816"/>
                </a:lnTo>
                <a:lnTo>
                  <a:pt x="6660" y="794"/>
                </a:lnTo>
                <a:lnTo>
                  <a:pt x="6665" y="796"/>
                </a:lnTo>
                <a:lnTo>
                  <a:pt x="6670" y="819"/>
                </a:lnTo>
                <a:lnTo>
                  <a:pt x="6677" y="819"/>
                </a:lnTo>
                <a:lnTo>
                  <a:pt x="6677" y="795"/>
                </a:lnTo>
                <a:lnTo>
                  <a:pt x="6713" y="750"/>
                </a:lnTo>
                <a:lnTo>
                  <a:pt x="6739" y="746"/>
                </a:lnTo>
                <a:lnTo>
                  <a:pt x="6777" y="720"/>
                </a:lnTo>
                <a:lnTo>
                  <a:pt x="6776" y="734"/>
                </a:lnTo>
                <a:lnTo>
                  <a:pt x="6744" y="760"/>
                </a:lnTo>
                <a:lnTo>
                  <a:pt x="6724" y="762"/>
                </a:lnTo>
                <a:lnTo>
                  <a:pt x="6689" y="798"/>
                </a:lnTo>
                <a:lnTo>
                  <a:pt x="6682" y="827"/>
                </a:lnTo>
                <a:lnTo>
                  <a:pt x="6668" y="847"/>
                </a:lnTo>
                <a:lnTo>
                  <a:pt x="6653" y="851"/>
                </a:lnTo>
                <a:lnTo>
                  <a:pt x="6645" y="881"/>
                </a:lnTo>
                <a:lnTo>
                  <a:pt x="6638" y="892"/>
                </a:lnTo>
                <a:lnTo>
                  <a:pt x="6638" y="901"/>
                </a:lnTo>
                <a:lnTo>
                  <a:pt x="6673" y="895"/>
                </a:lnTo>
                <a:lnTo>
                  <a:pt x="6682" y="905"/>
                </a:lnTo>
                <a:lnTo>
                  <a:pt x="6699" y="906"/>
                </a:lnTo>
                <a:lnTo>
                  <a:pt x="6712" y="919"/>
                </a:lnTo>
                <a:lnTo>
                  <a:pt x="6711" y="931"/>
                </a:lnTo>
                <a:lnTo>
                  <a:pt x="6723" y="941"/>
                </a:lnTo>
                <a:lnTo>
                  <a:pt x="6730" y="940"/>
                </a:lnTo>
                <a:lnTo>
                  <a:pt x="6739" y="954"/>
                </a:lnTo>
                <a:lnTo>
                  <a:pt x="6722" y="960"/>
                </a:lnTo>
                <a:lnTo>
                  <a:pt x="6711" y="969"/>
                </a:lnTo>
                <a:lnTo>
                  <a:pt x="6696" y="948"/>
                </a:lnTo>
                <a:lnTo>
                  <a:pt x="6671" y="933"/>
                </a:lnTo>
                <a:lnTo>
                  <a:pt x="6640" y="937"/>
                </a:lnTo>
                <a:lnTo>
                  <a:pt x="6594" y="946"/>
                </a:lnTo>
                <a:lnTo>
                  <a:pt x="6574" y="959"/>
                </a:lnTo>
                <a:lnTo>
                  <a:pt x="6564" y="959"/>
                </a:lnTo>
                <a:lnTo>
                  <a:pt x="6562" y="967"/>
                </a:lnTo>
                <a:lnTo>
                  <a:pt x="6567" y="979"/>
                </a:lnTo>
                <a:lnTo>
                  <a:pt x="6588" y="987"/>
                </a:lnTo>
                <a:lnTo>
                  <a:pt x="6606" y="987"/>
                </a:lnTo>
                <a:lnTo>
                  <a:pt x="6618" y="1000"/>
                </a:lnTo>
                <a:lnTo>
                  <a:pt x="6618" y="1012"/>
                </a:lnTo>
                <a:lnTo>
                  <a:pt x="6604" y="1019"/>
                </a:lnTo>
                <a:lnTo>
                  <a:pt x="6591" y="1005"/>
                </a:lnTo>
                <a:lnTo>
                  <a:pt x="6565" y="1000"/>
                </a:lnTo>
                <a:lnTo>
                  <a:pt x="6553" y="982"/>
                </a:lnTo>
                <a:lnTo>
                  <a:pt x="6540" y="979"/>
                </a:lnTo>
                <a:lnTo>
                  <a:pt x="6519" y="996"/>
                </a:lnTo>
                <a:lnTo>
                  <a:pt x="6494" y="997"/>
                </a:lnTo>
                <a:lnTo>
                  <a:pt x="6472" y="984"/>
                </a:lnTo>
                <a:lnTo>
                  <a:pt x="6453" y="981"/>
                </a:lnTo>
                <a:lnTo>
                  <a:pt x="6434" y="973"/>
                </a:lnTo>
                <a:lnTo>
                  <a:pt x="6426" y="963"/>
                </a:lnTo>
                <a:lnTo>
                  <a:pt x="6400" y="965"/>
                </a:lnTo>
                <a:lnTo>
                  <a:pt x="6396" y="991"/>
                </a:lnTo>
                <a:lnTo>
                  <a:pt x="6400" y="1013"/>
                </a:lnTo>
                <a:lnTo>
                  <a:pt x="6402" y="1094"/>
                </a:lnTo>
                <a:lnTo>
                  <a:pt x="6403" y="1108"/>
                </a:lnTo>
                <a:lnTo>
                  <a:pt x="6390" y="1132"/>
                </a:lnTo>
                <a:lnTo>
                  <a:pt x="6391" y="1145"/>
                </a:lnTo>
                <a:lnTo>
                  <a:pt x="6400" y="1156"/>
                </a:lnTo>
                <a:lnTo>
                  <a:pt x="6409" y="1176"/>
                </a:lnTo>
                <a:lnTo>
                  <a:pt x="6426" y="1180"/>
                </a:lnTo>
                <a:lnTo>
                  <a:pt x="6437" y="1192"/>
                </a:lnTo>
                <a:lnTo>
                  <a:pt x="6422" y="1189"/>
                </a:lnTo>
                <a:lnTo>
                  <a:pt x="6413" y="1198"/>
                </a:lnTo>
                <a:lnTo>
                  <a:pt x="6409" y="1213"/>
                </a:lnTo>
                <a:lnTo>
                  <a:pt x="6407" y="1193"/>
                </a:lnTo>
                <a:lnTo>
                  <a:pt x="6394" y="1173"/>
                </a:lnTo>
                <a:lnTo>
                  <a:pt x="6389" y="1175"/>
                </a:lnTo>
                <a:lnTo>
                  <a:pt x="6385" y="1186"/>
                </a:lnTo>
                <a:lnTo>
                  <a:pt x="6375" y="1164"/>
                </a:lnTo>
                <a:lnTo>
                  <a:pt x="6372" y="1126"/>
                </a:lnTo>
                <a:lnTo>
                  <a:pt x="6374" y="1086"/>
                </a:lnTo>
                <a:lnTo>
                  <a:pt x="6367" y="1031"/>
                </a:lnTo>
                <a:lnTo>
                  <a:pt x="6351" y="1000"/>
                </a:lnTo>
                <a:lnTo>
                  <a:pt x="6351" y="976"/>
                </a:lnTo>
                <a:lnTo>
                  <a:pt x="6322" y="943"/>
                </a:lnTo>
                <a:lnTo>
                  <a:pt x="6310" y="943"/>
                </a:lnTo>
                <a:lnTo>
                  <a:pt x="6295" y="923"/>
                </a:lnTo>
                <a:lnTo>
                  <a:pt x="6290" y="901"/>
                </a:lnTo>
                <a:lnTo>
                  <a:pt x="6277" y="892"/>
                </a:lnTo>
                <a:lnTo>
                  <a:pt x="6258" y="900"/>
                </a:lnTo>
                <a:lnTo>
                  <a:pt x="6217" y="977"/>
                </a:lnTo>
                <a:lnTo>
                  <a:pt x="6212" y="1003"/>
                </a:lnTo>
                <a:lnTo>
                  <a:pt x="6212" y="1024"/>
                </a:lnTo>
                <a:lnTo>
                  <a:pt x="6221" y="1036"/>
                </a:lnTo>
                <a:lnTo>
                  <a:pt x="6235" y="1043"/>
                </a:lnTo>
                <a:lnTo>
                  <a:pt x="6241" y="1069"/>
                </a:lnTo>
                <a:lnTo>
                  <a:pt x="6242" y="1087"/>
                </a:lnTo>
                <a:lnTo>
                  <a:pt x="6237" y="1090"/>
                </a:lnTo>
                <a:lnTo>
                  <a:pt x="6229" y="1065"/>
                </a:lnTo>
                <a:lnTo>
                  <a:pt x="6219" y="1061"/>
                </a:lnTo>
                <a:lnTo>
                  <a:pt x="6211" y="1048"/>
                </a:lnTo>
                <a:lnTo>
                  <a:pt x="6204" y="1054"/>
                </a:lnTo>
                <a:lnTo>
                  <a:pt x="6196" y="1059"/>
                </a:lnTo>
                <a:lnTo>
                  <a:pt x="6194" y="1076"/>
                </a:lnTo>
                <a:lnTo>
                  <a:pt x="6199" y="1099"/>
                </a:lnTo>
                <a:lnTo>
                  <a:pt x="6207" y="1110"/>
                </a:lnTo>
                <a:lnTo>
                  <a:pt x="6213" y="1142"/>
                </a:lnTo>
                <a:lnTo>
                  <a:pt x="6217" y="1203"/>
                </a:lnTo>
                <a:lnTo>
                  <a:pt x="6208" y="1237"/>
                </a:lnTo>
                <a:lnTo>
                  <a:pt x="6208" y="1267"/>
                </a:lnTo>
                <a:lnTo>
                  <a:pt x="6197" y="1303"/>
                </a:lnTo>
                <a:lnTo>
                  <a:pt x="6198" y="1326"/>
                </a:lnTo>
                <a:lnTo>
                  <a:pt x="6202" y="1333"/>
                </a:lnTo>
                <a:lnTo>
                  <a:pt x="6212" y="1329"/>
                </a:lnTo>
                <a:lnTo>
                  <a:pt x="6208" y="1359"/>
                </a:lnTo>
                <a:lnTo>
                  <a:pt x="6199" y="1385"/>
                </a:lnTo>
                <a:lnTo>
                  <a:pt x="6193" y="1370"/>
                </a:lnTo>
                <a:lnTo>
                  <a:pt x="6190" y="1347"/>
                </a:lnTo>
                <a:lnTo>
                  <a:pt x="6176" y="1335"/>
                </a:lnTo>
                <a:lnTo>
                  <a:pt x="6169" y="1347"/>
                </a:lnTo>
                <a:lnTo>
                  <a:pt x="6169" y="1385"/>
                </a:lnTo>
                <a:lnTo>
                  <a:pt x="6185" y="1436"/>
                </a:lnTo>
                <a:lnTo>
                  <a:pt x="6205" y="1432"/>
                </a:lnTo>
                <a:lnTo>
                  <a:pt x="6216" y="1442"/>
                </a:lnTo>
                <a:lnTo>
                  <a:pt x="6224" y="1459"/>
                </a:lnTo>
                <a:lnTo>
                  <a:pt x="6244" y="1460"/>
                </a:lnTo>
                <a:lnTo>
                  <a:pt x="6269" y="1475"/>
                </a:lnTo>
                <a:lnTo>
                  <a:pt x="6279" y="1460"/>
                </a:lnTo>
                <a:lnTo>
                  <a:pt x="6292" y="1444"/>
                </a:lnTo>
                <a:lnTo>
                  <a:pt x="6294" y="1426"/>
                </a:lnTo>
                <a:lnTo>
                  <a:pt x="6302" y="1420"/>
                </a:lnTo>
                <a:lnTo>
                  <a:pt x="6303" y="1436"/>
                </a:lnTo>
                <a:lnTo>
                  <a:pt x="6296" y="1458"/>
                </a:lnTo>
                <a:lnTo>
                  <a:pt x="6295" y="1484"/>
                </a:lnTo>
                <a:lnTo>
                  <a:pt x="6291" y="1494"/>
                </a:lnTo>
                <a:lnTo>
                  <a:pt x="6278" y="1482"/>
                </a:lnTo>
                <a:lnTo>
                  <a:pt x="6250" y="1482"/>
                </a:lnTo>
                <a:lnTo>
                  <a:pt x="6237" y="1490"/>
                </a:lnTo>
                <a:lnTo>
                  <a:pt x="6237" y="1509"/>
                </a:lnTo>
                <a:lnTo>
                  <a:pt x="6244" y="1513"/>
                </a:lnTo>
                <a:lnTo>
                  <a:pt x="6260" y="1515"/>
                </a:lnTo>
                <a:lnTo>
                  <a:pt x="6262" y="1530"/>
                </a:lnTo>
                <a:lnTo>
                  <a:pt x="6249" y="1531"/>
                </a:lnTo>
                <a:lnTo>
                  <a:pt x="6250" y="1564"/>
                </a:lnTo>
                <a:lnTo>
                  <a:pt x="6232" y="1518"/>
                </a:lnTo>
                <a:lnTo>
                  <a:pt x="6224" y="1518"/>
                </a:lnTo>
                <a:lnTo>
                  <a:pt x="6216" y="1500"/>
                </a:lnTo>
                <a:lnTo>
                  <a:pt x="6211" y="1482"/>
                </a:lnTo>
                <a:lnTo>
                  <a:pt x="6182" y="1448"/>
                </a:lnTo>
                <a:lnTo>
                  <a:pt x="6173" y="1447"/>
                </a:lnTo>
                <a:lnTo>
                  <a:pt x="6156" y="1418"/>
                </a:lnTo>
                <a:lnTo>
                  <a:pt x="6154" y="1410"/>
                </a:lnTo>
                <a:lnTo>
                  <a:pt x="6144" y="1412"/>
                </a:lnTo>
                <a:lnTo>
                  <a:pt x="6130" y="1428"/>
                </a:lnTo>
                <a:lnTo>
                  <a:pt x="6120" y="1427"/>
                </a:lnTo>
                <a:lnTo>
                  <a:pt x="6110" y="1437"/>
                </a:lnTo>
                <a:lnTo>
                  <a:pt x="6090" y="1428"/>
                </a:lnTo>
                <a:lnTo>
                  <a:pt x="6064" y="1438"/>
                </a:lnTo>
                <a:lnTo>
                  <a:pt x="6053" y="1432"/>
                </a:lnTo>
                <a:lnTo>
                  <a:pt x="6035" y="1469"/>
                </a:lnTo>
                <a:lnTo>
                  <a:pt x="6026" y="1499"/>
                </a:lnTo>
                <a:lnTo>
                  <a:pt x="6025" y="1526"/>
                </a:lnTo>
                <a:lnTo>
                  <a:pt x="6011" y="1529"/>
                </a:lnTo>
                <a:lnTo>
                  <a:pt x="5999" y="1544"/>
                </a:lnTo>
                <a:lnTo>
                  <a:pt x="5984" y="1554"/>
                </a:lnTo>
                <a:lnTo>
                  <a:pt x="5982" y="1571"/>
                </a:lnTo>
                <a:lnTo>
                  <a:pt x="5966" y="1593"/>
                </a:lnTo>
                <a:lnTo>
                  <a:pt x="5964" y="1617"/>
                </a:lnTo>
                <a:lnTo>
                  <a:pt x="5972" y="1618"/>
                </a:lnTo>
                <a:lnTo>
                  <a:pt x="5976" y="1630"/>
                </a:lnTo>
                <a:lnTo>
                  <a:pt x="5964" y="1632"/>
                </a:lnTo>
                <a:lnTo>
                  <a:pt x="5955" y="1644"/>
                </a:lnTo>
                <a:lnTo>
                  <a:pt x="5972" y="1670"/>
                </a:lnTo>
                <a:lnTo>
                  <a:pt x="5990" y="1672"/>
                </a:lnTo>
                <a:lnTo>
                  <a:pt x="6001" y="1659"/>
                </a:lnTo>
                <a:lnTo>
                  <a:pt x="6001" y="1643"/>
                </a:lnTo>
                <a:lnTo>
                  <a:pt x="6018" y="1646"/>
                </a:lnTo>
                <a:lnTo>
                  <a:pt x="6038" y="1621"/>
                </a:lnTo>
                <a:lnTo>
                  <a:pt x="6038" y="1644"/>
                </a:lnTo>
                <a:lnTo>
                  <a:pt x="6024" y="1654"/>
                </a:lnTo>
                <a:lnTo>
                  <a:pt x="6014" y="1679"/>
                </a:lnTo>
                <a:lnTo>
                  <a:pt x="6014" y="1694"/>
                </a:lnTo>
                <a:lnTo>
                  <a:pt x="6034" y="1693"/>
                </a:lnTo>
                <a:lnTo>
                  <a:pt x="6045" y="1698"/>
                </a:lnTo>
                <a:lnTo>
                  <a:pt x="6061" y="1671"/>
                </a:lnTo>
                <a:lnTo>
                  <a:pt x="6081" y="1644"/>
                </a:lnTo>
                <a:lnTo>
                  <a:pt x="6096" y="1597"/>
                </a:lnTo>
                <a:lnTo>
                  <a:pt x="6114" y="1559"/>
                </a:lnTo>
                <a:lnTo>
                  <a:pt x="6126" y="1555"/>
                </a:lnTo>
                <a:lnTo>
                  <a:pt x="6123" y="1570"/>
                </a:lnTo>
                <a:lnTo>
                  <a:pt x="6112" y="1581"/>
                </a:lnTo>
                <a:lnTo>
                  <a:pt x="6095" y="1623"/>
                </a:lnTo>
                <a:lnTo>
                  <a:pt x="6100" y="1641"/>
                </a:lnTo>
                <a:lnTo>
                  <a:pt x="6089" y="1644"/>
                </a:lnTo>
                <a:lnTo>
                  <a:pt x="6080" y="1666"/>
                </a:lnTo>
                <a:lnTo>
                  <a:pt x="6081" y="1677"/>
                </a:lnTo>
                <a:lnTo>
                  <a:pt x="6091" y="1677"/>
                </a:lnTo>
                <a:lnTo>
                  <a:pt x="6087" y="1687"/>
                </a:lnTo>
                <a:lnTo>
                  <a:pt x="6077" y="1688"/>
                </a:lnTo>
                <a:lnTo>
                  <a:pt x="6065" y="1708"/>
                </a:lnTo>
                <a:lnTo>
                  <a:pt x="6068" y="1721"/>
                </a:lnTo>
                <a:lnTo>
                  <a:pt x="6083" y="1721"/>
                </a:lnTo>
                <a:lnTo>
                  <a:pt x="6073" y="1731"/>
                </a:lnTo>
                <a:lnTo>
                  <a:pt x="6059" y="1722"/>
                </a:lnTo>
                <a:lnTo>
                  <a:pt x="6045" y="1721"/>
                </a:lnTo>
                <a:lnTo>
                  <a:pt x="6037" y="1731"/>
                </a:lnTo>
                <a:lnTo>
                  <a:pt x="6026" y="1735"/>
                </a:lnTo>
                <a:lnTo>
                  <a:pt x="6022" y="1747"/>
                </a:lnTo>
                <a:lnTo>
                  <a:pt x="6027" y="1764"/>
                </a:lnTo>
                <a:lnTo>
                  <a:pt x="6037" y="1765"/>
                </a:lnTo>
                <a:lnTo>
                  <a:pt x="6042" y="1754"/>
                </a:lnTo>
                <a:lnTo>
                  <a:pt x="6050" y="1762"/>
                </a:lnTo>
                <a:lnTo>
                  <a:pt x="6061" y="1762"/>
                </a:lnTo>
                <a:lnTo>
                  <a:pt x="6059" y="1775"/>
                </a:lnTo>
                <a:lnTo>
                  <a:pt x="6050" y="1777"/>
                </a:lnTo>
                <a:lnTo>
                  <a:pt x="6040" y="1770"/>
                </a:lnTo>
                <a:lnTo>
                  <a:pt x="6034" y="1779"/>
                </a:lnTo>
                <a:lnTo>
                  <a:pt x="6034" y="1789"/>
                </a:lnTo>
                <a:lnTo>
                  <a:pt x="6045" y="1790"/>
                </a:lnTo>
                <a:lnTo>
                  <a:pt x="6044" y="1798"/>
                </a:lnTo>
                <a:lnTo>
                  <a:pt x="6032" y="1807"/>
                </a:lnTo>
                <a:lnTo>
                  <a:pt x="6024" y="1809"/>
                </a:lnTo>
                <a:lnTo>
                  <a:pt x="6024" y="1820"/>
                </a:lnTo>
                <a:lnTo>
                  <a:pt x="6032" y="1847"/>
                </a:lnTo>
                <a:lnTo>
                  <a:pt x="6043" y="1848"/>
                </a:lnTo>
                <a:lnTo>
                  <a:pt x="6048" y="1833"/>
                </a:lnTo>
                <a:lnTo>
                  <a:pt x="6063" y="1815"/>
                </a:lnTo>
                <a:lnTo>
                  <a:pt x="6061" y="1835"/>
                </a:lnTo>
                <a:lnTo>
                  <a:pt x="6049" y="1849"/>
                </a:lnTo>
                <a:lnTo>
                  <a:pt x="6038" y="1864"/>
                </a:lnTo>
                <a:lnTo>
                  <a:pt x="6037" y="1878"/>
                </a:lnTo>
                <a:lnTo>
                  <a:pt x="6055" y="1895"/>
                </a:lnTo>
                <a:lnTo>
                  <a:pt x="6070" y="1895"/>
                </a:lnTo>
                <a:lnTo>
                  <a:pt x="6072" y="1889"/>
                </a:lnTo>
                <a:lnTo>
                  <a:pt x="6079" y="1889"/>
                </a:lnTo>
                <a:lnTo>
                  <a:pt x="6087" y="1899"/>
                </a:lnTo>
                <a:lnTo>
                  <a:pt x="6110" y="1884"/>
                </a:lnTo>
                <a:lnTo>
                  <a:pt x="6130" y="1855"/>
                </a:lnTo>
                <a:lnTo>
                  <a:pt x="6130" y="1848"/>
                </a:lnTo>
                <a:lnTo>
                  <a:pt x="6145" y="1833"/>
                </a:lnTo>
                <a:lnTo>
                  <a:pt x="6166" y="1794"/>
                </a:lnTo>
                <a:lnTo>
                  <a:pt x="6167" y="1776"/>
                </a:lnTo>
                <a:lnTo>
                  <a:pt x="6176" y="1762"/>
                </a:lnTo>
                <a:lnTo>
                  <a:pt x="6185" y="1763"/>
                </a:lnTo>
                <a:lnTo>
                  <a:pt x="6176" y="1776"/>
                </a:lnTo>
                <a:lnTo>
                  <a:pt x="6175" y="1797"/>
                </a:lnTo>
                <a:lnTo>
                  <a:pt x="6153" y="1837"/>
                </a:lnTo>
                <a:lnTo>
                  <a:pt x="6128" y="1864"/>
                </a:lnTo>
                <a:lnTo>
                  <a:pt x="6114" y="1896"/>
                </a:lnTo>
                <a:lnTo>
                  <a:pt x="6094" y="1912"/>
                </a:lnTo>
                <a:lnTo>
                  <a:pt x="6084" y="1927"/>
                </a:lnTo>
                <a:lnTo>
                  <a:pt x="6092" y="1940"/>
                </a:lnTo>
                <a:lnTo>
                  <a:pt x="6085" y="1949"/>
                </a:lnTo>
                <a:lnTo>
                  <a:pt x="6068" y="1922"/>
                </a:lnTo>
                <a:lnTo>
                  <a:pt x="6040" y="1923"/>
                </a:lnTo>
                <a:lnTo>
                  <a:pt x="6040" y="1937"/>
                </a:lnTo>
                <a:lnTo>
                  <a:pt x="6032" y="1933"/>
                </a:lnTo>
                <a:lnTo>
                  <a:pt x="6023" y="1906"/>
                </a:lnTo>
                <a:lnTo>
                  <a:pt x="5999" y="1884"/>
                </a:lnTo>
                <a:lnTo>
                  <a:pt x="5991" y="1892"/>
                </a:lnTo>
                <a:lnTo>
                  <a:pt x="5985" y="1882"/>
                </a:lnTo>
                <a:lnTo>
                  <a:pt x="5990" y="1852"/>
                </a:lnTo>
                <a:lnTo>
                  <a:pt x="5990" y="1788"/>
                </a:lnTo>
                <a:lnTo>
                  <a:pt x="5983" y="1743"/>
                </a:lnTo>
                <a:lnTo>
                  <a:pt x="5970" y="1715"/>
                </a:lnTo>
                <a:lnTo>
                  <a:pt x="5959" y="1715"/>
                </a:lnTo>
                <a:lnTo>
                  <a:pt x="5945" y="1707"/>
                </a:lnTo>
                <a:lnTo>
                  <a:pt x="5936" y="1710"/>
                </a:lnTo>
                <a:lnTo>
                  <a:pt x="5922" y="1709"/>
                </a:lnTo>
                <a:lnTo>
                  <a:pt x="5910" y="1716"/>
                </a:lnTo>
                <a:lnTo>
                  <a:pt x="5899" y="1717"/>
                </a:lnTo>
                <a:lnTo>
                  <a:pt x="5898" y="1737"/>
                </a:lnTo>
                <a:lnTo>
                  <a:pt x="5901" y="1757"/>
                </a:lnTo>
                <a:lnTo>
                  <a:pt x="5897" y="1765"/>
                </a:lnTo>
                <a:lnTo>
                  <a:pt x="5897" y="1803"/>
                </a:lnTo>
                <a:lnTo>
                  <a:pt x="5902" y="1819"/>
                </a:lnTo>
                <a:lnTo>
                  <a:pt x="5908" y="1820"/>
                </a:lnTo>
                <a:lnTo>
                  <a:pt x="5907" y="1832"/>
                </a:lnTo>
                <a:lnTo>
                  <a:pt x="5896" y="1848"/>
                </a:lnTo>
                <a:lnTo>
                  <a:pt x="5893" y="1860"/>
                </a:lnTo>
                <a:lnTo>
                  <a:pt x="5901" y="1880"/>
                </a:lnTo>
                <a:lnTo>
                  <a:pt x="5910" y="1878"/>
                </a:lnTo>
                <a:lnTo>
                  <a:pt x="5913" y="1871"/>
                </a:lnTo>
                <a:lnTo>
                  <a:pt x="5928" y="1880"/>
                </a:lnTo>
                <a:lnTo>
                  <a:pt x="5925" y="1886"/>
                </a:lnTo>
                <a:lnTo>
                  <a:pt x="5912" y="1885"/>
                </a:lnTo>
                <a:lnTo>
                  <a:pt x="5909" y="1891"/>
                </a:lnTo>
                <a:lnTo>
                  <a:pt x="5920" y="1898"/>
                </a:lnTo>
                <a:lnTo>
                  <a:pt x="5919" y="1910"/>
                </a:lnTo>
                <a:lnTo>
                  <a:pt x="5910" y="1920"/>
                </a:lnTo>
                <a:lnTo>
                  <a:pt x="5909" y="1928"/>
                </a:lnTo>
                <a:lnTo>
                  <a:pt x="5916" y="1929"/>
                </a:lnTo>
                <a:lnTo>
                  <a:pt x="5924" y="1943"/>
                </a:lnTo>
                <a:lnTo>
                  <a:pt x="5934" y="1940"/>
                </a:lnTo>
                <a:lnTo>
                  <a:pt x="5939" y="1947"/>
                </a:lnTo>
                <a:lnTo>
                  <a:pt x="5934" y="1958"/>
                </a:lnTo>
                <a:lnTo>
                  <a:pt x="5921" y="1956"/>
                </a:lnTo>
                <a:lnTo>
                  <a:pt x="5916" y="1961"/>
                </a:lnTo>
                <a:lnTo>
                  <a:pt x="5903" y="1944"/>
                </a:lnTo>
                <a:lnTo>
                  <a:pt x="5895" y="1945"/>
                </a:lnTo>
                <a:lnTo>
                  <a:pt x="5894" y="1958"/>
                </a:lnTo>
                <a:lnTo>
                  <a:pt x="5884" y="1959"/>
                </a:lnTo>
                <a:lnTo>
                  <a:pt x="5879" y="1937"/>
                </a:lnTo>
                <a:lnTo>
                  <a:pt x="5868" y="1932"/>
                </a:lnTo>
                <a:lnTo>
                  <a:pt x="5860" y="1942"/>
                </a:lnTo>
                <a:lnTo>
                  <a:pt x="5838" y="1940"/>
                </a:lnTo>
                <a:lnTo>
                  <a:pt x="5821" y="1927"/>
                </a:lnTo>
                <a:lnTo>
                  <a:pt x="5809" y="1928"/>
                </a:lnTo>
                <a:lnTo>
                  <a:pt x="5803" y="1938"/>
                </a:lnTo>
                <a:lnTo>
                  <a:pt x="5803" y="1951"/>
                </a:lnTo>
                <a:lnTo>
                  <a:pt x="5795" y="1955"/>
                </a:lnTo>
                <a:lnTo>
                  <a:pt x="5782" y="1963"/>
                </a:lnTo>
                <a:lnTo>
                  <a:pt x="5776" y="1978"/>
                </a:lnTo>
                <a:lnTo>
                  <a:pt x="5757" y="1980"/>
                </a:lnTo>
                <a:lnTo>
                  <a:pt x="5750" y="1989"/>
                </a:lnTo>
                <a:lnTo>
                  <a:pt x="5741" y="1993"/>
                </a:lnTo>
                <a:lnTo>
                  <a:pt x="5731" y="2008"/>
                </a:lnTo>
                <a:lnTo>
                  <a:pt x="5727" y="2027"/>
                </a:lnTo>
                <a:lnTo>
                  <a:pt x="5728" y="2038"/>
                </a:lnTo>
                <a:lnTo>
                  <a:pt x="5725" y="2054"/>
                </a:lnTo>
                <a:lnTo>
                  <a:pt x="5710" y="2070"/>
                </a:lnTo>
                <a:lnTo>
                  <a:pt x="5707" y="2085"/>
                </a:lnTo>
                <a:lnTo>
                  <a:pt x="5711" y="2098"/>
                </a:lnTo>
                <a:cubicBezTo>
                  <a:pt x="5711" y="2098"/>
                  <a:pt x="5711" y="2125"/>
                  <a:pt x="5711" y="2125"/>
                </a:cubicBezTo>
                <a:close/>
                <a:moveTo>
                  <a:pt x="6585" y="8354"/>
                </a:moveTo>
                <a:lnTo>
                  <a:pt x="6585" y="8362"/>
                </a:lnTo>
                <a:lnTo>
                  <a:pt x="6591" y="8367"/>
                </a:lnTo>
                <a:lnTo>
                  <a:pt x="6602" y="8367"/>
                </a:lnTo>
                <a:lnTo>
                  <a:pt x="6603" y="8359"/>
                </a:lnTo>
                <a:lnTo>
                  <a:pt x="6590" y="8353"/>
                </a:lnTo>
                <a:cubicBezTo>
                  <a:pt x="6590" y="8353"/>
                  <a:pt x="6585" y="8354"/>
                  <a:pt x="6585" y="8354"/>
                </a:cubicBezTo>
                <a:close/>
                <a:moveTo>
                  <a:pt x="6581" y="8240"/>
                </a:moveTo>
                <a:lnTo>
                  <a:pt x="6592" y="8236"/>
                </a:lnTo>
                <a:lnTo>
                  <a:pt x="6601" y="8229"/>
                </a:lnTo>
                <a:lnTo>
                  <a:pt x="6605" y="8221"/>
                </a:lnTo>
                <a:lnTo>
                  <a:pt x="6612" y="8218"/>
                </a:lnTo>
                <a:lnTo>
                  <a:pt x="6618" y="8211"/>
                </a:lnTo>
                <a:lnTo>
                  <a:pt x="6619" y="8197"/>
                </a:lnTo>
                <a:lnTo>
                  <a:pt x="6624" y="8189"/>
                </a:lnTo>
                <a:lnTo>
                  <a:pt x="6625" y="8178"/>
                </a:lnTo>
                <a:lnTo>
                  <a:pt x="6617" y="8170"/>
                </a:lnTo>
                <a:lnTo>
                  <a:pt x="6606" y="8152"/>
                </a:lnTo>
                <a:lnTo>
                  <a:pt x="6595" y="8150"/>
                </a:lnTo>
                <a:lnTo>
                  <a:pt x="6584" y="8155"/>
                </a:lnTo>
                <a:lnTo>
                  <a:pt x="6578" y="8154"/>
                </a:lnTo>
                <a:lnTo>
                  <a:pt x="6578" y="8165"/>
                </a:lnTo>
                <a:lnTo>
                  <a:pt x="6573" y="8181"/>
                </a:lnTo>
                <a:lnTo>
                  <a:pt x="6571" y="8200"/>
                </a:lnTo>
                <a:lnTo>
                  <a:pt x="6563" y="8208"/>
                </a:lnTo>
                <a:lnTo>
                  <a:pt x="6568" y="8199"/>
                </a:lnTo>
                <a:lnTo>
                  <a:pt x="6570" y="8180"/>
                </a:lnTo>
                <a:lnTo>
                  <a:pt x="6567" y="8173"/>
                </a:lnTo>
                <a:lnTo>
                  <a:pt x="6570" y="8162"/>
                </a:lnTo>
                <a:lnTo>
                  <a:pt x="6574" y="8147"/>
                </a:lnTo>
                <a:lnTo>
                  <a:pt x="6570" y="8145"/>
                </a:lnTo>
                <a:lnTo>
                  <a:pt x="6561" y="8157"/>
                </a:lnTo>
                <a:lnTo>
                  <a:pt x="6556" y="8169"/>
                </a:lnTo>
                <a:lnTo>
                  <a:pt x="6549" y="8177"/>
                </a:lnTo>
                <a:lnTo>
                  <a:pt x="6545" y="8170"/>
                </a:lnTo>
                <a:lnTo>
                  <a:pt x="6542" y="8177"/>
                </a:lnTo>
                <a:lnTo>
                  <a:pt x="6534" y="8182"/>
                </a:lnTo>
                <a:lnTo>
                  <a:pt x="6530" y="8174"/>
                </a:lnTo>
                <a:lnTo>
                  <a:pt x="6522" y="8184"/>
                </a:lnTo>
                <a:lnTo>
                  <a:pt x="6520" y="8206"/>
                </a:lnTo>
                <a:lnTo>
                  <a:pt x="6511" y="8217"/>
                </a:lnTo>
                <a:lnTo>
                  <a:pt x="6517" y="8205"/>
                </a:lnTo>
                <a:lnTo>
                  <a:pt x="6520" y="8177"/>
                </a:lnTo>
                <a:lnTo>
                  <a:pt x="6527" y="8156"/>
                </a:lnTo>
                <a:lnTo>
                  <a:pt x="6524" y="8154"/>
                </a:lnTo>
                <a:lnTo>
                  <a:pt x="6517" y="8159"/>
                </a:lnTo>
                <a:lnTo>
                  <a:pt x="6514" y="8170"/>
                </a:lnTo>
                <a:lnTo>
                  <a:pt x="6506" y="8183"/>
                </a:lnTo>
                <a:lnTo>
                  <a:pt x="6504" y="8175"/>
                </a:lnTo>
                <a:lnTo>
                  <a:pt x="6508" y="8167"/>
                </a:lnTo>
                <a:lnTo>
                  <a:pt x="6510" y="8155"/>
                </a:lnTo>
                <a:lnTo>
                  <a:pt x="6509" y="8151"/>
                </a:lnTo>
                <a:lnTo>
                  <a:pt x="6500" y="8154"/>
                </a:lnTo>
                <a:lnTo>
                  <a:pt x="6489" y="8170"/>
                </a:lnTo>
                <a:lnTo>
                  <a:pt x="6485" y="8168"/>
                </a:lnTo>
                <a:lnTo>
                  <a:pt x="6481" y="8151"/>
                </a:lnTo>
                <a:lnTo>
                  <a:pt x="6478" y="8149"/>
                </a:lnTo>
                <a:lnTo>
                  <a:pt x="6468" y="8163"/>
                </a:lnTo>
                <a:lnTo>
                  <a:pt x="6463" y="8161"/>
                </a:lnTo>
                <a:lnTo>
                  <a:pt x="6462" y="8155"/>
                </a:lnTo>
                <a:lnTo>
                  <a:pt x="6473" y="8143"/>
                </a:lnTo>
                <a:lnTo>
                  <a:pt x="6480" y="8125"/>
                </a:lnTo>
                <a:lnTo>
                  <a:pt x="6483" y="8110"/>
                </a:lnTo>
                <a:lnTo>
                  <a:pt x="6479" y="8112"/>
                </a:lnTo>
                <a:lnTo>
                  <a:pt x="6474" y="8112"/>
                </a:lnTo>
                <a:lnTo>
                  <a:pt x="6464" y="8125"/>
                </a:lnTo>
                <a:lnTo>
                  <a:pt x="6469" y="8111"/>
                </a:lnTo>
                <a:lnTo>
                  <a:pt x="6480" y="8096"/>
                </a:lnTo>
                <a:lnTo>
                  <a:pt x="6491" y="8095"/>
                </a:lnTo>
                <a:lnTo>
                  <a:pt x="6496" y="8089"/>
                </a:lnTo>
                <a:lnTo>
                  <a:pt x="6506" y="8086"/>
                </a:lnTo>
                <a:lnTo>
                  <a:pt x="6512" y="8075"/>
                </a:lnTo>
                <a:lnTo>
                  <a:pt x="6512" y="8066"/>
                </a:lnTo>
                <a:lnTo>
                  <a:pt x="6508" y="8069"/>
                </a:lnTo>
                <a:lnTo>
                  <a:pt x="6497" y="8075"/>
                </a:lnTo>
                <a:lnTo>
                  <a:pt x="6490" y="8071"/>
                </a:lnTo>
                <a:lnTo>
                  <a:pt x="6480" y="8058"/>
                </a:lnTo>
                <a:lnTo>
                  <a:pt x="6475" y="8060"/>
                </a:lnTo>
                <a:lnTo>
                  <a:pt x="6469" y="8066"/>
                </a:lnTo>
                <a:lnTo>
                  <a:pt x="6474" y="8047"/>
                </a:lnTo>
                <a:lnTo>
                  <a:pt x="6478" y="8041"/>
                </a:lnTo>
                <a:lnTo>
                  <a:pt x="6477" y="8037"/>
                </a:lnTo>
                <a:lnTo>
                  <a:pt x="6470" y="8040"/>
                </a:lnTo>
                <a:lnTo>
                  <a:pt x="6462" y="8050"/>
                </a:lnTo>
                <a:lnTo>
                  <a:pt x="6457" y="8064"/>
                </a:lnTo>
                <a:lnTo>
                  <a:pt x="6448" y="8079"/>
                </a:lnTo>
                <a:lnTo>
                  <a:pt x="6442" y="8086"/>
                </a:lnTo>
                <a:lnTo>
                  <a:pt x="6439" y="8099"/>
                </a:lnTo>
                <a:lnTo>
                  <a:pt x="6430" y="8109"/>
                </a:lnTo>
                <a:lnTo>
                  <a:pt x="6422" y="8122"/>
                </a:lnTo>
                <a:lnTo>
                  <a:pt x="6422" y="8104"/>
                </a:lnTo>
                <a:lnTo>
                  <a:pt x="6424" y="8089"/>
                </a:lnTo>
                <a:lnTo>
                  <a:pt x="6430" y="8073"/>
                </a:lnTo>
                <a:lnTo>
                  <a:pt x="6431" y="8063"/>
                </a:lnTo>
                <a:lnTo>
                  <a:pt x="6436" y="8044"/>
                </a:lnTo>
                <a:lnTo>
                  <a:pt x="6445" y="8029"/>
                </a:lnTo>
                <a:lnTo>
                  <a:pt x="6445" y="8020"/>
                </a:lnTo>
                <a:lnTo>
                  <a:pt x="6451" y="8010"/>
                </a:lnTo>
                <a:lnTo>
                  <a:pt x="6456" y="8003"/>
                </a:lnTo>
                <a:lnTo>
                  <a:pt x="6461" y="7984"/>
                </a:lnTo>
                <a:lnTo>
                  <a:pt x="6469" y="7975"/>
                </a:lnTo>
                <a:lnTo>
                  <a:pt x="6474" y="7962"/>
                </a:lnTo>
                <a:lnTo>
                  <a:pt x="6481" y="7959"/>
                </a:lnTo>
                <a:lnTo>
                  <a:pt x="6483" y="7951"/>
                </a:lnTo>
                <a:lnTo>
                  <a:pt x="6482" y="7941"/>
                </a:lnTo>
                <a:lnTo>
                  <a:pt x="6487" y="7929"/>
                </a:lnTo>
                <a:lnTo>
                  <a:pt x="6490" y="7915"/>
                </a:lnTo>
                <a:lnTo>
                  <a:pt x="6489" y="7928"/>
                </a:lnTo>
                <a:lnTo>
                  <a:pt x="6488" y="7938"/>
                </a:lnTo>
                <a:lnTo>
                  <a:pt x="6491" y="7947"/>
                </a:lnTo>
                <a:lnTo>
                  <a:pt x="6499" y="7926"/>
                </a:lnTo>
                <a:lnTo>
                  <a:pt x="6512" y="7905"/>
                </a:lnTo>
                <a:lnTo>
                  <a:pt x="6515" y="7893"/>
                </a:lnTo>
                <a:lnTo>
                  <a:pt x="6511" y="7883"/>
                </a:lnTo>
                <a:lnTo>
                  <a:pt x="6506" y="7883"/>
                </a:lnTo>
                <a:lnTo>
                  <a:pt x="6500" y="7890"/>
                </a:lnTo>
                <a:lnTo>
                  <a:pt x="6498" y="7874"/>
                </a:lnTo>
                <a:lnTo>
                  <a:pt x="6494" y="7868"/>
                </a:lnTo>
                <a:lnTo>
                  <a:pt x="6497" y="7858"/>
                </a:lnTo>
                <a:lnTo>
                  <a:pt x="6504" y="7855"/>
                </a:lnTo>
                <a:lnTo>
                  <a:pt x="6514" y="7858"/>
                </a:lnTo>
                <a:lnTo>
                  <a:pt x="6524" y="7868"/>
                </a:lnTo>
                <a:lnTo>
                  <a:pt x="6529" y="7863"/>
                </a:lnTo>
                <a:lnTo>
                  <a:pt x="6534" y="7851"/>
                </a:lnTo>
                <a:lnTo>
                  <a:pt x="6534" y="7823"/>
                </a:lnTo>
                <a:lnTo>
                  <a:pt x="6525" y="7823"/>
                </a:lnTo>
                <a:lnTo>
                  <a:pt x="6517" y="7829"/>
                </a:lnTo>
                <a:lnTo>
                  <a:pt x="6518" y="7837"/>
                </a:lnTo>
                <a:lnTo>
                  <a:pt x="6513" y="7836"/>
                </a:lnTo>
                <a:lnTo>
                  <a:pt x="6513" y="7825"/>
                </a:lnTo>
                <a:lnTo>
                  <a:pt x="6512" y="7817"/>
                </a:lnTo>
                <a:lnTo>
                  <a:pt x="6506" y="7823"/>
                </a:lnTo>
                <a:lnTo>
                  <a:pt x="6499" y="7834"/>
                </a:lnTo>
                <a:lnTo>
                  <a:pt x="6491" y="7834"/>
                </a:lnTo>
                <a:lnTo>
                  <a:pt x="6487" y="7844"/>
                </a:lnTo>
                <a:lnTo>
                  <a:pt x="6478" y="7855"/>
                </a:lnTo>
                <a:lnTo>
                  <a:pt x="6468" y="7854"/>
                </a:lnTo>
                <a:lnTo>
                  <a:pt x="6458" y="7868"/>
                </a:lnTo>
                <a:lnTo>
                  <a:pt x="6446" y="7883"/>
                </a:lnTo>
                <a:lnTo>
                  <a:pt x="6444" y="7900"/>
                </a:lnTo>
                <a:lnTo>
                  <a:pt x="6438" y="7903"/>
                </a:lnTo>
                <a:lnTo>
                  <a:pt x="6432" y="7900"/>
                </a:lnTo>
                <a:lnTo>
                  <a:pt x="6430" y="7904"/>
                </a:lnTo>
                <a:lnTo>
                  <a:pt x="6434" y="7910"/>
                </a:lnTo>
                <a:lnTo>
                  <a:pt x="6434" y="7921"/>
                </a:lnTo>
                <a:lnTo>
                  <a:pt x="6428" y="7933"/>
                </a:lnTo>
                <a:lnTo>
                  <a:pt x="6416" y="7948"/>
                </a:lnTo>
                <a:lnTo>
                  <a:pt x="6409" y="7955"/>
                </a:lnTo>
                <a:lnTo>
                  <a:pt x="6411" y="7961"/>
                </a:lnTo>
                <a:lnTo>
                  <a:pt x="6407" y="7968"/>
                </a:lnTo>
                <a:lnTo>
                  <a:pt x="6402" y="7970"/>
                </a:lnTo>
                <a:lnTo>
                  <a:pt x="6401" y="7982"/>
                </a:lnTo>
                <a:lnTo>
                  <a:pt x="6407" y="7987"/>
                </a:lnTo>
                <a:lnTo>
                  <a:pt x="6402" y="7994"/>
                </a:lnTo>
                <a:lnTo>
                  <a:pt x="6394" y="7995"/>
                </a:lnTo>
                <a:lnTo>
                  <a:pt x="6387" y="8012"/>
                </a:lnTo>
                <a:lnTo>
                  <a:pt x="6387" y="8020"/>
                </a:lnTo>
                <a:lnTo>
                  <a:pt x="6390" y="8020"/>
                </a:lnTo>
                <a:lnTo>
                  <a:pt x="6394" y="8024"/>
                </a:lnTo>
                <a:lnTo>
                  <a:pt x="6387" y="8030"/>
                </a:lnTo>
                <a:lnTo>
                  <a:pt x="6380" y="8032"/>
                </a:lnTo>
                <a:lnTo>
                  <a:pt x="6372" y="8052"/>
                </a:lnTo>
                <a:lnTo>
                  <a:pt x="6370" y="8064"/>
                </a:lnTo>
                <a:lnTo>
                  <a:pt x="6356" y="8099"/>
                </a:lnTo>
                <a:lnTo>
                  <a:pt x="6356" y="8110"/>
                </a:lnTo>
                <a:lnTo>
                  <a:pt x="6361" y="8119"/>
                </a:lnTo>
                <a:lnTo>
                  <a:pt x="6361" y="8131"/>
                </a:lnTo>
                <a:lnTo>
                  <a:pt x="6357" y="8132"/>
                </a:lnTo>
                <a:lnTo>
                  <a:pt x="6354" y="8126"/>
                </a:lnTo>
                <a:lnTo>
                  <a:pt x="6350" y="8128"/>
                </a:lnTo>
                <a:lnTo>
                  <a:pt x="6338" y="8138"/>
                </a:lnTo>
                <a:lnTo>
                  <a:pt x="6333" y="8152"/>
                </a:lnTo>
                <a:lnTo>
                  <a:pt x="6334" y="8161"/>
                </a:lnTo>
                <a:lnTo>
                  <a:pt x="6341" y="8163"/>
                </a:lnTo>
                <a:lnTo>
                  <a:pt x="6346" y="8171"/>
                </a:lnTo>
                <a:lnTo>
                  <a:pt x="6341" y="8177"/>
                </a:lnTo>
                <a:lnTo>
                  <a:pt x="6340" y="8189"/>
                </a:lnTo>
                <a:lnTo>
                  <a:pt x="6332" y="8199"/>
                </a:lnTo>
                <a:lnTo>
                  <a:pt x="6318" y="8192"/>
                </a:lnTo>
                <a:lnTo>
                  <a:pt x="6315" y="8198"/>
                </a:lnTo>
                <a:lnTo>
                  <a:pt x="6314" y="8208"/>
                </a:lnTo>
                <a:lnTo>
                  <a:pt x="6306" y="8222"/>
                </a:lnTo>
                <a:lnTo>
                  <a:pt x="6300" y="8245"/>
                </a:lnTo>
                <a:lnTo>
                  <a:pt x="6293" y="8260"/>
                </a:lnTo>
                <a:lnTo>
                  <a:pt x="6289" y="8260"/>
                </a:lnTo>
                <a:lnTo>
                  <a:pt x="6288" y="8243"/>
                </a:lnTo>
                <a:lnTo>
                  <a:pt x="6284" y="8259"/>
                </a:lnTo>
                <a:lnTo>
                  <a:pt x="6279" y="8245"/>
                </a:lnTo>
                <a:lnTo>
                  <a:pt x="6281" y="8235"/>
                </a:lnTo>
                <a:lnTo>
                  <a:pt x="6288" y="8226"/>
                </a:lnTo>
                <a:lnTo>
                  <a:pt x="6291" y="8215"/>
                </a:lnTo>
                <a:lnTo>
                  <a:pt x="6288" y="8221"/>
                </a:lnTo>
                <a:lnTo>
                  <a:pt x="6278" y="8233"/>
                </a:lnTo>
                <a:lnTo>
                  <a:pt x="6263" y="8248"/>
                </a:lnTo>
                <a:lnTo>
                  <a:pt x="6256" y="8276"/>
                </a:lnTo>
                <a:lnTo>
                  <a:pt x="6261" y="8276"/>
                </a:lnTo>
                <a:lnTo>
                  <a:pt x="6271" y="8271"/>
                </a:lnTo>
                <a:lnTo>
                  <a:pt x="6289" y="8267"/>
                </a:lnTo>
                <a:lnTo>
                  <a:pt x="6304" y="8266"/>
                </a:lnTo>
                <a:lnTo>
                  <a:pt x="6295" y="8281"/>
                </a:lnTo>
                <a:lnTo>
                  <a:pt x="6283" y="8307"/>
                </a:lnTo>
                <a:lnTo>
                  <a:pt x="6275" y="8329"/>
                </a:lnTo>
                <a:lnTo>
                  <a:pt x="6260" y="8342"/>
                </a:lnTo>
                <a:lnTo>
                  <a:pt x="6247" y="8362"/>
                </a:lnTo>
                <a:lnTo>
                  <a:pt x="6239" y="8363"/>
                </a:lnTo>
                <a:lnTo>
                  <a:pt x="6236" y="8374"/>
                </a:lnTo>
                <a:lnTo>
                  <a:pt x="6239" y="8386"/>
                </a:lnTo>
                <a:lnTo>
                  <a:pt x="6237" y="8402"/>
                </a:lnTo>
                <a:lnTo>
                  <a:pt x="6239" y="8411"/>
                </a:lnTo>
                <a:lnTo>
                  <a:pt x="6246" y="8413"/>
                </a:lnTo>
                <a:lnTo>
                  <a:pt x="6259" y="8420"/>
                </a:lnTo>
                <a:lnTo>
                  <a:pt x="6274" y="8416"/>
                </a:lnTo>
                <a:lnTo>
                  <a:pt x="6283" y="8404"/>
                </a:lnTo>
                <a:lnTo>
                  <a:pt x="6295" y="8401"/>
                </a:lnTo>
                <a:lnTo>
                  <a:pt x="6303" y="8388"/>
                </a:lnTo>
                <a:lnTo>
                  <a:pt x="6306" y="8379"/>
                </a:lnTo>
                <a:lnTo>
                  <a:pt x="6307" y="8386"/>
                </a:lnTo>
                <a:lnTo>
                  <a:pt x="6301" y="8402"/>
                </a:lnTo>
                <a:lnTo>
                  <a:pt x="6315" y="8406"/>
                </a:lnTo>
                <a:lnTo>
                  <a:pt x="6325" y="8400"/>
                </a:lnTo>
                <a:lnTo>
                  <a:pt x="6329" y="8411"/>
                </a:lnTo>
                <a:lnTo>
                  <a:pt x="6347" y="8413"/>
                </a:lnTo>
                <a:lnTo>
                  <a:pt x="6358" y="8408"/>
                </a:lnTo>
                <a:lnTo>
                  <a:pt x="6360" y="8416"/>
                </a:lnTo>
                <a:lnTo>
                  <a:pt x="6365" y="8425"/>
                </a:lnTo>
                <a:lnTo>
                  <a:pt x="6377" y="8426"/>
                </a:lnTo>
                <a:lnTo>
                  <a:pt x="6381" y="8423"/>
                </a:lnTo>
                <a:lnTo>
                  <a:pt x="6383" y="8429"/>
                </a:lnTo>
                <a:lnTo>
                  <a:pt x="6391" y="8429"/>
                </a:lnTo>
                <a:lnTo>
                  <a:pt x="6397" y="8422"/>
                </a:lnTo>
                <a:lnTo>
                  <a:pt x="6396" y="8416"/>
                </a:lnTo>
                <a:lnTo>
                  <a:pt x="6407" y="8416"/>
                </a:lnTo>
                <a:lnTo>
                  <a:pt x="6411" y="8422"/>
                </a:lnTo>
                <a:lnTo>
                  <a:pt x="6416" y="8421"/>
                </a:lnTo>
                <a:lnTo>
                  <a:pt x="6420" y="8413"/>
                </a:lnTo>
                <a:lnTo>
                  <a:pt x="6427" y="8413"/>
                </a:lnTo>
                <a:lnTo>
                  <a:pt x="6433" y="8418"/>
                </a:lnTo>
                <a:lnTo>
                  <a:pt x="6435" y="8408"/>
                </a:lnTo>
                <a:lnTo>
                  <a:pt x="6434" y="8399"/>
                </a:lnTo>
                <a:lnTo>
                  <a:pt x="6435" y="8382"/>
                </a:lnTo>
                <a:lnTo>
                  <a:pt x="6439" y="8389"/>
                </a:lnTo>
                <a:lnTo>
                  <a:pt x="6443" y="8376"/>
                </a:lnTo>
                <a:lnTo>
                  <a:pt x="6448" y="8374"/>
                </a:lnTo>
                <a:lnTo>
                  <a:pt x="6444" y="8379"/>
                </a:lnTo>
                <a:lnTo>
                  <a:pt x="6441" y="8401"/>
                </a:lnTo>
                <a:lnTo>
                  <a:pt x="6443" y="8406"/>
                </a:lnTo>
                <a:lnTo>
                  <a:pt x="6446" y="8394"/>
                </a:lnTo>
                <a:lnTo>
                  <a:pt x="6454" y="8381"/>
                </a:lnTo>
                <a:lnTo>
                  <a:pt x="6457" y="8380"/>
                </a:lnTo>
                <a:lnTo>
                  <a:pt x="6457" y="8394"/>
                </a:lnTo>
                <a:lnTo>
                  <a:pt x="6452" y="8406"/>
                </a:lnTo>
                <a:lnTo>
                  <a:pt x="6453" y="8414"/>
                </a:lnTo>
                <a:lnTo>
                  <a:pt x="6461" y="8411"/>
                </a:lnTo>
                <a:lnTo>
                  <a:pt x="6464" y="8409"/>
                </a:lnTo>
                <a:lnTo>
                  <a:pt x="6464" y="8414"/>
                </a:lnTo>
                <a:lnTo>
                  <a:pt x="6450" y="8428"/>
                </a:lnTo>
                <a:lnTo>
                  <a:pt x="6438" y="8436"/>
                </a:lnTo>
                <a:lnTo>
                  <a:pt x="6442" y="8441"/>
                </a:lnTo>
                <a:lnTo>
                  <a:pt x="6445" y="8437"/>
                </a:lnTo>
                <a:lnTo>
                  <a:pt x="6453" y="8436"/>
                </a:lnTo>
                <a:lnTo>
                  <a:pt x="6455" y="8443"/>
                </a:lnTo>
                <a:lnTo>
                  <a:pt x="6463" y="8443"/>
                </a:lnTo>
                <a:lnTo>
                  <a:pt x="6466" y="8450"/>
                </a:lnTo>
                <a:lnTo>
                  <a:pt x="6471" y="8444"/>
                </a:lnTo>
                <a:lnTo>
                  <a:pt x="6479" y="8441"/>
                </a:lnTo>
                <a:lnTo>
                  <a:pt x="6483" y="8425"/>
                </a:lnTo>
                <a:lnTo>
                  <a:pt x="6481" y="8413"/>
                </a:lnTo>
                <a:lnTo>
                  <a:pt x="6487" y="8419"/>
                </a:lnTo>
                <a:lnTo>
                  <a:pt x="6497" y="8422"/>
                </a:lnTo>
                <a:lnTo>
                  <a:pt x="6503" y="8432"/>
                </a:lnTo>
                <a:lnTo>
                  <a:pt x="6510" y="8429"/>
                </a:lnTo>
                <a:lnTo>
                  <a:pt x="6516" y="8422"/>
                </a:lnTo>
                <a:lnTo>
                  <a:pt x="6525" y="8425"/>
                </a:lnTo>
                <a:lnTo>
                  <a:pt x="6518" y="8433"/>
                </a:lnTo>
                <a:lnTo>
                  <a:pt x="6517" y="8440"/>
                </a:lnTo>
                <a:lnTo>
                  <a:pt x="6506" y="8448"/>
                </a:lnTo>
                <a:lnTo>
                  <a:pt x="6495" y="8451"/>
                </a:lnTo>
                <a:lnTo>
                  <a:pt x="6488" y="8462"/>
                </a:lnTo>
                <a:lnTo>
                  <a:pt x="6487" y="8471"/>
                </a:lnTo>
                <a:lnTo>
                  <a:pt x="6484" y="8474"/>
                </a:lnTo>
                <a:lnTo>
                  <a:pt x="6482" y="8483"/>
                </a:lnTo>
                <a:lnTo>
                  <a:pt x="6474" y="8483"/>
                </a:lnTo>
                <a:lnTo>
                  <a:pt x="6469" y="8486"/>
                </a:lnTo>
                <a:lnTo>
                  <a:pt x="6466" y="8494"/>
                </a:lnTo>
                <a:lnTo>
                  <a:pt x="6461" y="8500"/>
                </a:lnTo>
                <a:lnTo>
                  <a:pt x="6450" y="8505"/>
                </a:lnTo>
                <a:lnTo>
                  <a:pt x="6440" y="8518"/>
                </a:lnTo>
                <a:lnTo>
                  <a:pt x="6438" y="8527"/>
                </a:lnTo>
                <a:lnTo>
                  <a:pt x="6441" y="8533"/>
                </a:lnTo>
                <a:lnTo>
                  <a:pt x="6444" y="8541"/>
                </a:lnTo>
                <a:lnTo>
                  <a:pt x="6453" y="8541"/>
                </a:lnTo>
                <a:lnTo>
                  <a:pt x="6456" y="8532"/>
                </a:lnTo>
                <a:lnTo>
                  <a:pt x="6460" y="8525"/>
                </a:lnTo>
                <a:lnTo>
                  <a:pt x="6466" y="8527"/>
                </a:lnTo>
                <a:lnTo>
                  <a:pt x="6466" y="8537"/>
                </a:lnTo>
                <a:lnTo>
                  <a:pt x="6470" y="8543"/>
                </a:lnTo>
                <a:lnTo>
                  <a:pt x="6480" y="8537"/>
                </a:lnTo>
                <a:lnTo>
                  <a:pt x="6486" y="8526"/>
                </a:lnTo>
                <a:lnTo>
                  <a:pt x="6490" y="8514"/>
                </a:lnTo>
                <a:lnTo>
                  <a:pt x="6493" y="8514"/>
                </a:lnTo>
                <a:lnTo>
                  <a:pt x="6495" y="8501"/>
                </a:lnTo>
                <a:lnTo>
                  <a:pt x="6497" y="8487"/>
                </a:lnTo>
                <a:lnTo>
                  <a:pt x="6502" y="8484"/>
                </a:lnTo>
                <a:lnTo>
                  <a:pt x="6513" y="8462"/>
                </a:lnTo>
                <a:lnTo>
                  <a:pt x="6519" y="8456"/>
                </a:lnTo>
                <a:lnTo>
                  <a:pt x="6525" y="8464"/>
                </a:lnTo>
                <a:lnTo>
                  <a:pt x="6533" y="8462"/>
                </a:lnTo>
                <a:lnTo>
                  <a:pt x="6526" y="8470"/>
                </a:lnTo>
                <a:lnTo>
                  <a:pt x="6533" y="8469"/>
                </a:lnTo>
                <a:lnTo>
                  <a:pt x="6539" y="8462"/>
                </a:lnTo>
                <a:lnTo>
                  <a:pt x="6544" y="8436"/>
                </a:lnTo>
                <a:lnTo>
                  <a:pt x="6550" y="8414"/>
                </a:lnTo>
                <a:lnTo>
                  <a:pt x="6550" y="8393"/>
                </a:lnTo>
                <a:lnTo>
                  <a:pt x="6553" y="8386"/>
                </a:lnTo>
                <a:lnTo>
                  <a:pt x="6557" y="8387"/>
                </a:lnTo>
                <a:lnTo>
                  <a:pt x="6561" y="8394"/>
                </a:lnTo>
                <a:lnTo>
                  <a:pt x="6566" y="8396"/>
                </a:lnTo>
                <a:lnTo>
                  <a:pt x="6571" y="8404"/>
                </a:lnTo>
                <a:lnTo>
                  <a:pt x="6572" y="8426"/>
                </a:lnTo>
                <a:lnTo>
                  <a:pt x="6570" y="8439"/>
                </a:lnTo>
                <a:lnTo>
                  <a:pt x="6568" y="8455"/>
                </a:lnTo>
                <a:lnTo>
                  <a:pt x="6571" y="8466"/>
                </a:lnTo>
                <a:lnTo>
                  <a:pt x="6569" y="8477"/>
                </a:lnTo>
                <a:lnTo>
                  <a:pt x="6559" y="8491"/>
                </a:lnTo>
                <a:lnTo>
                  <a:pt x="6551" y="8524"/>
                </a:lnTo>
                <a:lnTo>
                  <a:pt x="6551" y="8539"/>
                </a:lnTo>
                <a:lnTo>
                  <a:pt x="6547" y="8545"/>
                </a:lnTo>
                <a:lnTo>
                  <a:pt x="6547" y="8558"/>
                </a:lnTo>
                <a:lnTo>
                  <a:pt x="6554" y="8562"/>
                </a:lnTo>
                <a:lnTo>
                  <a:pt x="6563" y="8552"/>
                </a:lnTo>
                <a:lnTo>
                  <a:pt x="6572" y="8523"/>
                </a:lnTo>
                <a:lnTo>
                  <a:pt x="6577" y="8522"/>
                </a:lnTo>
                <a:lnTo>
                  <a:pt x="6587" y="8503"/>
                </a:lnTo>
                <a:lnTo>
                  <a:pt x="6591" y="8491"/>
                </a:lnTo>
                <a:lnTo>
                  <a:pt x="6593" y="8498"/>
                </a:lnTo>
                <a:lnTo>
                  <a:pt x="6604" y="8498"/>
                </a:lnTo>
                <a:lnTo>
                  <a:pt x="6604" y="8506"/>
                </a:lnTo>
                <a:lnTo>
                  <a:pt x="6596" y="8509"/>
                </a:lnTo>
                <a:lnTo>
                  <a:pt x="6585" y="8529"/>
                </a:lnTo>
                <a:lnTo>
                  <a:pt x="6585" y="8542"/>
                </a:lnTo>
                <a:lnTo>
                  <a:pt x="6582" y="8557"/>
                </a:lnTo>
                <a:lnTo>
                  <a:pt x="6585" y="8565"/>
                </a:lnTo>
                <a:lnTo>
                  <a:pt x="6587" y="8585"/>
                </a:lnTo>
                <a:lnTo>
                  <a:pt x="6593" y="8595"/>
                </a:lnTo>
                <a:lnTo>
                  <a:pt x="6595" y="8580"/>
                </a:lnTo>
                <a:lnTo>
                  <a:pt x="6601" y="8569"/>
                </a:lnTo>
                <a:cubicBezTo>
                  <a:pt x="6601" y="8569"/>
                  <a:pt x="6606" y="8569"/>
                  <a:pt x="6607" y="8569"/>
                </a:cubicBezTo>
                <a:cubicBezTo>
                  <a:pt x="6608" y="8569"/>
                  <a:pt x="6613" y="8583"/>
                  <a:pt x="6613" y="8583"/>
                </a:cubicBezTo>
                <a:lnTo>
                  <a:pt x="6618" y="8587"/>
                </a:lnTo>
                <a:lnTo>
                  <a:pt x="6627" y="8577"/>
                </a:lnTo>
                <a:lnTo>
                  <a:pt x="6627" y="8566"/>
                </a:lnTo>
                <a:lnTo>
                  <a:pt x="6631" y="8564"/>
                </a:lnTo>
                <a:lnTo>
                  <a:pt x="6634" y="8553"/>
                </a:lnTo>
                <a:lnTo>
                  <a:pt x="6634" y="8539"/>
                </a:lnTo>
                <a:lnTo>
                  <a:pt x="6636" y="8537"/>
                </a:lnTo>
                <a:lnTo>
                  <a:pt x="6639" y="8528"/>
                </a:lnTo>
                <a:lnTo>
                  <a:pt x="6635" y="8516"/>
                </a:lnTo>
                <a:lnTo>
                  <a:pt x="6638" y="8498"/>
                </a:lnTo>
                <a:lnTo>
                  <a:pt x="6649" y="8472"/>
                </a:lnTo>
                <a:lnTo>
                  <a:pt x="6656" y="8454"/>
                </a:lnTo>
                <a:lnTo>
                  <a:pt x="6655" y="8421"/>
                </a:lnTo>
                <a:lnTo>
                  <a:pt x="6654" y="8409"/>
                </a:lnTo>
                <a:lnTo>
                  <a:pt x="6650" y="8409"/>
                </a:lnTo>
                <a:lnTo>
                  <a:pt x="6650" y="8417"/>
                </a:lnTo>
                <a:lnTo>
                  <a:pt x="6646" y="8434"/>
                </a:lnTo>
                <a:lnTo>
                  <a:pt x="6636" y="8445"/>
                </a:lnTo>
                <a:lnTo>
                  <a:pt x="6628" y="8460"/>
                </a:lnTo>
                <a:lnTo>
                  <a:pt x="6623" y="8463"/>
                </a:lnTo>
                <a:lnTo>
                  <a:pt x="6618" y="8449"/>
                </a:lnTo>
                <a:lnTo>
                  <a:pt x="6620" y="8433"/>
                </a:lnTo>
                <a:lnTo>
                  <a:pt x="6620" y="8416"/>
                </a:lnTo>
                <a:lnTo>
                  <a:pt x="6632" y="8401"/>
                </a:lnTo>
                <a:lnTo>
                  <a:pt x="6634" y="8393"/>
                </a:lnTo>
                <a:lnTo>
                  <a:pt x="6644" y="8377"/>
                </a:lnTo>
                <a:lnTo>
                  <a:pt x="6647" y="8377"/>
                </a:lnTo>
                <a:lnTo>
                  <a:pt x="6652" y="8373"/>
                </a:lnTo>
                <a:lnTo>
                  <a:pt x="6650" y="8362"/>
                </a:lnTo>
                <a:lnTo>
                  <a:pt x="6644" y="8370"/>
                </a:lnTo>
                <a:lnTo>
                  <a:pt x="6639" y="8372"/>
                </a:lnTo>
                <a:lnTo>
                  <a:pt x="6631" y="8379"/>
                </a:lnTo>
                <a:lnTo>
                  <a:pt x="6623" y="8382"/>
                </a:lnTo>
                <a:lnTo>
                  <a:pt x="6615" y="8394"/>
                </a:lnTo>
                <a:lnTo>
                  <a:pt x="6613" y="8406"/>
                </a:lnTo>
                <a:lnTo>
                  <a:pt x="6600" y="8424"/>
                </a:lnTo>
                <a:lnTo>
                  <a:pt x="6599" y="8432"/>
                </a:lnTo>
                <a:lnTo>
                  <a:pt x="6592" y="8440"/>
                </a:lnTo>
                <a:lnTo>
                  <a:pt x="6583" y="8426"/>
                </a:lnTo>
                <a:lnTo>
                  <a:pt x="6582" y="8415"/>
                </a:lnTo>
                <a:lnTo>
                  <a:pt x="6579" y="8402"/>
                </a:lnTo>
                <a:lnTo>
                  <a:pt x="6578" y="8388"/>
                </a:lnTo>
                <a:lnTo>
                  <a:pt x="6583" y="8401"/>
                </a:lnTo>
                <a:lnTo>
                  <a:pt x="6587" y="8400"/>
                </a:lnTo>
                <a:lnTo>
                  <a:pt x="6595" y="8379"/>
                </a:lnTo>
                <a:lnTo>
                  <a:pt x="6590" y="8381"/>
                </a:lnTo>
                <a:lnTo>
                  <a:pt x="6580" y="8375"/>
                </a:lnTo>
                <a:lnTo>
                  <a:pt x="6587" y="8376"/>
                </a:lnTo>
                <a:lnTo>
                  <a:pt x="6597" y="8374"/>
                </a:lnTo>
                <a:lnTo>
                  <a:pt x="6586" y="8371"/>
                </a:lnTo>
                <a:lnTo>
                  <a:pt x="6581" y="8363"/>
                </a:lnTo>
                <a:lnTo>
                  <a:pt x="6581" y="8350"/>
                </a:lnTo>
                <a:lnTo>
                  <a:pt x="6585" y="8346"/>
                </a:lnTo>
                <a:lnTo>
                  <a:pt x="6596" y="8347"/>
                </a:lnTo>
                <a:lnTo>
                  <a:pt x="6600" y="8342"/>
                </a:lnTo>
                <a:lnTo>
                  <a:pt x="6610" y="8328"/>
                </a:lnTo>
                <a:lnTo>
                  <a:pt x="6614" y="8309"/>
                </a:lnTo>
                <a:lnTo>
                  <a:pt x="6624" y="8309"/>
                </a:lnTo>
                <a:lnTo>
                  <a:pt x="6627" y="8316"/>
                </a:lnTo>
                <a:lnTo>
                  <a:pt x="6640" y="8303"/>
                </a:lnTo>
                <a:lnTo>
                  <a:pt x="6644" y="8289"/>
                </a:lnTo>
                <a:lnTo>
                  <a:pt x="6644" y="8273"/>
                </a:lnTo>
                <a:lnTo>
                  <a:pt x="6640" y="8261"/>
                </a:lnTo>
                <a:lnTo>
                  <a:pt x="6632" y="8277"/>
                </a:lnTo>
                <a:lnTo>
                  <a:pt x="6625" y="8284"/>
                </a:lnTo>
                <a:lnTo>
                  <a:pt x="6623" y="8277"/>
                </a:lnTo>
                <a:lnTo>
                  <a:pt x="6616" y="8275"/>
                </a:lnTo>
                <a:lnTo>
                  <a:pt x="6615" y="8284"/>
                </a:lnTo>
                <a:lnTo>
                  <a:pt x="6614" y="8299"/>
                </a:lnTo>
                <a:lnTo>
                  <a:pt x="6609" y="8303"/>
                </a:lnTo>
                <a:lnTo>
                  <a:pt x="6603" y="8303"/>
                </a:lnTo>
                <a:lnTo>
                  <a:pt x="6595" y="8314"/>
                </a:lnTo>
                <a:lnTo>
                  <a:pt x="6589" y="8320"/>
                </a:lnTo>
                <a:lnTo>
                  <a:pt x="6588" y="8332"/>
                </a:lnTo>
                <a:lnTo>
                  <a:pt x="6583" y="8335"/>
                </a:lnTo>
                <a:lnTo>
                  <a:pt x="6585" y="8326"/>
                </a:lnTo>
                <a:lnTo>
                  <a:pt x="6586" y="8312"/>
                </a:lnTo>
                <a:lnTo>
                  <a:pt x="6582" y="8320"/>
                </a:lnTo>
                <a:lnTo>
                  <a:pt x="6575" y="8318"/>
                </a:lnTo>
                <a:lnTo>
                  <a:pt x="6582" y="8312"/>
                </a:lnTo>
                <a:lnTo>
                  <a:pt x="6588" y="8300"/>
                </a:lnTo>
                <a:lnTo>
                  <a:pt x="6591" y="8294"/>
                </a:lnTo>
                <a:lnTo>
                  <a:pt x="6587" y="8289"/>
                </a:lnTo>
                <a:lnTo>
                  <a:pt x="6592" y="8281"/>
                </a:lnTo>
                <a:lnTo>
                  <a:pt x="6596" y="8265"/>
                </a:lnTo>
                <a:lnTo>
                  <a:pt x="6591" y="8261"/>
                </a:lnTo>
                <a:lnTo>
                  <a:pt x="6586" y="8271"/>
                </a:lnTo>
                <a:lnTo>
                  <a:pt x="6589" y="8259"/>
                </a:lnTo>
                <a:lnTo>
                  <a:pt x="6590" y="8247"/>
                </a:lnTo>
                <a:lnTo>
                  <a:pt x="6586" y="8244"/>
                </a:lnTo>
                <a:lnTo>
                  <a:pt x="6578" y="8249"/>
                </a:lnTo>
                <a:lnTo>
                  <a:pt x="6565" y="8246"/>
                </a:lnTo>
                <a:lnTo>
                  <a:pt x="6578" y="8245"/>
                </a:lnTo>
                <a:cubicBezTo>
                  <a:pt x="6578" y="8245"/>
                  <a:pt x="6581" y="8240"/>
                  <a:pt x="6581" y="8240"/>
                </a:cubicBezTo>
                <a:close/>
                <a:moveTo>
                  <a:pt x="4839" y="12330"/>
                </a:moveTo>
                <a:lnTo>
                  <a:pt x="4826" y="12295"/>
                </a:lnTo>
                <a:lnTo>
                  <a:pt x="4775" y="12290"/>
                </a:lnTo>
                <a:lnTo>
                  <a:pt x="4750" y="12299"/>
                </a:lnTo>
                <a:lnTo>
                  <a:pt x="4735" y="12296"/>
                </a:lnTo>
                <a:lnTo>
                  <a:pt x="4723" y="12300"/>
                </a:lnTo>
                <a:lnTo>
                  <a:pt x="4716" y="12319"/>
                </a:lnTo>
                <a:lnTo>
                  <a:pt x="4728" y="12336"/>
                </a:lnTo>
                <a:lnTo>
                  <a:pt x="4737" y="12331"/>
                </a:lnTo>
                <a:lnTo>
                  <a:pt x="4745" y="12337"/>
                </a:lnTo>
                <a:lnTo>
                  <a:pt x="4753" y="12367"/>
                </a:lnTo>
                <a:lnTo>
                  <a:pt x="4762" y="12379"/>
                </a:lnTo>
                <a:lnTo>
                  <a:pt x="4778" y="12378"/>
                </a:lnTo>
                <a:lnTo>
                  <a:pt x="4788" y="12392"/>
                </a:lnTo>
                <a:lnTo>
                  <a:pt x="4805" y="12393"/>
                </a:lnTo>
                <a:lnTo>
                  <a:pt x="4805" y="12369"/>
                </a:lnTo>
                <a:lnTo>
                  <a:pt x="4817" y="12369"/>
                </a:lnTo>
                <a:lnTo>
                  <a:pt x="4822" y="12380"/>
                </a:lnTo>
                <a:lnTo>
                  <a:pt x="4829" y="12376"/>
                </a:lnTo>
                <a:lnTo>
                  <a:pt x="4834" y="12358"/>
                </a:lnTo>
                <a:lnTo>
                  <a:pt x="4843" y="12366"/>
                </a:lnTo>
                <a:lnTo>
                  <a:pt x="4866" y="12366"/>
                </a:lnTo>
                <a:lnTo>
                  <a:pt x="4867" y="12355"/>
                </a:lnTo>
                <a:lnTo>
                  <a:pt x="4856" y="12336"/>
                </a:lnTo>
                <a:cubicBezTo>
                  <a:pt x="4856" y="12336"/>
                  <a:pt x="4839" y="12330"/>
                  <a:pt x="4839" y="12330"/>
                </a:cubicBezTo>
                <a:close/>
                <a:moveTo>
                  <a:pt x="8682" y="4673"/>
                </a:moveTo>
                <a:lnTo>
                  <a:pt x="8687" y="4675"/>
                </a:lnTo>
                <a:lnTo>
                  <a:pt x="8694" y="4667"/>
                </a:lnTo>
                <a:lnTo>
                  <a:pt x="8693" y="4657"/>
                </a:lnTo>
                <a:lnTo>
                  <a:pt x="8683" y="4664"/>
                </a:lnTo>
                <a:cubicBezTo>
                  <a:pt x="8683" y="4664"/>
                  <a:pt x="8682" y="4673"/>
                  <a:pt x="8682" y="4673"/>
                </a:cubicBezTo>
                <a:close/>
                <a:moveTo>
                  <a:pt x="8560" y="4772"/>
                </a:moveTo>
                <a:lnTo>
                  <a:pt x="8568" y="4780"/>
                </a:lnTo>
                <a:lnTo>
                  <a:pt x="8571" y="4790"/>
                </a:lnTo>
                <a:lnTo>
                  <a:pt x="8576" y="4793"/>
                </a:lnTo>
                <a:lnTo>
                  <a:pt x="8590" y="4778"/>
                </a:lnTo>
                <a:lnTo>
                  <a:pt x="8590" y="4763"/>
                </a:lnTo>
                <a:lnTo>
                  <a:pt x="8585" y="4756"/>
                </a:lnTo>
                <a:lnTo>
                  <a:pt x="8586" y="4747"/>
                </a:lnTo>
                <a:lnTo>
                  <a:pt x="8594" y="4741"/>
                </a:lnTo>
                <a:lnTo>
                  <a:pt x="8597" y="4752"/>
                </a:lnTo>
                <a:lnTo>
                  <a:pt x="8605" y="4759"/>
                </a:lnTo>
                <a:lnTo>
                  <a:pt x="8611" y="4741"/>
                </a:lnTo>
                <a:lnTo>
                  <a:pt x="8608" y="4726"/>
                </a:lnTo>
                <a:lnTo>
                  <a:pt x="8608" y="4710"/>
                </a:lnTo>
                <a:lnTo>
                  <a:pt x="8614" y="4710"/>
                </a:lnTo>
                <a:lnTo>
                  <a:pt x="8615" y="4719"/>
                </a:lnTo>
                <a:lnTo>
                  <a:pt x="8624" y="4726"/>
                </a:lnTo>
                <a:lnTo>
                  <a:pt x="8631" y="4716"/>
                </a:lnTo>
                <a:lnTo>
                  <a:pt x="8637" y="4711"/>
                </a:lnTo>
                <a:lnTo>
                  <a:pt x="8644" y="4711"/>
                </a:lnTo>
                <a:lnTo>
                  <a:pt x="8644" y="4695"/>
                </a:lnTo>
                <a:lnTo>
                  <a:pt x="8643" y="4685"/>
                </a:lnTo>
                <a:lnTo>
                  <a:pt x="8646" y="4679"/>
                </a:lnTo>
                <a:lnTo>
                  <a:pt x="8651" y="4685"/>
                </a:lnTo>
                <a:lnTo>
                  <a:pt x="8655" y="4693"/>
                </a:lnTo>
                <a:lnTo>
                  <a:pt x="8664" y="4688"/>
                </a:lnTo>
                <a:lnTo>
                  <a:pt x="8671" y="4680"/>
                </a:lnTo>
                <a:lnTo>
                  <a:pt x="8671" y="4667"/>
                </a:lnTo>
                <a:lnTo>
                  <a:pt x="8667" y="4662"/>
                </a:lnTo>
                <a:lnTo>
                  <a:pt x="8666" y="4651"/>
                </a:lnTo>
                <a:lnTo>
                  <a:pt x="8668" y="4646"/>
                </a:lnTo>
                <a:lnTo>
                  <a:pt x="8680" y="4645"/>
                </a:lnTo>
                <a:lnTo>
                  <a:pt x="8686" y="4652"/>
                </a:lnTo>
                <a:lnTo>
                  <a:pt x="8688" y="4642"/>
                </a:lnTo>
                <a:lnTo>
                  <a:pt x="8691" y="4630"/>
                </a:lnTo>
                <a:lnTo>
                  <a:pt x="8697" y="4634"/>
                </a:lnTo>
                <a:lnTo>
                  <a:pt x="8702" y="4642"/>
                </a:lnTo>
                <a:lnTo>
                  <a:pt x="8708" y="4645"/>
                </a:lnTo>
                <a:lnTo>
                  <a:pt x="8712" y="4640"/>
                </a:lnTo>
                <a:lnTo>
                  <a:pt x="8711" y="4630"/>
                </a:lnTo>
                <a:lnTo>
                  <a:pt x="8704" y="4621"/>
                </a:lnTo>
                <a:lnTo>
                  <a:pt x="8704" y="4612"/>
                </a:lnTo>
                <a:lnTo>
                  <a:pt x="8715" y="4600"/>
                </a:lnTo>
                <a:lnTo>
                  <a:pt x="8720" y="4603"/>
                </a:lnTo>
                <a:lnTo>
                  <a:pt x="8735" y="4599"/>
                </a:lnTo>
                <a:lnTo>
                  <a:pt x="8747" y="4586"/>
                </a:lnTo>
                <a:lnTo>
                  <a:pt x="8753" y="4566"/>
                </a:lnTo>
                <a:lnTo>
                  <a:pt x="8753" y="4560"/>
                </a:lnTo>
                <a:lnTo>
                  <a:pt x="8736" y="4570"/>
                </a:lnTo>
                <a:lnTo>
                  <a:pt x="8721" y="4568"/>
                </a:lnTo>
                <a:lnTo>
                  <a:pt x="8716" y="4563"/>
                </a:lnTo>
                <a:lnTo>
                  <a:pt x="8698" y="4561"/>
                </a:lnTo>
                <a:lnTo>
                  <a:pt x="8688" y="4562"/>
                </a:lnTo>
                <a:lnTo>
                  <a:pt x="8671" y="4556"/>
                </a:lnTo>
                <a:lnTo>
                  <a:pt x="8657" y="4544"/>
                </a:lnTo>
                <a:lnTo>
                  <a:pt x="8638" y="4539"/>
                </a:lnTo>
                <a:lnTo>
                  <a:pt x="8620" y="4515"/>
                </a:lnTo>
                <a:lnTo>
                  <a:pt x="8615" y="4506"/>
                </a:lnTo>
                <a:lnTo>
                  <a:pt x="8611" y="4506"/>
                </a:lnTo>
                <a:lnTo>
                  <a:pt x="8603" y="4518"/>
                </a:lnTo>
                <a:lnTo>
                  <a:pt x="8600" y="4514"/>
                </a:lnTo>
                <a:lnTo>
                  <a:pt x="8602" y="4503"/>
                </a:lnTo>
                <a:lnTo>
                  <a:pt x="8600" y="4496"/>
                </a:lnTo>
                <a:lnTo>
                  <a:pt x="8594" y="4507"/>
                </a:lnTo>
                <a:lnTo>
                  <a:pt x="8575" y="4529"/>
                </a:lnTo>
                <a:lnTo>
                  <a:pt x="8566" y="4538"/>
                </a:lnTo>
                <a:lnTo>
                  <a:pt x="8548" y="4538"/>
                </a:lnTo>
                <a:lnTo>
                  <a:pt x="8540" y="4543"/>
                </a:lnTo>
                <a:lnTo>
                  <a:pt x="8535" y="4536"/>
                </a:lnTo>
                <a:lnTo>
                  <a:pt x="8528" y="4531"/>
                </a:lnTo>
                <a:cubicBezTo>
                  <a:pt x="8528" y="4531"/>
                  <a:pt x="8521" y="4537"/>
                  <a:pt x="8519" y="4537"/>
                </a:cubicBezTo>
                <a:cubicBezTo>
                  <a:pt x="8518" y="4537"/>
                  <a:pt x="8510" y="4536"/>
                  <a:pt x="8510" y="4536"/>
                </a:cubicBezTo>
                <a:lnTo>
                  <a:pt x="8493" y="4561"/>
                </a:lnTo>
                <a:lnTo>
                  <a:pt x="8488" y="4576"/>
                </a:lnTo>
                <a:lnTo>
                  <a:pt x="8482" y="4563"/>
                </a:lnTo>
                <a:lnTo>
                  <a:pt x="8476" y="4556"/>
                </a:lnTo>
                <a:lnTo>
                  <a:pt x="8454" y="4555"/>
                </a:lnTo>
                <a:lnTo>
                  <a:pt x="8446" y="4548"/>
                </a:lnTo>
                <a:lnTo>
                  <a:pt x="8439" y="4553"/>
                </a:lnTo>
                <a:lnTo>
                  <a:pt x="8434" y="4545"/>
                </a:lnTo>
                <a:lnTo>
                  <a:pt x="8441" y="4531"/>
                </a:lnTo>
                <a:lnTo>
                  <a:pt x="8453" y="4529"/>
                </a:lnTo>
                <a:lnTo>
                  <a:pt x="8460" y="4540"/>
                </a:lnTo>
                <a:lnTo>
                  <a:pt x="8469" y="4546"/>
                </a:lnTo>
                <a:lnTo>
                  <a:pt x="8480" y="4536"/>
                </a:lnTo>
                <a:lnTo>
                  <a:pt x="8495" y="4534"/>
                </a:lnTo>
                <a:lnTo>
                  <a:pt x="8505" y="4518"/>
                </a:lnTo>
                <a:lnTo>
                  <a:pt x="8516" y="4516"/>
                </a:lnTo>
                <a:lnTo>
                  <a:pt x="8529" y="4522"/>
                </a:lnTo>
                <a:lnTo>
                  <a:pt x="8540" y="4517"/>
                </a:lnTo>
                <a:lnTo>
                  <a:pt x="8544" y="4507"/>
                </a:lnTo>
                <a:lnTo>
                  <a:pt x="8540" y="4496"/>
                </a:lnTo>
                <a:lnTo>
                  <a:pt x="8534" y="4495"/>
                </a:lnTo>
                <a:lnTo>
                  <a:pt x="8531" y="4487"/>
                </a:lnTo>
                <a:lnTo>
                  <a:pt x="8525" y="4486"/>
                </a:lnTo>
                <a:lnTo>
                  <a:pt x="8514" y="4490"/>
                </a:lnTo>
                <a:lnTo>
                  <a:pt x="8504" y="4483"/>
                </a:lnTo>
                <a:lnTo>
                  <a:pt x="8484" y="4482"/>
                </a:lnTo>
                <a:lnTo>
                  <a:pt x="8471" y="4489"/>
                </a:lnTo>
                <a:lnTo>
                  <a:pt x="8460" y="4489"/>
                </a:lnTo>
                <a:lnTo>
                  <a:pt x="8446" y="4483"/>
                </a:lnTo>
                <a:lnTo>
                  <a:pt x="8441" y="4474"/>
                </a:lnTo>
                <a:lnTo>
                  <a:pt x="8435" y="4469"/>
                </a:lnTo>
                <a:lnTo>
                  <a:pt x="8424" y="4475"/>
                </a:lnTo>
                <a:lnTo>
                  <a:pt x="8409" y="4475"/>
                </a:lnTo>
                <a:lnTo>
                  <a:pt x="8386" y="4493"/>
                </a:lnTo>
                <a:lnTo>
                  <a:pt x="8383" y="4488"/>
                </a:lnTo>
                <a:lnTo>
                  <a:pt x="8388" y="4474"/>
                </a:lnTo>
                <a:lnTo>
                  <a:pt x="8398" y="4456"/>
                </a:lnTo>
                <a:lnTo>
                  <a:pt x="8406" y="4458"/>
                </a:lnTo>
                <a:lnTo>
                  <a:pt x="8418" y="4460"/>
                </a:lnTo>
                <a:lnTo>
                  <a:pt x="8441" y="4442"/>
                </a:lnTo>
                <a:lnTo>
                  <a:pt x="8449" y="4432"/>
                </a:lnTo>
                <a:lnTo>
                  <a:pt x="8449" y="4417"/>
                </a:lnTo>
                <a:lnTo>
                  <a:pt x="8453" y="4408"/>
                </a:lnTo>
                <a:lnTo>
                  <a:pt x="8461" y="4408"/>
                </a:lnTo>
                <a:lnTo>
                  <a:pt x="8466" y="4402"/>
                </a:lnTo>
                <a:lnTo>
                  <a:pt x="8472" y="4389"/>
                </a:lnTo>
                <a:lnTo>
                  <a:pt x="8470" y="4377"/>
                </a:lnTo>
                <a:lnTo>
                  <a:pt x="8465" y="4367"/>
                </a:lnTo>
                <a:lnTo>
                  <a:pt x="8454" y="4363"/>
                </a:lnTo>
                <a:lnTo>
                  <a:pt x="8451" y="4356"/>
                </a:lnTo>
                <a:lnTo>
                  <a:pt x="8461" y="4345"/>
                </a:lnTo>
                <a:lnTo>
                  <a:pt x="8465" y="4348"/>
                </a:lnTo>
                <a:lnTo>
                  <a:pt x="8467" y="4353"/>
                </a:lnTo>
                <a:lnTo>
                  <a:pt x="8477" y="4356"/>
                </a:lnTo>
                <a:lnTo>
                  <a:pt x="8481" y="4350"/>
                </a:lnTo>
                <a:lnTo>
                  <a:pt x="8479" y="4338"/>
                </a:lnTo>
                <a:lnTo>
                  <a:pt x="8475" y="4331"/>
                </a:lnTo>
                <a:lnTo>
                  <a:pt x="8476" y="4310"/>
                </a:lnTo>
                <a:lnTo>
                  <a:pt x="8483" y="4314"/>
                </a:lnTo>
                <a:lnTo>
                  <a:pt x="8487" y="4323"/>
                </a:lnTo>
                <a:lnTo>
                  <a:pt x="8487" y="4337"/>
                </a:lnTo>
                <a:lnTo>
                  <a:pt x="8494" y="4358"/>
                </a:lnTo>
                <a:lnTo>
                  <a:pt x="8502" y="4368"/>
                </a:lnTo>
                <a:lnTo>
                  <a:pt x="8514" y="4360"/>
                </a:lnTo>
                <a:lnTo>
                  <a:pt x="8531" y="4359"/>
                </a:lnTo>
                <a:lnTo>
                  <a:pt x="8564" y="4332"/>
                </a:lnTo>
                <a:lnTo>
                  <a:pt x="8573" y="4332"/>
                </a:lnTo>
                <a:lnTo>
                  <a:pt x="8581" y="4325"/>
                </a:lnTo>
                <a:lnTo>
                  <a:pt x="8588" y="4312"/>
                </a:lnTo>
                <a:lnTo>
                  <a:pt x="8597" y="4306"/>
                </a:lnTo>
                <a:lnTo>
                  <a:pt x="8602" y="4286"/>
                </a:lnTo>
                <a:lnTo>
                  <a:pt x="8595" y="4264"/>
                </a:lnTo>
                <a:lnTo>
                  <a:pt x="8592" y="4248"/>
                </a:lnTo>
                <a:lnTo>
                  <a:pt x="8586" y="4249"/>
                </a:lnTo>
                <a:lnTo>
                  <a:pt x="8574" y="4239"/>
                </a:lnTo>
                <a:lnTo>
                  <a:pt x="8544" y="4223"/>
                </a:lnTo>
                <a:lnTo>
                  <a:pt x="8539" y="4222"/>
                </a:lnTo>
                <a:lnTo>
                  <a:pt x="8526" y="4232"/>
                </a:lnTo>
                <a:lnTo>
                  <a:pt x="8521" y="4223"/>
                </a:lnTo>
                <a:lnTo>
                  <a:pt x="8521" y="4209"/>
                </a:lnTo>
                <a:lnTo>
                  <a:pt x="8517" y="4201"/>
                </a:lnTo>
                <a:lnTo>
                  <a:pt x="8504" y="4210"/>
                </a:lnTo>
                <a:lnTo>
                  <a:pt x="8496" y="4210"/>
                </a:lnTo>
                <a:lnTo>
                  <a:pt x="8483" y="4228"/>
                </a:lnTo>
                <a:lnTo>
                  <a:pt x="8474" y="4230"/>
                </a:lnTo>
                <a:lnTo>
                  <a:pt x="8466" y="4220"/>
                </a:lnTo>
                <a:lnTo>
                  <a:pt x="8465" y="4207"/>
                </a:lnTo>
                <a:lnTo>
                  <a:pt x="8473" y="4219"/>
                </a:lnTo>
                <a:lnTo>
                  <a:pt x="8482" y="4210"/>
                </a:lnTo>
                <a:lnTo>
                  <a:pt x="8489" y="4200"/>
                </a:lnTo>
                <a:lnTo>
                  <a:pt x="8503" y="4202"/>
                </a:lnTo>
                <a:lnTo>
                  <a:pt x="8506" y="4192"/>
                </a:lnTo>
                <a:lnTo>
                  <a:pt x="8499" y="4175"/>
                </a:lnTo>
                <a:lnTo>
                  <a:pt x="8491" y="4155"/>
                </a:lnTo>
                <a:lnTo>
                  <a:pt x="8484" y="4147"/>
                </a:lnTo>
                <a:lnTo>
                  <a:pt x="8472" y="4146"/>
                </a:lnTo>
                <a:lnTo>
                  <a:pt x="8476" y="4138"/>
                </a:lnTo>
                <a:lnTo>
                  <a:pt x="8489" y="4128"/>
                </a:lnTo>
                <a:lnTo>
                  <a:pt x="8490" y="4119"/>
                </a:lnTo>
                <a:lnTo>
                  <a:pt x="8488" y="4100"/>
                </a:lnTo>
                <a:lnTo>
                  <a:pt x="8492" y="4089"/>
                </a:lnTo>
                <a:lnTo>
                  <a:pt x="8498" y="4102"/>
                </a:lnTo>
                <a:lnTo>
                  <a:pt x="8503" y="4127"/>
                </a:lnTo>
                <a:lnTo>
                  <a:pt x="8508" y="4139"/>
                </a:lnTo>
                <a:lnTo>
                  <a:pt x="8509" y="4151"/>
                </a:lnTo>
                <a:lnTo>
                  <a:pt x="8524" y="4174"/>
                </a:lnTo>
                <a:lnTo>
                  <a:pt x="8524" y="4185"/>
                </a:lnTo>
                <a:lnTo>
                  <a:pt x="8533" y="4202"/>
                </a:lnTo>
                <a:lnTo>
                  <a:pt x="8539" y="4208"/>
                </a:lnTo>
                <a:lnTo>
                  <a:pt x="8547" y="4201"/>
                </a:lnTo>
                <a:lnTo>
                  <a:pt x="8552" y="4196"/>
                </a:lnTo>
                <a:lnTo>
                  <a:pt x="8562" y="4205"/>
                </a:lnTo>
                <a:lnTo>
                  <a:pt x="8575" y="4201"/>
                </a:lnTo>
                <a:lnTo>
                  <a:pt x="8583" y="4194"/>
                </a:lnTo>
                <a:lnTo>
                  <a:pt x="8588" y="4203"/>
                </a:lnTo>
                <a:lnTo>
                  <a:pt x="8590" y="4220"/>
                </a:lnTo>
                <a:lnTo>
                  <a:pt x="8612" y="4269"/>
                </a:lnTo>
                <a:lnTo>
                  <a:pt x="8620" y="4280"/>
                </a:lnTo>
                <a:lnTo>
                  <a:pt x="8625" y="4271"/>
                </a:lnTo>
                <a:lnTo>
                  <a:pt x="8638" y="4265"/>
                </a:lnTo>
                <a:lnTo>
                  <a:pt x="8642" y="4264"/>
                </a:lnTo>
                <a:lnTo>
                  <a:pt x="8645" y="4275"/>
                </a:lnTo>
                <a:lnTo>
                  <a:pt x="8641" y="4290"/>
                </a:lnTo>
                <a:lnTo>
                  <a:pt x="8638" y="4312"/>
                </a:lnTo>
                <a:lnTo>
                  <a:pt x="8641" y="4338"/>
                </a:lnTo>
                <a:lnTo>
                  <a:pt x="8648" y="4352"/>
                </a:lnTo>
                <a:lnTo>
                  <a:pt x="8654" y="4371"/>
                </a:lnTo>
                <a:lnTo>
                  <a:pt x="8658" y="4407"/>
                </a:lnTo>
                <a:lnTo>
                  <a:pt x="8664" y="4420"/>
                </a:lnTo>
                <a:lnTo>
                  <a:pt x="8673" y="4437"/>
                </a:lnTo>
                <a:lnTo>
                  <a:pt x="8683" y="4471"/>
                </a:lnTo>
                <a:lnTo>
                  <a:pt x="8699" y="4492"/>
                </a:lnTo>
                <a:lnTo>
                  <a:pt x="8706" y="4503"/>
                </a:lnTo>
                <a:lnTo>
                  <a:pt x="8715" y="4498"/>
                </a:lnTo>
                <a:lnTo>
                  <a:pt x="8723" y="4495"/>
                </a:lnTo>
                <a:lnTo>
                  <a:pt x="8731" y="4495"/>
                </a:lnTo>
                <a:lnTo>
                  <a:pt x="8736" y="4490"/>
                </a:lnTo>
                <a:lnTo>
                  <a:pt x="8736" y="4476"/>
                </a:lnTo>
                <a:lnTo>
                  <a:pt x="8737" y="4451"/>
                </a:lnTo>
                <a:lnTo>
                  <a:pt x="8736" y="4422"/>
                </a:lnTo>
                <a:lnTo>
                  <a:pt x="8739" y="4400"/>
                </a:lnTo>
                <a:lnTo>
                  <a:pt x="8742" y="4388"/>
                </a:lnTo>
                <a:lnTo>
                  <a:pt x="8746" y="4389"/>
                </a:lnTo>
                <a:lnTo>
                  <a:pt x="8750" y="4398"/>
                </a:lnTo>
                <a:lnTo>
                  <a:pt x="8747" y="4415"/>
                </a:lnTo>
                <a:lnTo>
                  <a:pt x="8747" y="4431"/>
                </a:lnTo>
                <a:lnTo>
                  <a:pt x="8751" y="4452"/>
                </a:lnTo>
                <a:lnTo>
                  <a:pt x="8745" y="4469"/>
                </a:lnTo>
                <a:lnTo>
                  <a:pt x="8745" y="4484"/>
                </a:lnTo>
                <a:lnTo>
                  <a:pt x="8751" y="4488"/>
                </a:lnTo>
                <a:lnTo>
                  <a:pt x="8756" y="4481"/>
                </a:lnTo>
                <a:lnTo>
                  <a:pt x="8764" y="4476"/>
                </a:lnTo>
                <a:lnTo>
                  <a:pt x="8769" y="4483"/>
                </a:lnTo>
                <a:lnTo>
                  <a:pt x="8773" y="4493"/>
                </a:lnTo>
                <a:lnTo>
                  <a:pt x="8770" y="4504"/>
                </a:lnTo>
                <a:lnTo>
                  <a:pt x="8772" y="4510"/>
                </a:lnTo>
                <a:lnTo>
                  <a:pt x="8777" y="4508"/>
                </a:lnTo>
                <a:lnTo>
                  <a:pt x="8784" y="4509"/>
                </a:lnTo>
                <a:lnTo>
                  <a:pt x="8791" y="4502"/>
                </a:lnTo>
                <a:lnTo>
                  <a:pt x="8791" y="4486"/>
                </a:lnTo>
                <a:lnTo>
                  <a:pt x="8790" y="4471"/>
                </a:lnTo>
                <a:lnTo>
                  <a:pt x="8790" y="4436"/>
                </a:lnTo>
                <a:lnTo>
                  <a:pt x="8793" y="4423"/>
                </a:lnTo>
                <a:lnTo>
                  <a:pt x="8794" y="4401"/>
                </a:lnTo>
                <a:lnTo>
                  <a:pt x="8796" y="4393"/>
                </a:lnTo>
                <a:lnTo>
                  <a:pt x="8792" y="4381"/>
                </a:lnTo>
                <a:lnTo>
                  <a:pt x="8786" y="4380"/>
                </a:lnTo>
                <a:lnTo>
                  <a:pt x="8790" y="4367"/>
                </a:lnTo>
                <a:lnTo>
                  <a:pt x="8792" y="4356"/>
                </a:lnTo>
                <a:lnTo>
                  <a:pt x="8789" y="4349"/>
                </a:lnTo>
                <a:lnTo>
                  <a:pt x="8776" y="4357"/>
                </a:lnTo>
                <a:lnTo>
                  <a:pt x="8775" y="4348"/>
                </a:lnTo>
                <a:lnTo>
                  <a:pt x="8778" y="4339"/>
                </a:lnTo>
                <a:lnTo>
                  <a:pt x="8790" y="4336"/>
                </a:lnTo>
                <a:lnTo>
                  <a:pt x="8796" y="4326"/>
                </a:lnTo>
                <a:lnTo>
                  <a:pt x="8797" y="4306"/>
                </a:lnTo>
                <a:lnTo>
                  <a:pt x="8793" y="4298"/>
                </a:lnTo>
                <a:lnTo>
                  <a:pt x="8786" y="4302"/>
                </a:lnTo>
                <a:lnTo>
                  <a:pt x="8784" y="4294"/>
                </a:lnTo>
                <a:lnTo>
                  <a:pt x="8789" y="4276"/>
                </a:lnTo>
                <a:lnTo>
                  <a:pt x="8795" y="4256"/>
                </a:lnTo>
                <a:lnTo>
                  <a:pt x="8795" y="4247"/>
                </a:lnTo>
                <a:lnTo>
                  <a:pt x="8791" y="4248"/>
                </a:lnTo>
                <a:lnTo>
                  <a:pt x="8780" y="4257"/>
                </a:lnTo>
                <a:lnTo>
                  <a:pt x="8772" y="4281"/>
                </a:lnTo>
                <a:lnTo>
                  <a:pt x="8769" y="4309"/>
                </a:lnTo>
                <a:lnTo>
                  <a:pt x="8763" y="4312"/>
                </a:lnTo>
                <a:lnTo>
                  <a:pt x="8762" y="4304"/>
                </a:lnTo>
                <a:lnTo>
                  <a:pt x="8765" y="4280"/>
                </a:lnTo>
                <a:lnTo>
                  <a:pt x="8766" y="4269"/>
                </a:lnTo>
                <a:lnTo>
                  <a:pt x="8763" y="4261"/>
                </a:lnTo>
                <a:lnTo>
                  <a:pt x="8763" y="4248"/>
                </a:lnTo>
                <a:lnTo>
                  <a:pt x="8766" y="4234"/>
                </a:lnTo>
                <a:lnTo>
                  <a:pt x="8775" y="4220"/>
                </a:lnTo>
                <a:lnTo>
                  <a:pt x="8785" y="4209"/>
                </a:lnTo>
                <a:lnTo>
                  <a:pt x="8789" y="4194"/>
                </a:lnTo>
                <a:lnTo>
                  <a:pt x="8783" y="4184"/>
                </a:lnTo>
                <a:lnTo>
                  <a:pt x="8775" y="4182"/>
                </a:lnTo>
                <a:lnTo>
                  <a:pt x="8770" y="4191"/>
                </a:lnTo>
                <a:lnTo>
                  <a:pt x="8767" y="4202"/>
                </a:lnTo>
                <a:lnTo>
                  <a:pt x="8763" y="4208"/>
                </a:lnTo>
                <a:lnTo>
                  <a:pt x="8767" y="4189"/>
                </a:lnTo>
                <a:lnTo>
                  <a:pt x="8771" y="4177"/>
                </a:lnTo>
                <a:lnTo>
                  <a:pt x="8767" y="4174"/>
                </a:lnTo>
                <a:lnTo>
                  <a:pt x="8760" y="4179"/>
                </a:lnTo>
                <a:lnTo>
                  <a:pt x="8749" y="4194"/>
                </a:lnTo>
                <a:lnTo>
                  <a:pt x="8741" y="4211"/>
                </a:lnTo>
                <a:lnTo>
                  <a:pt x="8740" y="4206"/>
                </a:lnTo>
                <a:lnTo>
                  <a:pt x="8743" y="4191"/>
                </a:lnTo>
                <a:lnTo>
                  <a:pt x="8748" y="4177"/>
                </a:lnTo>
                <a:lnTo>
                  <a:pt x="8755" y="4169"/>
                </a:lnTo>
                <a:lnTo>
                  <a:pt x="8761" y="4147"/>
                </a:lnTo>
                <a:lnTo>
                  <a:pt x="8762" y="4141"/>
                </a:lnTo>
                <a:lnTo>
                  <a:pt x="8756" y="4132"/>
                </a:lnTo>
                <a:lnTo>
                  <a:pt x="8752" y="4121"/>
                </a:lnTo>
                <a:lnTo>
                  <a:pt x="8747" y="4120"/>
                </a:lnTo>
                <a:lnTo>
                  <a:pt x="8742" y="4110"/>
                </a:lnTo>
                <a:lnTo>
                  <a:pt x="8739" y="4096"/>
                </a:lnTo>
                <a:lnTo>
                  <a:pt x="8732" y="4091"/>
                </a:lnTo>
                <a:lnTo>
                  <a:pt x="8722" y="4075"/>
                </a:lnTo>
                <a:lnTo>
                  <a:pt x="8717" y="4075"/>
                </a:lnTo>
                <a:lnTo>
                  <a:pt x="8713" y="4069"/>
                </a:lnTo>
                <a:lnTo>
                  <a:pt x="8706" y="4070"/>
                </a:lnTo>
                <a:lnTo>
                  <a:pt x="8704" y="4059"/>
                </a:lnTo>
                <a:lnTo>
                  <a:pt x="8701" y="4051"/>
                </a:lnTo>
                <a:lnTo>
                  <a:pt x="8681" y="4025"/>
                </a:lnTo>
                <a:lnTo>
                  <a:pt x="8678" y="4015"/>
                </a:lnTo>
                <a:lnTo>
                  <a:pt x="8666" y="4005"/>
                </a:lnTo>
                <a:lnTo>
                  <a:pt x="8653" y="4006"/>
                </a:lnTo>
                <a:lnTo>
                  <a:pt x="8642" y="4010"/>
                </a:lnTo>
                <a:lnTo>
                  <a:pt x="8632" y="4029"/>
                </a:lnTo>
                <a:lnTo>
                  <a:pt x="8633" y="4018"/>
                </a:lnTo>
                <a:lnTo>
                  <a:pt x="8630" y="4005"/>
                </a:lnTo>
                <a:lnTo>
                  <a:pt x="8611" y="3994"/>
                </a:lnTo>
                <a:lnTo>
                  <a:pt x="8598" y="3994"/>
                </a:lnTo>
                <a:lnTo>
                  <a:pt x="8585" y="3999"/>
                </a:lnTo>
                <a:lnTo>
                  <a:pt x="8581" y="3995"/>
                </a:lnTo>
                <a:lnTo>
                  <a:pt x="8591" y="3981"/>
                </a:lnTo>
                <a:lnTo>
                  <a:pt x="8596" y="3984"/>
                </a:lnTo>
                <a:lnTo>
                  <a:pt x="8618" y="3984"/>
                </a:lnTo>
                <a:lnTo>
                  <a:pt x="8627" y="3991"/>
                </a:lnTo>
                <a:lnTo>
                  <a:pt x="8638" y="3993"/>
                </a:lnTo>
                <a:lnTo>
                  <a:pt x="8652" y="3990"/>
                </a:lnTo>
                <a:lnTo>
                  <a:pt x="8659" y="3976"/>
                </a:lnTo>
                <a:lnTo>
                  <a:pt x="8661" y="3942"/>
                </a:lnTo>
                <a:lnTo>
                  <a:pt x="8660" y="3927"/>
                </a:lnTo>
                <a:lnTo>
                  <a:pt x="8656" y="3923"/>
                </a:lnTo>
                <a:lnTo>
                  <a:pt x="8650" y="3923"/>
                </a:lnTo>
                <a:lnTo>
                  <a:pt x="8633" y="3904"/>
                </a:lnTo>
                <a:lnTo>
                  <a:pt x="8627" y="3899"/>
                </a:lnTo>
                <a:lnTo>
                  <a:pt x="8623" y="3898"/>
                </a:lnTo>
                <a:lnTo>
                  <a:pt x="8611" y="3915"/>
                </a:lnTo>
                <a:lnTo>
                  <a:pt x="8605" y="3915"/>
                </a:lnTo>
                <a:lnTo>
                  <a:pt x="8597" y="3918"/>
                </a:lnTo>
                <a:lnTo>
                  <a:pt x="8589" y="3936"/>
                </a:lnTo>
                <a:lnTo>
                  <a:pt x="8586" y="3935"/>
                </a:lnTo>
                <a:lnTo>
                  <a:pt x="8586" y="3921"/>
                </a:lnTo>
                <a:lnTo>
                  <a:pt x="8583" y="3911"/>
                </a:lnTo>
                <a:lnTo>
                  <a:pt x="8577" y="3911"/>
                </a:lnTo>
                <a:lnTo>
                  <a:pt x="8563" y="3917"/>
                </a:lnTo>
                <a:lnTo>
                  <a:pt x="8557" y="3923"/>
                </a:lnTo>
                <a:lnTo>
                  <a:pt x="8551" y="3921"/>
                </a:lnTo>
                <a:lnTo>
                  <a:pt x="8553" y="3915"/>
                </a:lnTo>
                <a:lnTo>
                  <a:pt x="8565" y="3905"/>
                </a:lnTo>
                <a:lnTo>
                  <a:pt x="8577" y="3901"/>
                </a:lnTo>
                <a:lnTo>
                  <a:pt x="8580" y="3893"/>
                </a:lnTo>
                <a:lnTo>
                  <a:pt x="8577" y="3884"/>
                </a:lnTo>
                <a:lnTo>
                  <a:pt x="8570" y="3880"/>
                </a:lnTo>
                <a:lnTo>
                  <a:pt x="8564" y="3886"/>
                </a:lnTo>
                <a:lnTo>
                  <a:pt x="8552" y="3886"/>
                </a:lnTo>
                <a:lnTo>
                  <a:pt x="8545" y="3884"/>
                </a:lnTo>
                <a:lnTo>
                  <a:pt x="8545" y="3877"/>
                </a:lnTo>
                <a:lnTo>
                  <a:pt x="8551" y="3876"/>
                </a:lnTo>
                <a:lnTo>
                  <a:pt x="8555" y="3880"/>
                </a:lnTo>
                <a:lnTo>
                  <a:pt x="8563" y="3877"/>
                </a:lnTo>
                <a:lnTo>
                  <a:pt x="8568" y="3867"/>
                </a:lnTo>
                <a:lnTo>
                  <a:pt x="8574" y="3866"/>
                </a:lnTo>
                <a:lnTo>
                  <a:pt x="8581" y="3872"/>
                </a:lnTo>
                <a:lnTo>
                  <a:pt x="8593" y="3893"/>
                </a:lnTo>
                <a:lnTo>
                  <a:pt x="8603" y="3896"/>
                </a:lnTo>
                <a:lnTo>
                  <a:pt x="8612" y="3889"/>
                </a:lnTo>
                <a:lnTo>
                  <a:pt x="8624" y="3874"/>
                </a:lnTo>
                <a:lnTo>
                  <a:pt x="8633" y="3871"/>
                </a:lnTo>
                <a:lnTo>
                  <a:pt x="8644" y="3873"/>
                </a:lnTo>
                <a:lnTo>
                  <a:pt x="8650" y="3859"/>
                </a:lnTo>
                <a:lnTo>
                  <a:pt x="8656" y="3856"/>
                </a:lnTo>
                <a:lnTo>
                  <a:pt x="8659" y="3843"/>
                </a:lnTo>
                <a:lnTo>
                  <a:pt x="8656" y="3829"/>
                </a:lnTo>
                <a:lnTo>
                  <a:pt x="8647" y="3820"/>
                </a:lnTo>
                <a:lnTo>
                  <a:pt x="8633" y="3814"/>
                </a:lnTo>
                <a:lnTo>
                  <a:pt x="8624" y="3805"/>
                </a:lnTo>
                <a:lnTo>
                  <a:pt x="8619" y="3797"/>
                </a:lnTo>
                <a:lnTo>
                  <a:pt x="8607" y="3798"/>
                </a:lnTo>
                <a:lnTo>
                  <a:pt x="8595" y="3795"/>
                </a:lnTo>
                <a:lnTo>
                  <a:pt x="8587" y="3799"/>
                </a:lnTo>
                <a:lnTo>
                  <a:pt x="8585" y="3812"/>
                </a:lnTo>
                <a:lnTo>
                  <a:pt x="8576" y="3820"/>
                </a:lnTo>
                <a:cubicBezTo>
                  <a:pt x="8576" y="3820"/>
                  <a:pt x="8568" y="3815"/>
                  <a:pt x="8567" y="3814"/>
                </a:cubicBezTo>
                <a:cubicBezTo>
                  <a:pt x="8566" y="3813"/>
                  <a:pt x="8557" y="3809"/>
                  <a:pt x="8557" y="3809"/>
                </a:cubicBezTo>
                <a:lnTo>
                  <a:pt x="8546" y="3810"/>
                </a:lnTo>
                <a:lnTo>
                  <a:pt x="8543" y="3822"/>
                </a:lnTo>
                <a:lnTo>
                  <a:pt x="8540" y="3833"/>
                </a:lnTo>
                <a:lnTo>
                  <a:pt x="8535" y="3829"/>
                </a:lnTo>
                <a:lnTo>
                  <a:pt x="8530" y="3817"/>
                </a:lnTo>
                <a:lnTo>
                  <a:pt x="8526" y="3816"/>
                </a:lnTo>
                <a:lnTo>
                  <a:pt x="8523" y="3808"/>
                </a:lnTo>
                <a:lnTo>
                  <a:pt x="8531" y="3796"/>
                </a:lnTo>
                <a:lnTo>
                  <a:pt x="8541" y="3791"/>
                </a:lnTo>
                <a:lnTo>
                  <a:pt x="8556" y="3795"/>
                </a:lnTo>
                <a:lnTo>
                  <a:pt x="8576" y="3796"/>
                </a:lnTo>
                <a:lnTo>
                  <a:pt x="8583" y="3787"/>
                </a:lnTo>
                <a:lnTo>
                  <a:pt x="8582" y="3777"/>
                </a:lnTo>
                <a:lnTo>
                  <a:pt x="8575" y="3758"/>
                </a:lnTo>
                <a:lnTo>
                  <a:pt x="8563" y="3742"/>
                </a:lnTo>
                <a:lnTo>
                  <a:pt x="8552" y="3732"/>
                </a:lnTo>
                <a:lnTo>
                  <a:pt x="8547" y="3718"/>
                </a:lnTo>
                <a:lnTo>
                  <a:pt x="8548" y="3700"/>
                </a:lnTo>
                <a:lnTo>
                  <a:pt x="8551" y="3695"/>
                </a:lnTo>
                <a:lnTo>
                  <a:pt x="8555" y="3698"/>
                </a:lnTo>
                <a:lnTo>
                  <a:pt x="8558" y="3710"/>
                </a:lnTo>
                <a:lnTo>
                  <a:pt x="8558" y="3721"/>
                </a:lnTo>
                <a:lnTo>
                  <a:pt x="8566" y="3730"/>
                </a:lnTo>
                <a:lnTo>
                  <a:pt x="8580" y="3749"/>
                </a:lnTo>
                <a:lnTo>
                  <a:pt x="8583" y="3758"/>
                </a:lnTo>
                <a:lnTo>
                  <a:pt x="8590" y="3764"/>
                </a:lnTo>
                <a:lnTo>
                  <a:pt x="8596" y="3765"/>
                </a:lnTo>
                <a:lnTo>
                  <a:pt x="8605" y="3780"/>
                </a:lnTo>
                <a:lnTo>
                  <a:pt x="8614" y="3780"/>
                </a:lnTo>
                <a:lnTo>
                  <a:pt x="8625" y="3774"/>
                </a:lnTo>
                <a:lnTo>
                  <a:pt x="8633" y="3765"/>
                </a:lnTo>
                <a:lnTo>
                  <a:pt x="8643" y="3761"/>
                </a:lnTo>
                <a:lnTo>
                  <a:pt x="8649" y="3749"/>
                </a:lnTo>
                <a:lnTo>
                  <a:pt x="8657" y="3737"/>
                </a:lnTo>
                <a:lnTo>
                  <a:pt x="8667" y="3730"/>
                </a:lnTo>
                <a:lnTo>
                  <a:pt x="8674" y="3730"/>
                </a:lnTo>
                <a:lnTo>
                  <a:pt x="8675" y="3719"/>
                </a:lnTo>
                <a:lnTo>
                  <a:pt x="8672" y="3708"/>
                </a:lnTo>
                <a:lnTo>
                  <a:pt x="8664" y="3694"/>
                </a:lnTo>
                <a:lnTo>
                  <a:pt x="8662" y="3682"/>
                </a:lnTo>
                <a:lnTo>
                  <a:pt x="8648" y="3641"/>
                </a:lnTo>
                <a:lnTo>
                  <a:pt x="8638" y="3630"/>
                </a:lnTo>
                <a:lnTo>
                  <a:pt x="8637" y="3619"/>
                </a:lnTo>
                <a:lnTo>
                  <a:pt x="8639" y="3613"/>
                </a:lnTo>
                <a:lnTo>
                  <a:pt x="8644" y="3614"/>
                </a:lnTo>
                <a:lnTo>
                  <a:pt x="8648" y="3622"/>
                </a:lnTo>
                <a:lnTo>
                  <a:pt x="8650" y="3633"/>
                </a:lnTo>
                <a:lnTo>
                  <a:pt x="8655" y="3645"/>
                </a:lnTo>
                <a:lnTo>
                  <a:pt x="8669" y="3685"/>
                </a:lnTo>
                <a:lnTo>
                  <a:pt x="8690" y="3726"/>
                </a:lnTo>
                <a:lnTo>
                  <a:pt x="8693" y="3730"/>
                </a:lnTo>
                <a:lnTo>
                  <a:pt x="8696" y="3722"/>
                </a:lnTo>
                <a:lnTo>
                  <a:pt x="8695" y="3707"/>
                </a:lnTo>
                <a:lnTo>
                  <a:pt x="8698" y="3673"/>
                </a:lnTo>
                <a:lnTo>
                  <a:pt x="8699" y="3654"/>
                </a:lnTo>
                <a:lnTo>
                  <a:pt x="8704" y="3643"/>
                </a:lnTo>
                <a:lnTo>
                  <a:pt x="8710" y="3642"/>
                </a:lnTo>
                <a:lnTo>
                  <a:pt x="8715" y="3646"/>
                </a:lnTo>
                <a:lnTo>
                  <a:pt x="8715" y="3659"/>
                </a:lnTo>
                <a:lnTo>
                  <a:pt x="8718" y="3668"/>
                </a:lnTo>
                <a:lnTo>
                  <a:pt x="8725" y="3670"/>
                </a:lnTo>
                <a:lnTo>
                  <a:pt x="8747" y="3685"/>
                </a:lnTo>
                <a:lnTo>
                  <a:pt x="8766" y="3708"/>
                </a:lnTo>
                <a:lnTo>
                  <a:pt x="8777" y="3715"/>
                </a:lnTo>
                <a:lnTo>
                  <a:pt x="8784" y="3708"/>
                </a:lnTo>
                <a:lnTo>
                  <a:pt x="8789" y="3706"/>
                </a:lnTo>
                <a:lnTo>
                  <a:pt x="8794" y="3714"/>
                </a:lnTo>
                <a:lnTo>
                  <a:pt x="8793" y="3724"/>
                </a:lnTo>
                <a:lnTo>
                  <a:pt x="8775" y="3729"/>
                </a:lnTo>
                <a:lnTo>
                  <a:pt x="8771" y="3732"/>
                </a:lnTo>
                <a:lnTo>
                  <a:pt x="8758" y="3713"/>
                </a:lnTo>
                <a:lnTo>
                  <a:pt x="8736" y="3694"/>
                </a:lnTo>
                <a:lnTo>
                  <a:pt x="8729" y="3688"/>
                </a:lnTo>
                <a:lnTo>
                  <a:pt x="8726" y="3683"/>
                </a:lnTo>
                <a:lnTo>
                  <a:pt x="8718" y="3684"/>
                </a:lnTo>
                <a:lnTo>
                  <a:pt x="8714" y="3690"/>
                </a:lnTo>
                <a:lnTo>
                  <a:pt x="8714" y="3703"/>
                </a:lnTo>
                <a:lnTo>
                  <a:pt x="8719" y="3720"/>
                </a:lnTo>
                <a:lnTo>
                  <a:pt x="8746" y="3763"/>
                </a:lnTo>
                <a:lnTo>
                  <a:pt x="8757" y="3783"/>
                </a:lnTo>
                <a:lnTo>
                  <a:pt x="8775" y="3801"/>
                </a:lnTo>
                <a:lnTo>
                  <a:pt x="8786" y="3814"/>
                </a:lnTo>
                <a:lnTo>
                  <a:pt x="8793" y="3818"/>
                </a:lnTo>
                <a:lnTo>
                  <a:pt x="8802" y="3814"/>
                </a:lnTo>
                <a:lnTo>
                  <a:pt x="8804" y="3804"/>
                </a:lnTo>
                <a:lnTo>
                  <a:pt x="8809" y="3790"/>
                </a:lnTo>
                <a:lnTo>
                  <a:pt x="8815" y="3790"/>
                </a:lnTo>
                <a:lnTo>
                  <a:pt x="8823" y="3788"/>
                </a:lnTo>
                <a:lnTo>
                  <a:pt x="8829" y="3779"/>
                </a:lnTo>
                <a:lnTo>
                  <a:pt x="8830" y="3765"/>
                </a:lnTo>
                <a:lnTo>
                  <a:pt x="8838" y="3755"/>
                </a:lnTo>
                <a:lnTo>
                  <a:pt x="8845" y="3755"/>
                </a:lnTo>
                <a:lnTo>
                  <a:pt x="8853" y="3761"/>
                </a:lnTo>
                <a:lnTo>
                  <a:pt x="8862" y="3765"/>
                </a:lnTo>
                <a:lnTo>
                  <a:pt x="8875" y="3759"/>
                </a:lnTo>
                <a:lnTo>
                  <a:pt x="8887" y="3761"/>
                </a:lnTo>
                <a:lnTo>
                  <a:pt x="8890" y="3753"/>
                </a:lnTo>
                <a:lnTo>
                  <a:pt x="8892" y="3727"/>
                </a:lnTo>
                <a:lnTo>
                  <a:pt x="8892" y="3707"/>
                </a:lnTo>
                <a:lnTo>
                  <a:pt x="8897" y="3691"/>
                </a:lnTo>
                <a:lnTo>
                  <a:pt x="8906" y="3665"/>
                </a:lnTo>
                <a:lnTo>
                  <a:pt x="8906" y="3650"/>
                </a:lnTo>
                <a:lnTo>
                  <a:pt x="8903" y="3641"/>
                </a:lnTo>
                <a:lnTo>
                  <a:pt x="8894" y="3638"/>
                </a:lnTo>
                <a:lnTo>
                  <a:pt x="8883" y="3644"/>
                </a:lnTo>
                <a:lnTo>
                  <a:pt x="8879" y="3651"/>
                </a:lnTo>
                <a:lnTo>
                  <a:pt x="8875" y="3645"/>
                </a:lnTo>
                <a:lnTo>
                  <a:pt x="8869" y="3645"/>
                </a:lnTo>
                <a:lnTo>
                  <a:pt x="8865" y="3650"/>
                </a:lnTo>
                <a:lnTo>
                  <a:pt x="8856" y="3639"/>
                </a:lnTo>
                <a:lnTo>
                  <a:pt x="8851" y="3624"/>
                </a:lnTo>
                <a:lnTo>
                  <a:pt x="8845" y="3615"/>
                </a:lnTo>
                <a:lnTo>
                  <a:pt x="8841" y="3601"/>
                </a:lnTo>
                <a:lnTo>
                  <a:pt x="8836" y="3600"/>
                </a:lnTo>
                <a:lnTo>
                  <a:pt x="8832" y="3616"/>
                </a:lnTo>
                <a:lnTo>
                  <a:pt x="8832" y="3636"/>
                </a:lnTo>
                <a:lnTo>
                  <a:pt x="8836" y="3643"/>
                </a:lnTo>
                <a:lnTo>
                  <a:pt x="8838" y="3659"/>
                </a:lnTo>
                <a:lnTo>
                  <a:pt x="8833" y="3672"/>
                </a:lnTo>
                <a:lnTo>
                  <a:pt x="8829" y="3690"/>
                </a:lnTo>
                <a:lnTo>
                  <a:pt x="8827" y="3682"/>
                </a:lnTo>
                <a:lnTo>
                  <a:pt x="8830" y="3656"/>
                </a:lnTo>
                <a:lnTo>
                  <a:pt x="8828" y="3634"/>
                </a:lnTo>
                <a:lnTo>
                  <a:pt x="8820" y="3628"/>
                </a:lnTo>
                <a:lnTo>
                  <a:pt x="8816" y="3604"/>
                </a:lnTo>
                <a:lnTo>
                  <a:pt x="8809" y="3597"/>
                </a:lnTo>
                <a:lnTo>
                  <a:pt x="8806" y="3588"/>
                </a:lnTo>
                <a:lnTo>
                  <a:pt x="8807" y="3582"/>
                </a:lnTo>
                <a:lnTo>
                  <a:pt x="8814" y="3576"/>
                </a:lnTo>
                <a:lnTo>
                  <a:pt x="8824" y="3552"/>
                </a:lnTo>
                <a:lnTo>
                  <a:pt x="8824" y="3539"/>
                </a:lnTo>
                <a:lnTo>
                  <a:pt x="8820" y="3530"/>
                </a:lnTo>
                <a:lnTo>
                  <a:pt x="8813" y="3526"/>
                </a:lnTo>
                <a:lnTo>
                  <a:pt x="8819" y="3520"/>
                </a:lnTo>
                <a:lnTo>
                  <a:pt x="8828" y="3520"/>
                </a:lnTo>
                <a:lnTo>
                  <a:pt x="8836" y="3513"/>
                </a:lnTo>
                <a:lnTo>
                  <a:pt x="8840" y="3497"/>
                </a:lnTo>
                <a:lnTo>
                  <a:pt x="8839" y="3473"/>
                </a:lnTo>
                <a:lnTo>
                  <a:pt x="8835" y="3461"/>
                </a:lnTo>
                <a:lnTo>
                  <a:pt x="8835" y="3452"/>
                </a:lnTo>
                <a:lnTo>
                  <a:pt x="8840" y="3452"/>
                </a:lnTo>
                <a:lnTo>
                  <a:pt x="8847" y="3464"/>
                </a:lnTo>
                <a:lnTo>
                  <a:pt x="8851" y="3480"/>
                </a:lnTo>
                <a:lnTo>
                  <a:pt x="8856" y="3487"/>
                </a:lnTo>
                <a:lnTo>
                  <a:pt x="8865" y="3486"/>
                </a:lnTo>
                <a:lnTo>
                  <a:pt x="8874" y="3476"/>
                </a:lnTo>
                <a:lnTo>
                  <a:pt x="8883" y="3479"/>
                </a:lnTo>
                <a:lnTo>
                  <a:pt x="8893" y="3491"/>
                </a:lnTo>
                <a:lnTo>
                  <a:pt x="8904" y="3496"/>
                </a:lnTo>
                <a:lnTo>
                  <a:pt x="8919" y="3515"/>
                </a:lnTo>
                <a:lnTo>
                  <a:pt x="8919" y="3531"/>
                </a:lnTo>
                <a:lnTo>
                  <a:pt x="8923" y="3547"/>
                </a:lnTo>
                <a:lnTo>
                  <a:pt x="8930" y="3556"/>
                </a:lnTo>
                <a:lnTo>
                  <a:pt x="8932" y="3570"/>
                </a:lnTo>
                <a:lnTo>
                  <a:pt x="8939" y="3574"/>
                </a:lnTo>
                <a:lnTo>
                  <a:pt x="8954" y="3560"/>
                </a:lnTo>
                <a:lnTo>
                  <a:pt x="8966" y="3528"/>
                </a:lnTo>
                <a:lnTo>
                  <a:pt x="8970" y="3510"/>
                </a:lnTo>
                <a:lnTo>
                  <a:pt x="8965" y="3497"/>
                </a:lnTo>
                <a:lnTo>
                  <a:pt x="8963" y="3479"/>
                </a:lnTo>
                <a:lnTo>
                  <a:pt x="8968" y="3466"/>
                </a:lnTo>
                <a:lnTo>
                  <a:pt x="8967" y="3458"/>
                </a:lnTo>
                <a:lnTo>
                  <a:pt x="8955" y="3455"/>
                </a:lnTo>
                <a:lnTo>
                  <a:pt x="8946" y="3464"/>
                </a:lnTo>
                <a:lnTo>
                  <a:pt x="8941" y="3472"/>
                </a:lnTo>
                <a:lnTo>
                  <a:pt x="8926" y="3459"/>
                </a:lnTo>
                <a:lnTo>
                  <a:pt x="8916" y="3439"/>
                </a:lnTo>
                <a:lnTo>
                  <a:pt x="8902" y="3433"/>
                </a:lnTo>
                <a:lnTo>
                  <a:pt x="8895" y="3441"/>
                </a:lnTo>
                <a:lnTo>
                  <a:pt x="8890" y="3432"/>
                </a:lnTo>
                <a:lnTo>
                  <a:pt x="8889" y="3423"/>
                </a:lnTo>
                <a:lnTo>
                  <a:pt x="8895" y="3422"/>
                </a:lnTo>
                <a:lnTo>
                  <a:pt x="8900" y="3409"/>
                </a:lnTo>
                <a:lnTo>
                  <a:pt x="8903" y="3371"/>
                </a:lnTo>
                <a:lnTo>
                  <a:pt x="8906" y="3365"/>
                </a:lnTo>
                <a:lnTo>
                  <a:pt x="8907" y="3350"/>
                </a:lnTo>
                <a:lnTo>
                  <a:pt x="8891" y="3337"/>
                </a:lnTo>
                <a:lnTo>
                  <a:pt x="8884" y="3338"/>
                </a:lnTo>
                <a:lnTo>
                  <a:pt x="8873" y="3361"/>
                </a:lnTo>
                <a:lnTo>
                  <a:pt x="8860" y="3365"/>
                </a:lnTo>
                <a:lnTo>
                  <a:pt x="8848" y="3361"/>
                </a:lnTo>
                <a:lnTo>
                  <a:pt x="8844" y="3349"/>
                </a:lnTo>
                <a:lnTo>
                  <a:pt x="8842" y="3326"/>
                </a:lnTo>
                <a:lnTo>
                  <a:pt x="8838" y="3315"/>
                </a:lnTo>
                <a:lnTo>
                  <a:pt x="8838" y="3301"/>
                </a:lnTo>
                <a:lnTo>
                  <a:pt x="8846" y="3312"/>
                </a:lnTo>
                <a:lnTo>
                  <a:pt x="8849" y="3320"/>
                </a:lnTo>
                <a:lnTo>
                  <a:pt x="8846" y="3329"/>
                </a:lnTo>
                <a:lnTo>
                  <a:pt x="8850" y="3343"/>
                </a:lnTo>
                <a:lnTo>
                  <a:pt x="8860" y="3351"/>
                </a:lnTo>
                <a:lnTo>
                  <a:pt x="8868" y="3349"/>
                </a:lnTo>
                <a:lnTo>
                  <a:pt x="8880" y="3329"/>
                </a:lnTo>
                <a:lnTo>
                  <a:pt x="8888" y="3322"/>
                </a:lnTo>
                <a:lnTo>
                  <a:pt x="8900" y="3322"/>
                </a:lnTo>
                <a:lnTo>
                  <a:pt x="8908" y="3330"/>
                </a:lnTo>
                <a:lnTo>
                  <a:pt x="8913" y="3332"/>
                </a:lnTo>
                <a:lnTo>
                  <a:pt x="8917" y="3322"/>
                </a:lnTo>
                <a:lnTo>
                  <a:pt x="8914" y="3309"/>
                </a:lnTo>
                <a:lnTo>
                  <a:pt x="8890" y="3267"/>
                </a:lnTo>
                <a:lnTo>
                  <a:pt x="8872" y="3243"/>
                </a:lnTo>
                <a:lnTo>
                  <a:pt x="8855" y="3242"/>
                </a:lnTo>
                <a:lnTo>
                  <a:pt x="8835" y="3229"/>
                </a:lnTo>
                <a:lnTo>
                  <a:pt x="8825" y="3207"/>
                </a:lnTo>
                <a:lnTo>
                  <a:pt x="8824" y="3194"/>
                </a:lnTo>
                <a:lnTo>
                  <a:pt x="8825" y="3181"/>
                </a:lnTo>
                <a:lnTo>
                  <a:pt x="8830" y="3193"/>
                </a:lnTo>
                <a:lnTo>
                  <a:pt x="8837" y="3213"/>
                </a:lnTo>
                <a:lnTo>
                  <a:pt x="8844" y="3225"/>
                </a:lnTo>
                <a:lnTo>
                  <a:pt x="8860" y="3226"/>
                </a:lnTo>
                <a:lnTo>
                  <a:pt x="8863" y="3217"/>
                </a:lnTo>
                <a:lnTo>
                  <a:pt x="8863" y="3205"/>
                </a:lnTo>
                <a:lnTo>
                  <a:pt x="8852" y="3184"/>
                </a:lnTo>
                <a:lnTo>
                  <a:pt x="8849" y="3176"/>
                </a:lnTo>
                <a:lnTo>
                  <a:pt x="8849" y="3168"/>
                </a:lnTo>
                <a:lnTo>
                  <a:pt x="8852" y="3168"/>
                </a:lnTo>
                <a:lnTo>
                  <a:pt x="8858" y="3175"/>
                </a:lnTo>
                <a:lnTo>
                  <a:pt x="8874" y="3204"/>
                </a:lnTo>
                <a:lnTo>
                  <a:pt x="8878" y="3222"/>
                </a:lnTo>
                <a:lnTo>
                  <a:pt x="8879" y="3234"/>
                </a:lnTo>
                <a:lnTo>
                  <a:pt x="8890" y="3251"/>
                </a:lnTo>
                <a:lnTo>
                  <a:pt x="8903" y="3267"/>
                </a:lnTo>
                <a:lnTo>
                  <a:pt x="8918" y="3297"/>
                </a:lnTo>
                <a:lnTo>
                  <a:pt x="8926" y="3300"/>
                </a:lnTo>
                <a:lnTo>
                  <a:pt x="8931" y="3295"/>
                </a:lnTo>
                <a:lnTo>
                  <a:pt x="8938" y="3298"/>
                </a:lnTo>
                <a:lnTo>
                  <a:pt x="8941" y="3308"/>
                </a:lnTo>
                <a:lnTo>
                  <a:pt x="8933" y="3320"/>
                </a:lnTo>
                <a:lnTo>
                  <a:pt x="8938" y="3338"/>
                </a:lnTo>
                <a:lnTo>
                  <a:pt x="8944" y="3348"/>
                </a:lnTo>
                <a:lnTo>
                  <a:pt x="8951" y="3347"/>
                </a:lnTo>
                <a:lnTo>
                  <a:pt x="8959" y="3333"/>
                </a:lnTo>
                <a:lnTo>
                  <a:pt x="8966" y="3296"/>
                </a:lnTo>
                <a:lnTo>
                  <a:pt x="8970" y="3284"/>
                </a:lnTo>
                <a:lnTo>
                  <a:pt x="8972" y="3272"/>
                </a:lnTo>
                <a:lnTo>
                  <a:pt x="8969" y="3252"/>
                </a:lnTo>
                <a:lnTo>
                  <a:pt x="8971" y="3242"/>
                </a:lnTo>
                <a:lnTo>
                  <a:pt x="8970" y="3216"/>
                </a:lnTo>
                <a:lnTo>
                  <a:pt x="8965" y="3199"/>
                </a:lnTo>
                <a:lnTo>
                  <a:pt x="8966" y="3188"/>
                </a:lnTo>
                <a:lnTo>
                  <a:pt x="8967" y="3180"/>
                </a:lnTo>
                <a:lnTo>
                  <a:pt x="8972" y="3185"/>
                </a:lnTo>
                <a:lnTo>
                  <a:pt x="8980" y="3189"/>
                </a:lnTo>
                <a:lnTo>
                  <a:pt x="8983" y="3188"/>
                </a:lnTo>
                <a:lnTo>
                  <a:pt x="8981" y="3178"/>
                </a:lnTo>
                <a:lnTo>
                  <a:pt x="8971" y="3161"/>
                </a:lnTo>
                <a:lnTo>
                  <a:pt x="8964" y="3142"/>
                </a:lnTo>
                <a:lnTo>
                  <a:pt x="8957" y="3129"/>
                </a:lnTo>
                <a:lnTo>
                  <a:pt x="8947" y="3124"/>
                </a:lnTo>
                <a:lnTo>
                  <a:pt x="8939" y="3124"/>
                </a:lnTo>
                <a:lnTo>
                  <a:pt x="8932" y="3111"/>
                </a:lnTo>
                <a:lnTo>
                  <a:pt x="8923" y="3102"/>
                </a:lnTo>
                <a:lnTo>
                  <a:pt x="8902" y="3102"/>
                </a:lnTo>
                <a:lnTo>
                  <a:pt x="8892" y="3106"/>
                </a:lnTo>
                <a:lnTo>
                  <a:pt x="8884" y="3106"/>
                </a:lnTo>
                <a:lnTo>
                  <a:pt x="8882" y="3098"/>
                </a:lnTo>
                <a:lnTo>
                  <a:pt x="8879" y="3093"/>
                </a:lnTo>
                <a:lnTo>
                  <a:pt x="8881" y="3083"/>
                </a:lnTo>
                <a:lnTo>
                  <a:pt x="8884" y="3091"/>
                </a:lnTo>
                <a:lnTo>
                  <a:pt x="8891" y="3094"/>
                </a:lnTo>
                <a:lnTo>
                  <a:pt x="8905" y="3089"/>
                </a:lnTo>
                <a:lnTo>
                  <a:pt x="8923" y="3085"/>
                </a:lnTo>
                <a:lnTo>
                  <a:pt x="8929" y="3094"/>
                </a:lnTo>
                <a:lnTo>
                  <a:pt x="8936" y="3090"/>
                </a:lnTo>
                <a:lnTo>
                  <a:pt x="8945" y="3082"/>
                </a:lnTo>
                <a:lnTo>
                  <a:pt x="8954" y="3088"/>
                </a:lnTo>
                <a:lnTo>
                  <a:pt x="8959" y="3094"/>
                </a:lnTo>
                <a:lnTo>
                  <a:pt x="8967" y="3087"/>
                </a:lnTo>
                <a:lnTo>
                  <a:pt x="8969" y="3080"/>
                </a:lnTo>
                <a:lnTo>
                  <a:pt x="8968" y="3068"/>
                </a:lnTo>
                <a:lnTo>
                  <a:pt x="8968" y="3047"/>
                </a:lnTo>
                <a:lnTo>
                  <a:pt x="8967" y="3034"/>
                </a:lnTo>
                <a:lnTo>
                  <a:pt x="8962" y="3030"/>
                </a:lnTo>
                <a:lnTo>
                  <a:pt x="8957" y="3037"/>
                </a:lnTo>
                <a:lnTo>
                  <a:pt x="8949" y="3042"/>
                </a:lnTo>
                <a:lnTo>
                  <a:pt x="8939" y="3037"/>
                </a:lnTo>
                <a:lnTo>
                  <a:pt x="8925" y="3036"/>
                </a:lnTo>
                <a:lnTo>
                  <a:pt x="8919" y="3028"/>
                </a:lnTo>
                <a:lnTo>
                  <a:pt x="8907" y="3021"/>
                </a:lnTo>
                <a:lnTo>
                  <a:pt x="8894" y="3025"/>
                </a:lnTo>
                <a:lnTo>
                  <a:pt x="8890" y="3036"/>
                </a:lnTo>
                <a:lnTo>
                  <a:pt x="8886" y="3034"/>
                </a:lnTo>
                <a:lnTo>
                  <a:pt x="8886" y="3014"/>
                </a:lnTo>
                <a:lnTo>
                  <a:pt x="8887" y="2999"/>
                </a:lnTo>
                <a:lnTo>
                  <a:pt x="8885" y="2991"/>
                </a:lnTo>
                <a:lnTo>
                  <a:pt x="8868" y="2993"/>
                </a:lnTo>
                <a:lnTo>
                  <a:pt x="8860" y="2993"/>
                </a:lnTo>
                <a:lnTo>
                  <a:pt x="8852" y="2983"/>
                </a:lnTo>
                <a:lnTo>
                  <a:pt x="8856" y="2973"/>
                </a:lnTo>
                <a:lnTo>
                  <a:pt x="8863" y="2973"/>
                </a:lnTo>
                <a:lnTo>
                  <a:pt x="8875" y="2980"/>
                </a:lnTo>
                <a:lnTo>
                  <a:pt x="8880" y="2975"/>
                </a:lnTo>
                <a:lnTo>
                  <a:pt x="8880" y="2963"/>
                </a:lnTo>
                <a:lnTo>
                  <a:pt x="8876" y="2956"/>
                </a:lnTo>
                <a:lnTo>
                  <a:pt x="8881" y="2946"/>
                </a:lnTo>
                <a:lnTo>
                  <a:pt x="8879" y="2933"/>
                </a:lnTo>
                <a:lnTo>
                  <a:pt x="8875" y="2923"/>
                </a:lnTo>
                <a:lnTo>
                  <a:pt x="8880" y="2913"/>
                </a:lnTo>
                <a:lnTo>
                  <a:pt x="8877" y="2900"/>
                </a:lnTo>
                <a:lnTo>
                  <a:pt x="8876" y="2884"/>
                </a:lnTo>
                <a:lnTo>
                  <a:pt x="8884" y="2879"/>
                </a:lnTo>
                <a:lnTo>
                  <a:pt x="8886" y="2885"/>
                </a:lnTo>
                <a:lnTo>
                  <a:pt x="8886" y="2899"/>
                </a:lnTo>
                <a:lnTo>
                  <a:pt x="8891" y="2911"/>
                </a:lnTo>
                <a:lnTo>
                  <a:pt x="8898" y="2913"/>
                </a:lnTo>
                <a:lnTo>
                  <a:pt x="8908" y="2900"/>
                </a:lnTo>
                <a:lnTo>
                  <a:pt x="8924" y="2876"/>
                </a:lnTo>
                <a:lnTo>
                  <a:pt x="8933" y="2871"/>
                </a:lnTo>
                <a:lnTo>
                  <a:pt x="8934" y="2864"/>
                </a:lnTo>
                <a:lnTo>
                  <a:pt x="8930" y="2858"/>
                </a:lnTo>
                <a:lnTo>
                  <a:pt x="8919" y="2853"/>
                </a:lnTo>
                <a:lnTo>
                  <a:pt x="8910" y="2853"/>
                </a:lnTo>
                <a:lnTo>
                  <a:pt x="8907" y="2847"/>
                </a:lnTo>
                <a:lnTo>
                  <a:pt x="8916" y="2842"/>
                </a:lnTo>
                <a:lnTo>
                  <a:pt x="8928" y="2843"/>
                </a:lnTo>
                <a:lnTo>
                  <a:pt x="8933" y="2848"/>
                </a:lnTo>
                <a:lnTo>
                  <a:pt x="8940" y="2849"/>
                </a:lnTo>
                <a:lnTo>
                  <a:pt x="8939" y="2837"/>
                </a:lnTo>
                <a:lnTo>
                  <a:pt x="8936" y="2830"/>
                </a:lnTo>
                <a:lnTo>
                  <a:pt x="8945" y="2824"/>
                </a:lnTo>
                <a:lnTo>
                  <a:pt x="8957" y="2825"/>
                </a:lnTo>
                <a:lnTo>
                  <a:pt x="8966" y="2841"/>
                </a:lnTo>
                <a:lnTo>
                  <a:pt x="8972" y="2845"/>
                </a:lnTo>
                <a:lnTo>
                  <a:pt x="8977" y="2840"/>
                </a:lnTo>
                <a:lnTo>
                  <a:pt x="8983" y="2842"/>
                </a:lnTo>
                <a:lnTo>
                  <a:pt x="8990" y="2857"/>
                </a:lnTo>
                <a:lnTo>
                  <a:pt x="8988" y="2872"/>
                </a:lnTo>
                <a:lnTo>
                  <a:pt x="8990" y="2881"/>
                </a:lnTo>
                <a:lnTo>
                  <a:pt x="9001" y="2885"/>
                </a:lnTo>
                <a:lnTo>
                  <a:pt x="9005" y="2882"/>
                </a:lnTo>
                <a:lnTo>
                  <a:pt x="9011" y="2886"/>
                </a:lnTo>
                <a:lnTo>
                  <a:pt x="9017" y="2900"/>
                </a:lnTo>
                <a:lnTo>
                  <a:pt x="9031" y="2908"/>
                </a:lnTo>
                <a:lnTo>
                  <a:pt x="9038" y="2925"/>
                </a:lnTo>
                <a:lnTo>
                  <a:pt x="9042" y="2930"/>
                </a:lnTo>
                <a:lnTo>
                  <a:pt x="9045" y="2920"/>
                </a:lnTo>
                <a:lnTo>
                  <a:pt x="9046" y="2901"/>
                </a:lnTo>
                <a:lnTo>
                  <a:pt x="9053" y="2887"/>
                </a:lnTo>
                <a:lnTo>
                  <a:pt x="9058" y="2858"/>
                </a:lnTo>
                <a:lnTo>
                  <a:pt x="9056" y="2846"/>
                </a:lnTo>
                <a:lnTo>
                  <a:pt x="9060" y="2820"/>
                </a:lnTo>
                <a:lnTo>
                  <a:pt x="9061" y="2790"/>
                </a:lnTo>
                <a:lnTo>
                  <a:pt x="9066" y="2782"/>
                </a:lnTo>
                <a:lnTo>
                  <a:pt x="9066" y="2766"/>
                </a:lnTo>
                <a:lnTo>
                  <a:pt x="9063" y="2748"/>
                </a:lnTo>
                <a:lnTo>
                  <a:pt x="9052" y="2740"/>
                </a:lnTo>
                <a:lnTo>
                  <a:pt x="9045" y="2729"/>
                </a:lnTo>
                <a:lnTo>
                  <a:pt x="9040" y="2729"/>
                </a:lnTo>
                <a:lnTo>
                  <a:pt x="9036" y="2720"/>
                </a:lnTo>
                <a:lnTo>
                  <a:pt x="9035" y="2711"/>
                </a:lnTo>
                <a:lnTo>
                  <a:pt x="9030" y="2715"/>
                </a:lnTo>
                <a:lnTo>
                  <a:pt x="9025" y="2729"/>
                </a:lnTo>
                <a:lnTo>
                  <a:pt x="9013" y="2751"/>
                </a:lnTo>
                <a:lnTo>
                  <a:pt x="9005" y="2756"/>
                </a:lnTo>
                <a:lnTo>
                  <a:pt x="9000" y="2748"/>
                </a:lnTo>
                <a:lnTo>
                  <a:pt x="9002" y="2740"/>
                </a:lnTo>
                <a:lnTo>
                  <a:pt x="9002" y="2724"/>
                </a:lnTo>
                <a:lnTo>
                  <a:pt x="8998" y="2714"/>
                </a:lnTo>
                <a:lnTo>
                  <a:pt x="8986" y="2707"/>
                </a:lnTo>
                <a:lnTo>
                  <a:pt x="8978" y="2709"/>
                </a:lnTo>
                <a:lnTo>
                  <a:pt x="8973" y="2702"/>
                </a:lnTo>
                <a:lnTo>
                  <a:pt x="8978" y="2697"/>
                </a:lnTo>
                <a:lnTo>
                  <a:pt x="8979" y="2690"/>
                </a:lnTo>
                <a:lnTo>
                  <a:pt x="8970" y="2680"/>
                </a:lnTo>
                <a:lnTo>
                  <a:pt x="8967" y="2671"/>
                </a:lnTo>
                <a:lnTo>
                  <a:pt x="8970" y="2664"/>
                </a:lnTo>
                <a:lnTo>
                  <a:pt x="8973" y="2667"/>
                </a:lnTo>
                <a:lnTo>
                  <a:pt x="8982" y="2670"/>
                </a:lnTo>
                <a:lnTo>
                  <a:pt x="8982" y="2660"/>
                </a:lnTo>
                <a:lnTo>
                  <a:pt x="8976" y="2645"/>
                </a:lnTo>
                <a:lnTo>
                  <a:pt x="8973" y="2631"/>
                </a:lnTo>
                <a:lnTo>
                  <a:pt x="8976" y="2622"/>
                </a:lnTo>
                <a:lnTo>
                  <a:pt x="8981" y="2615"/>
                </a:lnTo>
                <a:lnTo>
                  <a:pt x="8985" y="2622"/>
                </a:lnTo>
                <a:lnTo>
                  <a:pt x="8992" y="2626"/>
                </a:lnTo>
                <a:lnTo>
                  <a:pt x="8994" y="2638"/>
                </a:lnTo>
                <a:lnTo>
                  <a:pt x="9008" y="2663"/>
                </a:lnTo>
                <a:lnTo>
                  <a:pt x="9018" y="2674"/>
                </a:lnTo>
                <a:lnTo>
                  <a:pt x="9026" y="2671"/>
                </a:lnTo>
                <a:lnTo>
                  <a:pt x="9030" y="2659"/>
                </a:lnTo>
                <a:lnTo>
                  <a:pt x="9024" y="2631"/>
                </a:lnTo>
                <a:lnTo>
                  <a:pt x="9011" y="2610"/>
                </a:lnTo>
                <a:lnTo>
                  <a:pt x="9000" y="2601"/>
                </a:lnTo>
                <a:lnTo>
                  <a:pt x="8988" y="2594"/>
                </a:lnTo>
                <a:lnTo>
                  <a:pt x="8984" y="2568"/>
                </a:lnTo>
                <a:lnTo>
                  <a:pt x="8978" y="2554"/>
                </a:lnTo>
                <a:lnTo>
                  <a:pt x="8970" y="2539"/>
                </a:lnTo>
                <a:lnTo>
                  <a:pt x="8962" y="2532"/>
                </a:lnTo>
                <a:lnTo>
                  <a:pt x="8954" y="2519"/>
                </a:lnTo>
                <a:lnTo>
                  <a:pt x="8954" y="2507"/>
                </a:lnTo>
                <a:lnTo>
                  <a:pt x="8959" y="2500"/>
                </a:lnTo>
                <a:lnTo>
                  <a:pt x="8961" y="2487"/>
                </a:lnTo>
                <a:lnTo>
                  <a:pt x="8957" y="2482"/>
                </a:lnTo>
                <a:lnTo>
                  <a:pt x="8955" y="2473"/>
                </a:lnTo>
                <a:lnTo>
                  <a:pt x="8960" y="2464"/>
                </a:lnTo>
                <a:lnTo>
                  <a:pt x="8968" y="2463"/>
                </a:lnTo>
                <a:lnTo>
                  <a:pt x="8974" y="2456"/>
                </a:lnTo>
                <a:lnTo>
                  <a:pt x="8982" y="2461"/>
                </a:lnTo>
                <a:lnTo>
                  <a:pt x="8987" y="2471"/>
                </a:lnTo>
                <a:lnTo>
                  <a:pt x="8977" y="2482"/>
                </a:lnTo>
                <a:lnTo>
                  <a:pt x="8983" y="2485"/>
                </a:lnTo>
                <a:lnTo>
                  <a:pt x="8991" y="2494"/>
                </a:lnTo>
                <a:lnTo>
                  <a:pt x="8991" y="2507"/>
                </a:lnTo>
                <a:lnTo>
                  <a:pt x="8993" y="2520"/>
                </a:lnTo>
                <a:lnTo>
                  <a:pt x="9002" y="2523"/>
                </a:lnTo>
                <a:lnTo>
                  <a:pt x="9014" y="2507"/>
                </a:lnTo>
                <a:lnTo>
                  <a:pt x="9019" y="2481"/>
                </a:lnTo>
                <a:lnTo>
                  <a:pt x="9021" y="2455"/>
                </a:lnTo>
                <a:lnTo>
                  <a:pt x="9027" y="2439"/>
                </a:lnTo>
                <a:lnTo>
                  <a:pt x="9030" y="2427"/>
                </a:lnTo>
                <a:lnTo>
                  <a:pt x="9027" y="2401"/>
                </a:lnTo>
                <a:lnTo>
                  <a:pt x="9034" y="2387"/>
                </a:lnTo>
                <a:lnTo>
                  <a:pt x="9044" y="2376"/>
                </a:lnTo>
                <a:lnTo>
                  <a:pt x="9047" y="2344"/>
                </a:lnTo>
                <a:lnTo>
                  <a:pt x="9045" y="2321"/>
                </a:lnTo>
                <a:lnTo>
                  <a:pt x="9040" y="2306"/>
                </a:lnTo>
                <a:lnTo>
                  <a:pt x="9046" y="2267"/>
                </a:lnTo>
                <a:lnTo>
                  <a:pt x="9052" y="2235"/>
                </a:lnTo>
                <a:lnTo>
                  <a:pt x="9052" y="2206"/>
                </a:lnTo>
                <a:lnTo>
                  <a:pt x="9061" y="2189"/>
                </a:lnTo>
                <a:lnTo>
                  <a:pt x="9062" y="2175"/>
                </a:lnTo>
                <a:lnTo>
                  <a:pt x="9066" y="2151"/>
                </a:lnTo>
                <a:lnTo>
                  <a:pt x="9066" y="2121"/>
                </a:lnTo>
                <a:lnTo>
                  <a:pt x="9075" y="2107"/>
                </a:lnTo>
                <a:lnTo>
                  <a:pt x="9084" y="2083"/>
                </a:lnTo>
                <a:lnTo>
                  <a:pt x="9105" y="2032"/>
                </a:lnTo>
                <a:lnTo>
                  <a:pt x="9116" y="2003"/>
                </a:lnTo>
                <a:lnTo>
                  <a:pt x="9135" y="1979"/>
                </a:lnTo>
                <a:lnTo>
                  <a:pt x="9139" y="1960"/>
                </a:lnTo>
                <a:lnTo>
                  <a:pt x="9149" y="1942"/>
                </a:lnTo>
                <a:lnTo>
                  <a:pt x="9156" y="1916"/>
                </a:lnTo>
                <a:lnTo>
                  <a:pt x="9171" y="1894"/>
                </a:lnTo>
                <a:lnTo>
                  <a:pt x="9175" y="1886"/>
                </a:lnTo>
                <a:lnTo>
                  <a:pt x="9173" y="1878"/>
                </a:lnTo>
                <a:lnTo>
                  <a:pt x="9165" y="1866"/>
                </a:lnTo>
                <a:lnTo>
                  <a:pt x="9153" y="1860"/>
                </a:lnTo>
                <a:lnTo>
                  <a:pt x="9147" y="1852"/>
                </a:lnTo>
                <a:lnTo>
                  <a:pt x="9141" y="1844"/>
                </a:lnTo>
                <a:lnTo>
                  <a:pt x="9131" y="1847"/>
                </a:lnTo>
                <a:lnTo>
                  <a:pt x="9114" y="1857"/>
                </a:lnTo>
                <a:lnTo>
                  <a:pt x="9094" y="1865"/>
                </a:lnTo>
                <a:lnTo>
                  <a:pt x="9079" y="1876"/>
                </a:lnTo>
                <a:lnTo>
                  <a:pt x="9070" y="1895"/>
                </a:lnTo>
                <a:lnTo>
                  <a:pt x="9057" y="1908"/>
                </a:lnTo>
                <a:lnTo>
                  <a:pt x="9053" y="1919"/>
                </a:lnTo>
                <a:lnTo>
                  <a:pt x="9046" y="1923"/>
                </a:lnTo>
                <a:lnTo>
                  <a:pt x="9034" y="1915"/>
                </a:lnTo>
                <a:lnTo>
                  <a:pt x="9029" y="1903"/>
                </a:lnTo>
                <a:lnTo>
                  <a:pt x="9029" y="1891"/>
                </a:lnTo>
                <a:lnTo>
                  <a:pt x="9038" y="1892"/>
                </a:lnTo>
                <a:lnTo>
                  <a:pt x="9043" y="1885"/>
                </a:lnTo>
                <a:lnTo>
                  <a:pt x="9042" y="1867"/>
                </a:lnTo>
                <a:lnTo>
                  <a:pt x="9040" y="1855"/>
                </a:lnTo>
                <a:lnTo>
                  <a:pt x="9030" y="1854"/>
                </a:lnTo>
                <a:lnTo>
                  <a:pt x="9024" y="1848"/>
                </a:lnTo>
                <a:lnTo>
                  <a:pt x="9033" y="1845"/>
                </a:lnTo>
                <a:lnTo>
                  <a:pt x="9038" y="1833"/>
                </a:lnTo>
                <a:lnTo>
                  <a:pt x="9052" y="1819"/>
                </a:lnTo>
                <a:lnTo>
                  <a:pt x="9060" y="1792"/>
                </a:lnTo>
                <a:lnTo>
                  <a:pt x="9071" y="1777"/>
                </a:lnTo>
                <a:lnTo>
                  <a:pt x="9081" y="1777"/>
                </a:lnTo>
                <a:lnTo>
                  <a:pt x="9098" y="1780"/>
                </a:lnTo>
                <a:lnTo>
                  <a:pt x="9124" y="1814"/>
                </a:lnTo>
                <a:lnTo>
                  <a:pt x="9132" y="1826"/>
                </a:lnTo>
                <a:lnTo>
                  <a:pt x="9156" y="1828"/>
                </a:lnTo>
                <a:lnTo>
                  <a:pt x="9168" y="1822"/>
                </a:lnTo>
                <a:lnTo>
                  <a:pt x="9180" y="1827"/>
                </a:lnTo>
                <a:lnTo>
                  <a:pt x="9204" y="1816"/>
                </a:lnTo>
                <a:lnTo>
                  <a:pt x="9215" y="1804"/>
                </a:lnTo>
                <a:lnTo>
                  <a:pt x="9216" y="1787"/>
                </a:lnTo>
                <a:lnTo>
                  <a:pt x="9213" y="1777"/>
                </a:lnTo>
                <a:lnTo>
                  <a:pt x="9219" y="1777"/>
                </a:lnTo>
                <a:lnTo>
                  <a:pt x="9229" y="1774"/>
                </a:lnTo>
                <a:lnTo>
                  <a:pt x="9239" y="1757"/>
                </a:lnTo>
                <a:lnTo>
                  <a:pt x="9239" y="1742"/>
                </a:lnTo>
                <a:lnTo>
                  <a:pt x="9232" y="1727"/>
                </a:lnTo>
                <a:lnTo>
                  <a:pt x="9220" y="1720"/>
                </a:lnTo>
                <a:lnTo>
                  <a:pt x="9216" y="1708"/>
                </a:lnTo>
                <a:lnTo>
                  <a:pt x="9208" y="1703"/>
                </a:lnTo>
                <a:lnTo>
                  <a:pt x="9198" y="1705"/>
                </a:lnTo>
                <a:lnTo>
                  <a:pt x="9190" y="1719"/>
                </a:lnTo>
                <a:lnTo>
                  <a:pt x="9185" y="1719"/>
                </a:lnTo>
                <a:lnTo>
                  <a:pt x="9176" y="1706"/>
                </a:lnTo>
                <a:lnTo>
                  <a:pt x="9148" y="1708"/>
                </a:lnTo>
                <a:lnTo>
                  <a:pt x="9133" y="1702"/>
                </a:lnTo>
                <a:lnTo>
                  <a:pt x="9122" y="1692"/>
                </a:lnTo>
                <a:lnTo>
                  <a:pt x="9112" y="1691"/>
                </a:lnTo>
                <a:lnTo>
                  <a:pt x="9104" y="1698"/>
                </a:lnTo>
                <a:lnTo>
                  <a:pt x="9078" y="1700"/>
                </a:lnTo>
                <a:lnTo>
                  <a:pt x="9068" y="1699"/>
                </a:lnTo>
                <a:lnTo>
                  <a:pt x="9057" y="1691"/>
                </a:lnTo>
                <a:lnTo>
                  <a:pt x="9068" y="1689"/>
                </a:lnTo>
                <a:lnTo>
                  <a:pt x="9079" y="1693"/>
                </a:lnTo>
                <a:lnTo>
                  <a:pt x="9090" y="1681"/>
                </a:lnTo>
                <a:lnTo>
                  <a:pt x="9104" y="1676"/>
                </a:lnTo>
                <a:lnTo>
                  <a:pt x="9115" y="1683"/>
                </a:lnTo>
                <a:lnTo>
                  <a:pt x="9126" y="1686"/>
                </a:lnTo>
                <a:lnTo>
                  <a:pt x="9133" y="1682"/>
                </a:lnTo>
                <a:lnTo>
                  <a:pt x="9140" y="1674"/>
                </a:lnTo>
                <a:lnTo>
                  <a:pt x="9147" y="1677"/>
                </a:lnTo>
                <a:lnTo>
                  <a:pt x="9154" y="1677"/>
                </a:lnTo>
                <a:lnTo>
                  <a:pt x="9160" y="1664"/>
                </a:lnTo>
                <a:lnTo>
                  <a:pt x="9164" y="1659"/>
                </a:lnTo>
                <a:lnTo>
                  <a:pt x="9172" y="1662"/>
                </a:lnTo>
                <a:lnTo>
                  <a:pt x="9178" y="1662"/>
                </a:lnTo>
                <a:lnTo>
                  <a:pt x="9180" y="1653"/>
                </a:lnTo>
                <a:lnTo>
                  <a:pt x="9184" y="1650"/>
                </a:lnTo>
                <a:lnTo>
                  <a:pt x="9191" y="1651"/>
                </a:lnTo>
                <a:lnTo>
                  <a:pt x="9192" y="1655"/>
                </a:lnTo>
                <a:lnTo>
                  <a:pt x="9200" y="1658"/>
                </a:lnTo>
                <a:lnTo>
                  <a:pt x="9205" y="1664"/>
                </a:lnTo>
                <a:lnTo>
                  <a:pt x="9216" y="1666"/>
                </a:lnTo>
                <a:lnTo>
                  <a:pt x="9227" y="1673"/>
                </a:lnTo>
                <a:lnTo>
                  <a:pt x="9235" y="1683"/>
                </a:lnTo>
                <a:lnTo>
                  <a:pt x="9244" y="1680"/>
                </a:lnTo>
                <a:lnTo>
                  <a:pt x="9255" y="1681"/>
                </a:lnTo>
                <a:lnTo>
                  <a:pt x="9267" y="1665"/>
                </a:lnTo>
                <a:lnTo>
                  <a:pt x="9287" y="1647"/>
                </a:lnTo>
                <a:lnTo>
                  <a:pt x="9295" y="1646"/>
                </a:lnTo>
                <a:lnTo>
                  <a:pt x="9305" y="1647"/>
                </a:lnTo>
                <a:lnTo>
                  <a:pt x="9310" y="1634"/>
                </a:lnTo>
                <a:lnTo>
                  <a:pt x="9310" y="1621"/>
                </a:lnTo>
                <a:lnTo>
                  <a:pt x="9305" y="1614"/>
                </a:lnTo>
                <a:lnTo>
                  <a:pt x="9298" y="1597"/>
                </a:lnTo>
                <a:lnTo>
                  <a:pt x="9297" y="1585"/>
                </a:lnTo>
                <a:lnTo>
                  <a:pt x="9293" y="1579"/>
                </a:lnTo>
                <a:lnTo>
                  <a:pt x="9293" y="1570"/>
                </a:lnTo>
                <a:lnTo>
                  <a:pt x="9300" y="1550"/>
                </a:lnTo>
                <a:lnTo>
                  <a:pt x="9309" y="1538"/>
                </a:lnTo>
                <a:lnTo>
                  <a:pt x="9316" y="1538"/>
                </a:lnTo>
                <a:lnTo>
                  <a:pt x="9335" y="1557"/>
                </a:lnTo>
                <a:lnTo>
                  <a:pt x="9344" y="1562"/>
                </a:lnTo>
                <a:lnTo>
                  <a:pt x="9350" y="1558"/>
                </a:lnTo>
                <a:lnTo>
                  <a:pt x="9356" y="1543"/>
                </a:lnTo>
                <a:lnTo>
                  <a:pt x="9370" y="1511"/>
                </a:lnTo>
                <a:lnTo>
                  <a:pt x="9381" y="1497"/>
                </a:lnTo>
                <a:lnTo>
                  <a:pt x="9389" y="1492"/>
                </a:lnTo>
                <a:lnTo>
                  <a:pt x="9393" y="1481"/>
                </a:lnTo>
                <a:lnTo>
                  <a:pt x="9404" y="1467"/>
                </a:lnTo>
                <a:lnTo>
                  <a:pt x="9417" y="1459"/>
                </a:lnTo>
                <a:lnTo>
                  <a:pt x="9422" y="1444"/>
                </a:lnTo>
                <a:lnTo>
                  <a:pt x="9423" y="1420"/>
                </a:lnTo>
                <a:lnTo>
                  <a:pt x="9417" y="1388"/>
                </a:lnTo>
                <a:lnTo>
                  <a:pt x="9408" y="1373"/>
                </a:lnTo>
                <a:lnTo>
                  <a:pt x="9405" y="1359"/>
                </a:lnTo>
                <a:lnTo>
                  <a:pt x="9385" y="1331"/>
                </a:lnTo>
                <a:lnTo>
                  <a:pt x="9384" y="1319"/>
                </a:lnTo>
                <a:lnTo>
                  <a:pt x="9379" y="1302"/>
                </a:lnTo>
                <a:lnTo>
                  <a:pt x="9366" y="1292"/>
                </a:lnTo>
                <a:lnTo>
                  <a:pt x="9358" y="1289"/>
                </a:lnTo>
                <a:lnTo>
                  <a:pt x="9351" y="1275"/>
                </a:lnTo>
                <a:lnTo>
                  <a:pt x="9339" y="1265"/>
                </a:lnTo>
                <a:lnTo>
                  <a:pt x="9325" y="1263"/>
                </a:lnTo>
                <a:lnTo>
                  <a:pt x="9306" y="1253"/>
                </a:lnTo>
                <a:lnTo>
                  <a:pt x="9289" y="1239"/>
                </a:lnTo>
                <a:lnTo>
                  <a:pt x="9273" y="1232"/>
                </a:lnTo>
                <a:lnTo>
                  <a:pt x="9265" y="1236"/>
                </a:lnTo>
                <a:lnTo>
                  <a:pt x="9249" y="1237"/>
                </a:lnTo>
                <a:lnTo>
                  <a:pt x="9231" y="1247"/>
                </a:lnTo>
                <a:lnTo>
                  <a:pt x="9225" y="1260"/>
                </a:lnTo>
                <a:lnTo>
                  <a:pt x="9212" y="1269"/>
                </a:lnTo>
                <a:lnTo>
                  <a:pt x="9200" y="1260"/>
                </a:lnTo>
                <a:lnTo>
                  <a:pt x="9196" y="1250"/>
                </a:lnTo>
                <a:lnTo>
                  <a:pt x="9189" y="1254"/>
                </a:lnTo>
                <a:lnTo>
                  <a:pt x="9185" y="1267"/>
                </a:lnTo>
                <a:lnTo>
                  <a:pt x="9187" y="1284"/>
                </a:lnTo>
                <a:lnTo>
                  <a:pt x="9185" y="1307"/>
                </a:lnTo>
                <a:lnTo>
                  <a:pt x="9181" y="1321"/>
                </a:lnTo>
                <a:lnTo>
                  <a:pt x="9174" y="1321"/>
                </a:lnTo>
                <a:lnTo>
                  <a:pt x="9173" y="1333"/>
                </a:lnTo>
                <a:lnTo>
                  <a:pt x="9177" y="1342"/>
                </a:lnTo>
                <a:lnTo>
                  <a:pt x="9174" y="1355"/>
                </a:lnTo>
                <a:lnTo>
                  <a:pt x="9161" y="1365"/>
                </a:lnTo>
                <a:lnTo>
                  <a:pt x="9150" y="1365"/>
                </a:lnTo>
                <a:lnTo>
                  <a:pt x="9142" y="1351"/>
                </a:lnTo>
                <a:lnTo>
                  <a:pt x="9141" y="1336"/>
                </a:lnTo>
                <a:lnTo>
                  <a:pt x="9136" y="1331"/>
                </a:lnTo>
                <a:lnTo>
                  <a:pt x="9131" y="1341"/>
                </a:lnTo>
                <a:lnTo>
                  <a:pt x="9131" y="1360"/>
                </a:lnTo>
                <a:lnTo>
                  <a:pt x="9133" y="1367"/>
                </a:lnTo>
                <a:lnTo>
                  <a:pt x="9128" y="1383"/>
                </a:lnTo>
                <a:lnTo>
                  <a:pt x="9124" y="1401"/>
                </a:lnTo>
                <a:lnTo>
                  <a:pt x="9120" y="1413"/>
                </a:lnTo>
                <a:lnTo>
                  <a:pt x="9120" y="1399"/>
                </a:lnTo>
                <a:lnTo>
                  <a:pt x="9123" y="1389"/>
                </a:lnTo>
                <a:lnTo>
                  <a:pt x="9120" y="1365"/>
                </a:lnTo>
                <a:lnTo>
                  <a:pt x="9115" y="1350"/>
                </a:lnTo>
                <a:lnTo>
                  <a:pt x="9118" y="1334"/>
                </a:lnTo>
                <a:lnTo>
                  <a:pt x="9118" y="1319"/>
                </a:lnTo>
                <a:lnTo>
                  <a:pt x="9113" y="1303"/>
                </a:lnTo>
                <a:lnTo>
                  <a:pt x="9113" y="1290"/>
                </a:lnTo>
                <a:lnTo>
                  <a:pt x="9106" y="1298"/>
                </a:lnTo>
                <a:lnTo>
                  <a:pt x="9102" y="1309"/>
                </a:lnTo>
                <a:lnTo>
                  <a:pt x="9094" y="1324"/>
                </a:lnTo>
                <a:lnTo>
                  <a:pt x="9094" y="1338"/>
                </a:lnTo>
                <a:lnTo>
                  <a:pt x="9090" y="1361"/>
                </a:lnTo>
                <a:lnTo>
                  <a:pt x="9072" y="1390"/>
                </a:lnTo>
                <a:lnTo>
                  <a:pt x="9063" y="1406"/>
                </a:lnTo>
                <a:lnTo>
                  <a:pt x="9053" y="1409"/>
                </a:lnTo>
                <a:lnTo>
                  <a:pt x="9046" y="1420"/>
                </a:lnTo>
                <a:lnTo>
                  <a:pt x="9035" y="1434"/>
                </a:lnTo>
                <a:lnTo>
                  <a:pt x="9024" y="1434"/>
                </a:lnTo>
                <a:lnTo>
                  <a:pt x="9012" y="1455"/>
                </a:lnTo>
                <a:lnTo>
                  <a:pt x="8994" y="1471"/>
                </a:lnTo>
                <a:lnTo>
                  <a:pt x="8975" y="1471"/>
                </a:lnTo>
                <a:lnTo>
                  <a:pt x="8962" y="1472"/>
                </a:lnTo>
                <a:lnTo>
                  <a:pt x="8960" y="1482"/>
                </a:lnTo>
                <a:lnTo>
                  <a:pt x="8952" y="1495"/>
                </a:lnTo>
                <a:lnTo>
                  <a:pt x="8940" y="1495"/>
                </a:lnTo>
                <a:lnTo>
                  <a:pt x="8932" y="1492"/>
                </a:lnTo>
                <a:lnTo>
                  <a:pt x="8923" y="1500"/>
                </a:lnTo>
                <a:lnTo>
                  <a:pt x="8907" y="1527"/>
                </a:lnTo>
                <a:lnTo>
                  <a:pt x="8885" y="1558"/>
                </a:lnTo>
                <a:lnTo>
                  <a:pt x="8883" y="1577"/>
                </a:lnTo>
                <a:lnTo>
                  <a:pt x="8875" y="1580"/>
                </a:lnTo>
                <a:lnTo>
                  <a:pt x="8852" y="1610"/>
                </a:lnTo>
                <a:lnTo>
                  <a:pt x="8841" y="1631"/>
                </a:lnTo>
                <a:lnTo>
                  <a:pt x="8838" y="1622"/>
                </a:lnTo>
                <a:lnTo>
                  <a:pt x="8834" y="1622"/>
                </a:lnTo>
                <a:lnTo>
                  <a:pt x="8820" y="1637"/>
                </a:lnTo>
                <a:lnTo>
                  <a:pt x="8811" y="1661"/>
                </a:lnTo>
                <a:lnTo>
                  <a:pt x="8799" y="1685"/>
                </a:lnTo>
                <a:lnTo>
                  <a:pt x="8796" y="1702"/>
                </a:lnTo>
                <a:lnTo>
                  <a:pt x="8792" y="1713"/>
                </a:lnTo>
                <a:lnTo>
                  <a:pt x="8789" y="1702"/>
                </a:lnTo>
                <a:lnTo>
                  <a:pt x="8795" y="1678"/>
                </a:lnTo>
                <a:lnTo>
                  <a:pt x="8794" y="1659"/>
                </a:lnTo>
                <a:lnTo>
                  <a:pt x="8794" y="1640"/>
                </a:lnTo>
                <a:lnTo>
                  <a:pt x="8805" y="1639"/>
                </a:lnTo>
                <a:lnTo>
                  <a:pt x="8808" y="1628"/>
                </a:lnTo>
                <a:lnTo>
                  <a:pt x="8824" y="1607"/>
                </a:lnTo>
                <a:lnTo>
                  <a:pt x="8834" y="1603"/>
                </a:lnTo>
                <a:lnTo>
                  <a:pt x="8847" y="1582"/>
                </a:lnTo>
                <a:lnTo>
                  <a:pt x="8865" y="1556"/>
                </a:lnTo>
                <a:lnTo>
                  <a:pt x="8870" y="1541"/>
                </a:lnTo>
                <a:lnTo>
                  <a:pt x="8882" y="1530"/>
                </a:lnTo>
                <a:lnTo>
                  <a:pt x="8893" y="1501"/>
                </a:lnTo>
                <a:lnTo>
                  <a:pt x="8898" y="1485"/>
                </a:lnTo>
                <a:lnTo>
                  <a:pt x="8896" y="1471"/>
                </a:lnTo>
                <a:lnTo>
                  <a:pt x="8900" y="1460"/>
                </a:lnTo>
                <a:lnTo>
                  <a:pt x="8903" y="1468"/>
                </a:lnTo>
                <a:lnTo>
                  <a:pt x="8910" y="1471"/>
                </a:lnTo>
                <a:lnTo>
                  <a:pt x="8918" y="1455"/>
                </a:lnTo>
                <a:lnTo>
                  <a:pt x="8929" y="1446"/>
                </a:lnTo>
                <a:lnTo>
                  <a:pt x="8930" y="1430"/>
                </a:lnTo>
                <a:lnTo>
                  <a:pt x="8940" y="1405"/>
                </a:lnTo>
                <a:lnTo>
                  <a:pt x="8944" y="1402"/>
                </a:lnTo>
                <a:lnTo>
                  <a:pt x="8953" y="1409"/>
                </a:lnTo>
                <a:lnTo>
                  <a:pt x="8961" y="1393"/>
                </a:lnTo>
                <a:lnTo>
                  <a:pt x="8972" y="1386"/>
                </a:lnTo>
                <a:lnTo>
                  <a:pt x="8975" y="1390"/>
                </a:lnTo>
                <a:lnTo>
                  <a:pt x="8983" y="1390"/>
                </a:lnTo>
                <a:lnTo>
                  <a:pt x="9021" y="1333"/>
                </a:lnTo>
                <a:lnTo>
                  <a:pt x="9026" y="1313"/>
                </a:lnTo>
                <a:lnTo>
                  <a:pt x="9029" y="1286"/>
                </a:lnTo>
                <a:lnTo>
                  <a:pt x="9039" y="1251"/>
                </a:lnTo>
                <a:lnTo>
                  <a:pt x="9051" y="1226"/>
                </a:lnTo>
                <a:lnTo>
                  <a:pt x="9050" y="1199"/>
                </a:lnTo>
                <a:lnTo>
                  <a:pt x="9051" y="1162"/>
                </a:lnTo>
                <a:lnTo>
                  <a:pt x="9048" y="1140"/>
                </a:lnTo>
                <a:lnTo>
                  <a:pt x="9039" y="1136"/>
                </a:lnTo>
                <a:lnTo>
                  <a:pt x="9025" y="1141"/>
                </a:lnTo>
                <a:lnTo>
                  <a:pt x="9008" y="1142"/>
                </a:lnTo>
                <a:lnTo>
                  <a:pt x="8993" y="1134"/>
                </a:lnTo>
                <a:lnTo>
                  <a:pt x="8978" y="1134"/>
                </a:lnTo>
                <a:lnTo>
                  <a:pt x="8968" y="1144"/>
                </a:lnTo>
                <a:lnTo>
                  <a:pt x="8966" y="1161"/>
                </a:lnTo>
                <a:lnTo>
                  <a:pt x="8969" y="1171"/>
                </a:lnTo>
                <a:lnTo>
                  <a:pt x="8965" y="1183"/>
                </a:lnTo>
                <a:lnTo>
                  <a:pt x="8964" y="1214"/>
                </a:lnTo>
                <a:lnTo>
                  <a:pt x="8959" y="1246"/>
                </a:lnTo>
                <a:lnTo>
                  <a:pt x="8948" y="1271"/>
                </a:lnTo>
                <a:lnTo>
                  <a:pt x="8941" y="1261"/>
                </a:lnTo>
                <a:lnTo>
                  <a:pt x="8933" y="1257"/>
                </a:lnTo>
                <a:lnTo>
                  <a:pt x="8929" y="1258"/>
                </a:lnTo>
                <a:lnTo>
                  <a:pt x="8924" y="1270"/>
                </a:lnTo>
                <a:lnTo>
                  <a:pt x="8919" y="1277"/>
                </a:lnTo>
                <a:lnTo>
                  <a:pt x="8909" y="1266"/>
                </a:lnTo>
                <a:lnTo>
                  <a:pt x="8902" y="1266"/>
                </a:lnTo>
                <a:cubicBezTo>
                  <a:pt x="8902" y="1266"/>
                  <a:pt x="8880" y="1254"/>
                  <a:pt x="8879" y="1253"/>
                </a:cubicBezTo>
                <a:cubicBezTo>
                  <a:pt x="8878" y="1253"/>
                  <a:pt x="8856" y="1254"/>
                  <a:pt x="8856" y="1254"/>
                </a:cubicBezTo>
                <a:lnTo>
                  <a:pt x="8843" y="1264"/>
                </a:lnTo>
                <a:lnTo>
                  <a:pt x="8824" y="1271"/>
                </a:lnTo>
                <a:lnTo>
                  <a:pt x="8810" y="1280"/>
                </a:lnTo>
                <a:lnTo>
                  <a:pt x="8804" y="1277"/>
                </a:lnTo>
                <a:lnTo>
                  <a:pt x="8803" y="1264"/>
                </a:lnTo>
                <a:lnTo>
                  <a:pt x="8806" y="1247"/>
                </a:lnTo>
                <a:lnTo>
                  <a:pt x="8805" y="1233"/>
                </a:lnTo>
                <a:lnTo>
                  <a:pt x="8809" y="1217"/>
                </a:lnTo>
                <a:lnTo>
                  <a:pt x="8812" y="1215"/>
                </a:lnTo>
                <a:lnTo>
                  <a:pt x="8818" y="1219"/>
                </a:lnTo>
                <a:lnTo>
                  <a:pt x="8824" y="1219"/>
                </a:lnTo>
                <a:lnTo>
                  <a:pt x="8839" y="1208"/>
                </a:lnTo>
                <a:lnTo>
                  <a:pt x="8871" y="1201"/>
                </a:lnTo>
                <a:lnTo>
                  <a:pt x="8878" y="1196"/>
                </a:lnTo>
                <a:lnTo>
                  <a:pt x="8886" y="1173"/>
                </a:lnTo>
                <a:lnTo>
                  <a:pt x="8887" y="1156"/>
                </a:lnTo>
                <a:lnTo>
                  <a:pt x="8896" y="1145"/>
                </a:lnTo>
                <a:lnTo>
                  <a:pt x="8898" y="1134"/>
                </a:lnTo>
                <a:lnTo>
                  <a:pt x="8893" y="1125"/>
                </a:lnTo>
                <a:lnTo>
                  <a:pt x="8892" y="1114"/>
                </a:lnTo>
                <a:lnTo>
                  <a:pt x="8881" y="1115"/>
                </a:lnTo>
                <a:lnTo>
                  <a:pt x="8856" y="1112"/>
                </a:lnTo>
                <a:lnTo>
                  <a:pt x="8836" y="1104"/>
                </a:lnTo>
                <a:lnTo>
                  <a:pt x="8822" y="1093"/>
                </a:lnTo>
                <a:lnTo>
                  <a:pt x="8812" y="1089"/>
                </a:lnTo>
                <a:lnTo>
                  <a:pt x="8782" y="1095"/>
                </a:lnTo>
                <a:lnTo>
                  <a:pt x="8767" y="1091"/>
                </a:lnTo>
                <a:lnTo>
                  <a:pt x="8755" y="1081"/>
                </a:lnTo>
                <a:lnTo>
                  <a:pt x="8738" y="1081"/>
                </a:lnTo>
                <a:lnTo>
                  <a:pt x="8724" y="1086"/>
                </a:lnTo>
                <a:lnTo>
                  <a:pt x="8716" y="1082"/>
                </a:lnTo>
                <a:lnTo>
                  <a:pt x="8704" y="1078"/>
                </a:lnTo>
                <a:lnTo>
                  <a:pt x="8696" y="1079"/>
                </a:lnTo>
                <a:lnTo>
                  <a:pt x="8688" y="1100"/>
                </a:lnTo>
                <a:lnTo>
                  <a:pt x="8687" y="1118"/>
                </a:lnTo>
                <a:lnTo>
                  <a:pt x="8677" y="1131"/>
                </a:lnTo>
                <a:lnTo>
                  <a:pt x="8674" y="1129"/>
                </a:lnTo>
                <a:lnTo>
                  <a:pt x="8676" y="1114"/>
                </a:lnTo>
                <a:lnTo>
                  <a:pt x="8676" y="1108"/>
                </a:lnTo>
                <a:lnTo>
                  <a:pt x="8667" y="1107"/>
                </a:lnTo>
                <a:lnTo>
                  <a:pt x="8639" y="1124"/>
                </a:lnTo>
                <a:lnTo>
                  <a:pt x="8622" y="1132"/>
                </a:lnTo>
                <a:lnTo>
                  <a:pt x="8614" y="1145"/>
                </a:lnTo>
                <a:lnTo>
                  <a:pt x="8609" y="1156"/>
                </a:lnTo>
                <a:lnTo>
                  <a:pt x="8598" y="1155"/>
                </a:lnTo>
                <a:lnTo>
                  <a:pt x="8586" y="1158"/>
                </a:lnTo>
                <a:lnTo>
                  <a:pt x="8577" y="1167"/>
                </a:lnTo>
                <a:lnTo>
                  <a:pt x="8566" y="1171"/>
                </a:lnTo>
                <a:lnTo>
                  <a:pt x="8557" y="1185"/>
                </a:lnTo>
                <a:lnTo>
                  <a:pt x="8556" y="1201"/>
                </a:lnTo>
                <a:lnTo>
                  <a:pt x="8550" y="1214"/>
                </a:lnTo>
                <a:lnTo>
                  <a:pt x="8543" y="1215"/>
                </a:lnTo>
                <a:lnTo>
                  <a:pt x="8538" y="1200"/>
                </a:lnTo>
                <a:lnTo>
                  <a:pt x="8538" y="1182"/>
                </a:lnTo>
                <a:lnTo>
                  <a:pt x="8536" y="1168"/>
                </a:lnTo>
                <a:lnTo>
                  <a:pt x="8529" y="1157"/>
                </a:lnTo>
                <a:lnTo>
                  <a:pt x="8529" y="1140"/>
                </a:lnTo>
                <a:lnTo>
                  <a:pt x="8536" y="1126"/>
                </a:lnTo>
                <a:lnTo>
                  <a:pt x="8545" y="1124"/>
                </a:lnTo>
                <a:lnTo>
                  <a:pt x="8559" y="1112"/>
                </a:lnTo>
                <a:lnTo>
                  <a:pt x="8571" y="1111"/>
                </a:lnTo>
                <a:lnTo>
                  <a:pt x="8580" y="1108"/>
                </a:lnTo>
                <a:lnTo>
                  <a:pt x="8585" y="1096"/>
                </a:lnTo>
                <a:lnTo>
                  <a:pt x="8595" y="1089"/>
                </a:lnTo>
                <a:lnTo>
                  <a:pt x="8613" y="1086"/>
                </a:lnTo>
                <a:lnTo>
                  <a:pt x="8626" y="1077"/>
                </a:lnTo>
                <a:lnTo>
                  <a:pt x="8637" y="1066"/>
                </a:lnTo>
                <a:lnTo>
                  <a:pt x="8647" y="1065"/>
                </a:lnTo>
                <a:lnTo>
                  <a:pt x="8653" y="1067"/>
                </a:lnTo>
                <a:lnTo>
                  <a:pt x="8662" y="1058"/>
                </a:lnTo>
                <a:lnTo>
                  <a:pt x="8665" y="1044"/>
                </a:lnTo>
                <a:lnTo>
                  <a:pt x="8662" y="1033"/>
                </a:lnTo>
                <a:lnTo>
                  <a:pt x="8656" y="1025"/>
                </a:lnTo>
                <a:lnTo>
                  <a:pt x="8642" y="1024"/>
                </a:lnTo>
                <a:lnTo>
                  <a:pt x="8638" y="1023"/>
                </a:lnTo>
                <a:lnTo>
                  <a:pt x="8640" y="1015"/>
                </a:lnTo>
                <a:lnTo>
                  <a:pt x="8649" y="1015"/>
                </a:lnTo>
                <a:lnTo>
                  <a:pt x="8653" y="1019"/>
                </a:lnTo>
                <a:lnTo>
                  <a:pt x="8663" y="1018"/>
                </a:lnTo>
                <a:lnTo>
                  <a:pt x="8670" y="1024"/>
                </a:lnTo>
                <a:lnTo>
                  <a:pt x="8672" y="1044"/>
                </a:lnTo>
                <a:lnTo>
                  <a:pt x="8677" y="1044"/>
                </a:lnTo>
                <a:lnTo>
                  <a:pt x="8679" y="1037"/>
                </a:lnTo>
                <a:lnTo>
                  <a:pt x="8690" y="1026"/>
                </a:lnTo>
                <a:lnTo>
                  <a:pt x="8705" y="1029"/>
                </a:lnTo>
                <a:lnTo>
                  <a:pt x="8715" y="1024"/>
                </a:lnTo>
                <a:lnTo>
                  <a:pt x="8723" y="1012"/>
                </a:lnTo>
                <a:lnTo>
                  <a:pt x="8732" y="1008"/>
                </a:lnTo>
                <a:lnTo>
                  <a:pt x="8744" y="1015"/>
                </a:lnTo>
                <a:lnTo>
                  <a:pt x="8755" y="1017"/>
                </a:lnTo>
                <a:lnTo>
                  <a:pt x="8768" y="1012"/>
                </a:lnTo>
                <a:lnTo>
                  <a:pt x="8776" y="1015"/>
                </a:lnTo>
                <a:lnTo>
                  <a:pt x="8786" y="1023"/>
                </a:lnTo>
                <a:lnTo>
                  <a:pt x="8804" y="1024"/>
                </a:lnTo>
                <a:lnTo>
                  <a:pt x="8808" y="1028"/>
                </a:lnTo>
                <a:lnTo>
                  <a:pt x="8814" y="1027"/>
                </a:lnTo>
                <a:lnTo>
                  <a:pt x="8830" y="1047"/>
                </a:lnTo>
                <a:lnTo>
                  <a:pt x="8839" y="1052"/>
                </a:lnTo>
                <a:lnTo>
                  <a:pt x="8853" y="1048"/>
                </a:lnTo>
                <a:lnTo>
                  <a:pt x="8858" y="1040"/>
                </a:lnTo>
                <a:lnTo>
                  <a:pt x="8867" y="1042"/>
                </a:lnTo>
                <a:lnTo>
                  <a:pt x="8878" y="1048"/>
                </a:lnTo>
                <a:lnTo>
                  <a:pt x="8888" y="1048"/>
                </a:lnTo>
                <a:lnTo>
                  <a:pt x="8894" y="1055"/>
                </a:lnTo>
                <a:lnTo>
                  <a:pt x="8904" y="1056"/>
                </a:lnTo>
                <a:lnTo>
                  <a:pt x="8922" y="1044"/>
                </a:lnTo>
                <a:lnTo>
                  <a:pt x="8930" y="1032"/>
                </a:lnTo>
                <a:lnTo>
                  <a:pt x="8943" y="1033"/>
                </a:lnTo>
                <a:lnTo>
                  <a:pt x="8952" y="1042"/>
                </a:lnTo>
                <a:lnTo>
                  <a:pt x="8957" y="1042"/>
                </a:lnTo>
                <a:lnTo>
                  <a:pt x="8968" y="1032"/>
                </a:lnTo>
                <a:lnTo>
                  <a:pt x="8979" y="1038"/>
                </a:lnTo>
                <a:lnTo>
                  <a:pt x="8992" y="1038"/>
                </a:lnTo>
                <a:lnTo>
                  <a:pt x="8993" y="1029"/>
                </a:lnTo>
                <a:lnTo>
                  <a:pt x="8986" y="1023"/>
                </a:lnTo>
                <a:lnTo>
                  <a:pt x="8986" y="1011"/>
                </a:lnTo>
                <a:lnTo>
                  <a:pt x="8991" y="1008"/>
                </a:lnTo>
                <a:lnTo>
                  <a:pt x="8996" y="1016"/>
                </a:lnTo>
                <a:lnTo>
                  <a:pt x="9003" y="1029"/>
                </a:lnTo>
                <a:lnTo>
                  <a:pt x="9013" y="1029"/>
                </a:lnTo>
                <a:lnTo>
                  <a:pt x="9018" y="1025"/>
                </a:lnTo>
                <a:lnTo>
                  <a:pt x="9035" y="1023"/>
                </a:lnTo>
                <a:lnTo>
                  <a:pt x="9058" y="1007"/>
                </a:lnTo>
                <a:lnTo>
                  <a:pt x="9070" y="994"/>
                </a:lnTo>
                <a:lnTo>
                  <a:pt x="9073" y="986"/>
                </a:lnTo>
                <a:lnTo>
                  <a:pt x="9073" y="975"/>
                </a:lnTo>
                <a:lnTo>
                  <a:pt x="9078" y="971"/>
                </a:lnTo>
                <a:lnTo>
                  <a:pt x="9083" y="975"/>
                </a:lnTo>
                <a:lnTo>
                  <a:pt x="9093" y="971"/>
                </a:lnTo>
                <a:lnTo>
                  <a:pt x="9106" y="955"/>
                </a:lnTo>
                <a:lnTo>
                  <a:pt x="9113" y="948"/>
                </a:lnTo>
                <a:lnTo>
                  <a:pt x="9114" y="932"/>
                </a:lnTo>
                <a:lnTo>
                  <a:pt x="9115" y="920"/>
                </a:lnTo>
                <a:lnTo>
                  <a:pt x="9121" y="914"/>
                </a:lnTo>
                <a:lnTo>
                  <a:pt x="9121" y="893"/>
                </a:lnTo>
                <a:lnTo>
                  <a:pt x="9119" y="883"/>
                </a:lnTo>
                <a:lnTo>
                  <a:pt x="9106" y="866"/>
                </a:lnTo>
                <a:lnTo>
                  <a:pt x="9090" y="855"/>
                </a:lnTo>
                <a:lnTo>
                  <a:pt x="9077" y="836"/>
                </a:lnTo>
                <a:lnTo>
                  <a:pt x="9075" y="823"/>
                </a:lnTo>
                <a:lnTo>
                  <a:pt x="9068" y="812"/>
                </a:lnTo>
                <a:lnTo>
                  <a:pt x="9050" y="807"/>
                </a:lnTo>
                <a:lnTo>
                  <a:pt x="9042" y="794"/>
                </a:lnTo>
                <a:lnTo>
                  <a:pt x="9039" y="779"/>
                </a:lnTo>
                <a:lnTo>
                  <a:pt x="9033" y="774"/>
                </a:lnTo>
                <a:lnTo>
                  <a:pt x="9029" y="781"/>
                </a:lnTo>
                <a:lnTo>
                  <a:pt x="9021" y="785"/>
                </a:lnTo>
                <a:lnTo>
                  <a:pt x="9015" y="778"/>
                </a:lnTo>
                <a:lnTo>
                  <a:pt x="9013" y="765"/>
                </a:lnTo>
                <a:lnTo>
                  <a:pt x="9006" y="757"/>
                </a:lnTo>
                <a:lnTo>
                  <a:pt x="8978" y="756"/>
                </a:lnTo>
                <a:lnTo>
                  <a:pt x="8968" y="759"/>
                </a:lnTo>
                <a:lnTo>
                  <a:pt x="8968" y="774"/>
                </a:lnTo>
                <a:lnTo>
                  <a:pt x="8967" y="783"/>
                </a:lnTo>
                <a:lnTo>
                  <a:pt x="8962" y="774"/>
                </a:lnTo>
                <a:lnTo>
                  <a:pt x="8954" y="774"/>
                </a:lnTo>
                <a:lnTo>
                  <a:pt x="8935" y="790"/>
                </a:lnTo>
                <a:lnTo>
                  <a:pt x="8924" y="793"/>
                </a:lnTo>
                <a:lnTo>
                  <a:pt x="8911" y="783"/>
                </a:lnTo>
                <a:lnTo>
                  <a:pt x="8897" y="780"/>
                </a:lnTo>
                <a:lnTo>
                  <a:pt x="8888" y="774"/>
                </a:lnTo>
                <a:lnTo>
                  <a:pt x="8883" y="760"/>
                </a:lnTo>
                <a:lnTo>
                  <a:pt x="8883" y="747"/>
                </a:lnTo>
                <a:lnTo>
                  <a:pt x="8890" y="746"/>
                </a:lnTo>
                <a:lnTo>
                  <a:pt x="8897" y="759"/>
                </a:lnTo>
                <a:lnTo>
                  <a:pt x="8910" y="766"/>
                </a:lnTo>
                <a:lnTo>
                  <a:pt x="8912" y="761"/>
                </a:lnTo>
                <a:lnTo>
                  <a:pt x="8910" y="752"/>
                </a:lnTo>
                <a:lnTo>
                  <a:pt x="8899" y="735"/>
                </a:lnTo>
                <a:lnTo>
                  <a:pt x="8898" y="721"/>
                </a:lnTo>
                <a:lnTo>
                  <a:pt x="8903" y="714"/>
                </a:lnTo>
                <a:lnTo>
                  <a:pt x="8910" y="728"/>
                </a:lnTo>
                <a:lnTo>
                  <a:pt x="8921" y="738"/>
                </a:lnTo>
                <a:lnTo>
                  <a:pt x="8931" y="744"/>
                </a:lnTo>
                <a:lnTo>
                  <a:pt x="8951" y="734"/>
                </a:lnTo>
                <a:lnTo>
                  <a:pt x="8969" y="707"/>
                </a:lnTo>
                <a:lnTo>
                  <a:pt x="8969" y="693"/>
                </a:lnTo>
                <a:lnTo>
                  <a:pt x="8966" y="684"/>
                </a:lnTo>
                <a:lnTo>
                  <a:pt x="8959" y="677"/>
                </a:lnTo>
                <a:lnTo>
                  <a:pt x="8960" y="666"/>
                </a:lnTo>
                <a:lnTo>
                  <a:pt x="8966" y="654"/>
                </a:lnTo>
                <a:lnTo>
                  <a:pt x="8966" y="647"/>
                </a:lnTo>
                <a:lnTo>
                  <a:pt x="8955" y="634"/>
                </a:lnTo>
                <a:lnTo>
                  <a:pt x="8946" y="616"/>
                </a:lnTo>
                <a:lnTo>
                  <a:pt x="8940" y="611"/>
                </a:lnTo>
                <a:lnTo>
                  <a:pt x="8933" y="614"/>
                </a:lnTo>
                <a:lnTo>
                  <a:pt x="8923" y="631"/>
                </a:lnTo>
                <a:lnTo>
                  <a:pt x="8906" y="647"/>
                </a:lnTo>
                <a:lnTo>
                  <a:pt x="8894" y="645"/>
                </a:lnTo>
                <a:lnTo>
                  <a:pt x="8885" y="645"/>
                </a:lnTo>
                <a:lnTo>
                  <a:pt x="8874" y="662"/>
                </a:lnTo>
                <a:lnTo>
                  <a:pt x="8867" y="663"/>
                </a:lnTo>
                <a:lnTo>
                  <a:pt x="8863" y="652"/>
                </a:lnTo>
                <a:lnTo>
                  <a:pt x="8857" y="646"/>
                </a:lnTo>
                <a:lnTo>
                  <a:pt x="8847" y="650"/>
                </a:lnTo>
                <a:lnTo>
                  <a:pt x="8839" y="656"/>
                </a:lnTo>
                <a:lnTo>
                  <a:pt x="8831" y="651"/>
                </a:lnTo>
                <a:lnTo>
                  <a:pt x="8822" y="638"/>
                </a:lnTo>
                <a:lnTo>
                  <a:pt x="8809" y="633"/>
                </a:lnTo>
                <a:lnTo>
                  <a:pt x="8800" y="625"/>
                </a:lnTo>
                <a:lnTo>
                  <a:pt x="8788" y="620"/>
                </a:lnTo>
                <a:lnTo>
                  <a:pt x="8774" y="607"/>
                </a:lnTo>
                <a:lnTo>
                  <a:pt x="8756" y="601"/>
                </a:lnTo>
                <a:lnTo>
                  <a:pt x="8733" y="604"/>
                </a:lnTo>
                <a:lnTo>
                  <a:pt x="8720" y="611"/>
                </a:lnTo>
                <a:lnTo>
                  <a:pt x="8701" y="623"/>
                </a:lnTo>
                <a:lnTo>
                  <a:pt x="8684" y="626"/>
                </a:lnTo>
                <a:lnTo>
                  <a:pt x="8668" y="631"/>
                </a:lnTo>
                <a:lnTo>
                  <a:pt x="8657" y="627"/>
                </a:lnTo>
                <a:lnTo>
                  <a:pt x="8643" y="631"/>
                </a:lnTo>
                <a:lnTo>
                  <a:pt x="8639" y="637"/>
                </a:lnTo>
                <a:lnTo>
                  <a:pt x="8643" y="664"/>
                </a:lnTo>
                <a:lnTo>
                  <a:pt x="8643" y="678"/>
                </a:lnTo>
                <a:lnTo>
                  <a:pt x="8637" y="679"/>
                </a:lnTo>
                <a:lnTo>
                  <a:pt x="8632" y="672"/>
                </a:lnTo>
                <a:lnTo>
                  <a:pt x="8624" y="644"/>
                </a:lnTo>
                <a:lnTo>
                  <a:pt x="8620" y="630"/>
                </a:lnTo>
                <a:lnTo>
                  <a:pt x="8615" y="627"/>
                </a:lnTo>
                <a:lnTo>
                  <a:pt x="8605" y="632"/>
                </a:lnTo>
                <a:lnTo>
                  <a:pt x="8594" y="633"/>
                </a:lnTo>
                <a:lnTo>
                  <a:pt x="8577" y="636"/>
                </a:lnTo>
                <a:lnTo>
                  <a:pt x="8569" y="633"/>
                </a:lnTo>
                <a:cubicBezTo>
                  <a:pt x="8569" y="633"/>
                  <a:pt x="8555" y="644"/>
                  <a:pt x="8555" y="646"/>
                </a:cubicBezTo>
                <a:cubicBezTo>
                  <a:pt x="8554" y="648"/>
                  <a:pt x="8546" y="667"/>
                  <a:pt x="8546" y="667"/>
                </a:cubicBezTo>
                <a:lnTo>
                  <a:pt x="8541" y="699"/>
                </a:lnTo>
                <a:lnTo>
                  <a:pt x="8534" y="713"/>
                </a:lnTo>
                <a:lnTo>
                  <a:pt x="8531" y="714"/>
                </a:lnTo>
                <a:lnTo>
                  <a:pt x="8529" y="706"/>
                </a:lnTo>
                <a:lnTo>
                  <a:pt x="8534" y="686"/>
                </a:lnTo>
                <a:lnTo>
                  <a:pt x="8537" y="672"/>
                </a:lnTo>
                <a:lnTo>
                  <a:pt x="8535" y="665"/>
                </a:lnTo>
                <a:lnTo>
                  <a:pt x="8527" y="668"/>
                </a:lnTo>
                <a:lnTo>
                  <a:pt x="8513" y="668"/>
                </a:lnTo>
                <a:lnTo>
                  <a:pt x="8506" y="678"/>
                </a:lnTo>
                <a:lnTo>
                  <a:pt x="8506" y="687"/>
                </a:lnTo>
                <a:lnTo>
                  <a:pt x="8503" y="700"/>
                </a:lnTo>
                <a:lnTo>
                  <a:pt x="8502" y="721"/>
                </a:lnTo>
                <a:lnTo>
                  <a:pt x="8492" y="728"/>
                </a:lnTo>
                <a:lnTo>
                  <a:pt x="8488" y="720"/>
                </a:lnTo>
                <a:lnTo>
                  <a:pt x="8489" y="707"/>
                </a:lnTo>
                <a:lnTo>
                  <a:pt x="8495" y="690"/>
                </a:lnTo>
                <a:lnTo>
                  <a:pt x="8494" y="661"/>
                </a:lnTo>
                <a:lnTo>
                  <a:pt x="8496" y="644"/>
                </a:lnTo>
                <a:lnTo>
                  <a:pt x="8521" y="618"/>
                </a:lnTo>
                <a:lnTo>
                  <a:pt x="8538" y="603"/>
                </a:lnTo>
                <a:lnTo>
                  <a:pt x="8555" y="604"/>
                </a:lnTo>
                <a:lnTo>
                  <a:pt x="8569" y="611"/>
                </a:lnTo>
                <a:lnTo>
                  <a:pt x="8583" y="608"/>
                </a:lnTo>
                <a:lnTo>
                  <a:pt x="8587" y="602"/>
                </a:lnTo>
                <a:lnTo>
                  <a:pt x="8601" y="600"/>
                </a:lnTo>
                <a:lnTo>
                  <a:pt x="8611" y="600"/>
                </a:lnTo>
                <a:lnTo>
                  <a:pt x="8618" y="603"/>
                </a:lnTo>
                <a:lnTo>
                  <a:pt x="8628" y="591"/>
                </a:lnTo>
                <a:lnTo>
                  <a:pt x="8631" y="578"/>
                </a:lnTo>
                <a:lnTo>
                  <a:pt x="8623" y="576"/>
                </a:lnTo>
                <a:lnTo>
                  <a:pt x="8615" y="559"/>
                </a:lnTo>
                <a:lnTo>
                  <a:pt x="8614" y="540"/>
                </a:lnTo>
                <a:lnTo>
                  <a:pt x="8626" y="522"/>
                </a:lnTo>
                <a:lnTo>
                  <a:pt x="8636" y="518"/>
                </a:lnTo>
                <a:lnTo>
                  <a:pt x="8646" y="520"/>
                </a:lnTo>
                <a:lnTo>
                  <a:pt x="8650" y="528"/>
                </a:lnTo>
                <a:lnTo>
                  <a:pt x="8647" y="540"/>
                </a:lnTo>
                <a:lnTo>
                  <a:pt x="8641" y="541"/>
                </a:lnTo>
                <a:lnTo>
                  <a:pt x="8633" y="549"/>
                </a:lnTo>
                <a:lnTo>
                  <a:pt x="8635" y="571"/>
                </a:lnTo>
                <a:lnTo>
                  <a:pt x="8642" y="587"/>
                </a:lnTo>
                <a:lnTo>
                  <a:pt x="8660" y="589"/>
                </a:lnTo>
                <a:lnTo>
                  <a:pt x="8676" y="577"/>
                </a:lnTo>
                <a:lnTo>
                  <a:pt x="8687" y="576"/>
                </a:lnTo>
                <a:lnTo>
                  <a:pt x="8698" y="583"/>
                </a:lnTo>
                <a:lnTo>
                  <a:pt x="8707" y="577"/>
                </a:lnTo>
                <a:lnTo>
                  <a:pt x="8727" y="561"/>
                </a:lnTo>
                <a:lnTo>
                  <a:pt x="8741" y="560"/>
                </a:lnTo>
                <a:lnTo>
                  <a:pt x="8746" y="569"/>
                </a:lnTo>
                <a:lnTo>
                  <a:pt x="8754" y="568"/>
                </a:lnTo>
                <a:lnTo>
                  <a:pt x="8761" y="559"/>
                </a:lnTo>
                <a:lnTo>
                  <a:pt x="8775" y="560"/>
                </a:lnTo>
                <a:lnTo>
                  <a:pt x="8787" y="568"/>
                </a:lnTo>
                <a:lnTo>
                  <a:pt x="8795" y="567"/>
                </a:lnTo>
                <a:lnTo>
                  <a:pt x="8807" y="574"/>
                </a:lnTo>
                <a:lnTo>
                  <a:pt x="8833" y="594"/>
                </a:lnTo>
                <a:lnTo>
                  <a:pt x="8847" y="596"/>
                </a:lnTo>
                <a:lnTo>
                  <a:pt x="8860" y="590"/>
                </a:lnTo>
                <a:lnTo>
                  <a:pt x="8865" y="592"/>
                </a:lnTo>
                <a:lnTo>
                  <a:pt x="8875" y="592"/>
                </a:lnTo>
                <a:lnTo>
                  <a:pt x="8883" y="579"/>
                </a:lnTo>
                <a:lnTo>
                  <a:pt x="8892" y="569"/>
                </a:lnTo>
                <a:lnTo>
                  <a:pt x="8903" y="573"/>
                </a:lnTo>
                <a:lnTo>
                  <a:pt x="8914" y="574"/>
                </a:lnTo>
                <a:lnTo>
                  <a:pt x="8921" y="557"/>
                </a:lnTo>
                <a:lnTo>
                  <a:pt x="8922" y="544"/>
                </a:lnTo>
                <a:lnTo>
                  <a:pt x="8903" y="524"/>
                </a:lnTo>
                <a:lnTo>
                  <a:pt x="8893" y="515"/>
                </a:lnTo>
                <a:lnTo>
                  <a:pt x="8887" y="494"/>
                </a:lnTo>
                <a:lnTo>
                  <a:pt x="8874" y="477"/>
                </a:lnTo>
                <a:lnTo>
                  <a:pt x="8853" y="467"/>
                </a:lnTo>
                <a:lnTo>
                  <a:pt x="8842" y="450"/>
                </a:lnTo>
                <a:lnTo>
                  <a:pt x="8831" y="446"/>
                </a:lnTo>
                <a:lnTo>
                  <a:pt x="8819" y="454"/>
                </a:lnTo>
                <a:lnTo>
                  <a:pt x="8813" y="442"/>
                </a:lnTo>
                <a:lnTo>
                  <a:pt x="8809" y="434"/>
                </a:lnTo>
                <a:lnTo>
                  <a:pt x="8794" y="439"/>
                </a:lnTo>
                <a:lnTo>
                  <a:pt x="8787" y="431"/>
                </a:lnTo>
                <a:lnTo>
                  <a:pt x="8760" y="428"/>
                </a:lnTo>
                <a:lnTo>
                  <a:pt x="8746" y="405"/>
                </a:lnTo>
                <a:lnTo>
                  <a:pt x="8738" y="405"/>
                </a:lnTo>
                <a:lnTo>
                  <a:pt x="8717" y="383"/>
                </a:lnTo>
                <a:lnTo>
                  <a:pt x="8710" y="384"/>
                </a:lnTo>
                <a:lnTo>
                  <a:pt x="8709" y="392"/>
                </a:lnTo>
                <a:lnTo>
                  <a:pt x="8701" y="398"/>
                </a:lnTo>
                <a:lnTo>
                  <a:pt x="8683" y="376"/>
                </a:lnTo>
                <a:lnTo>
                  <a:pt x="8680" y="363"/>
                </a:lnTo>
                <a:lnTo>
                  <a:pt x="8672" y="354"/>
                </a:lnTo>
                <a:lnTo>
                  <a:pt x="8664" y="360"/>
                </a:lnTo>
                <a:lnTo>
                  <a:pt x="8655" y="361"/>
                </a:lnTo>
                <a:lnTo>
                  <a:pt x="8649" y="351"/>
                </a:lnTo>
                <a:lnTo>
                  <a:pt x="8625" y="349"/>
                </a:lnTo>
                <a:lnTo>
                  <a:pt x="8613" y="340"/>
                </a:lnTo>
                <a:lnTo>
                  <a:pt x="8604" y="351"/>
                </a:lnTo>
                <a:lnTo>
                  <a:pt x="8599" y="352"/>
                </a:lnTo>
                <a:lnTo>
                  <a:pt x="8596" y="345"/>
                </a:lnTo>
                <a:lnTo>
                  <a:pt x="8586" y="336"/>
                </a:lnTo>
                <a:lnTo>
                  <a:pt x="8565" y="339"/>
                </a:lnTo>
                <a:lnTo>
                  <a:pt x="8549" y="333"/>
                </a:lnTo>
                <a:lnTo>
                  <a:pt x="8541" y="336"/>
                </a:lnTo>
                <a:lnTo>
                  <a:pt x="8536" y="346"/>
                </a:lnTo>
                <a:lnTo>
                  <a:pt x="8536" y="361"/>
                </a:lnTo>
                <a:lnTo>
                  <a:pt x="8540" y="380"/>
                </a:lnTo>
                <a:lnTo>
                  <a:pt x="8540" y="395"/>
                </a:lnTo>
                <a:lnTo>
                  <a:pt x="8533" y="402"/>
                </a:lnTo>
                <a:lnTo>
                  <a:pt x="8527" y="394"/>
                </a:lnTo>
                <a:lnTo>
                  <a:pt x="8522" y="368"/>
                </a:lnTo>
                <a:lnTo>
                  <a:pt x="8516" y="352"/>
                </a:lnTo>
                <a:lnTo>
                  <a:pt x="8511" y="350"/>
                </a:lnTo>
                <a:lnTo>
                  <a:pt x="8506" y="342"/>
                </a:lnTo>
                <a:lnTo>
                  <a:pt x="8498" y="338"/>
                </a:lnTo>
                <a:lnTo>
                  <a:pt x="8494" y="347"/>
                </a:lnTo>
                <a:lnTo>
                  <a:pt x="8491" y="369"/>
                </a:lnTo>
                <a:lnTo>
                  <a:pt x="8485" y="381"/>
                </a:lnTo>
                <a:lnTo>
                  <a:pt x="8477" y="377"/>
                </a:lnTo>
                <a:lnTo>
                  <a:pt x="8469" y="380"/>
                </a:lnTo>
                <a:lnTo>
                  <a:pt x="8465" y="400"/>
                </a:lnTo>
                <a:lnTo>
                  <a:pt x="8470" y="414"/>
                </a:lnTo>
                <a:lnTo>
                  <a:pt x="8474" y="424"/>
                </a:lnTo>
                <a:lnTo>
                  <a:pt x="8464" y="438"/>
                </a:lnTo>
                <a:lnTo>
                  <a:pt x="8452" y="463"/>
                </a:lnTo>
                <a:lnTo>
                  <a:pt x="8453" y="474"/>
                </a:lnTo>
                <a:lnTo>
                  <a:pt x="8462" y="480"/>
                </a:lnTo>
                <a:lnTo>
                  <a:pt x="8466" y="491"/>
                </a:lnTo>
                <a:lnTo>
                  <a:pt x="8461" y="501"/>
                </a:lnTo>
                <a:lnTo>
                  <a:pt x="8448" y="501"/>
                </a:lnTo>
                <a:lnTo>
                  <a:pt x="8430" y="483"/>
                </a:lnTo>
                <a:lnTo>
                  <a:pt x="8418" y="482"/>
                </a:lnTo>
                <a:lnTo>
                  <a:pt x="8405" y="485"/>
                </a:lnTo>
                <a:lnTo>
                  <a:pt x="8402" y="515"/>
                </a:lnTo>
                <a:lnTo>
                  <a:pt x="8404" y="544"/>
                </a:lnTo>
                <a:lnTo>
                  <a:pt x="8415" y="576"/>
                </a:lnTo>
                <a:lnTo>
                  <a:pt x="8430" y="586"/>
                </a:lnTo>
                <a:lnTo>
                  <a:pt x="8437" y="597"/>
                </a:lnTo>
                <a:lnTo>
                  <a:pt x="8437" y="605"/>
                </a:lnTo>
                <a:lnTo>
                  <a:pt x="8422" y="600"/>
                </a:lnTo>
                <a:lnTo>
                  <a:pt x="8406" y="586"/>
                </a:lnTo>
                <a:lnTo>
                  <a:pt x="8393" y="552"/>
                </a:lnTo>
                <a:lnTo>
                  <a:pt x="8373" y="526"/>
                </a:lnTo>
                <a:lnTo>
                  <a:pt x="8365" y="515"/>
                </a:lnTo>
                <a:lnTo>
                  <a:pt x="8362" y="523"/>
                </a:lnTo>
                <a:lnTo>
                  <a:pt x="8365" y="533"/>
                </a:lnTo>
                <a:lnTo>
                  <a:pt x="8366" y="554"/>
                </a:lnTo>
                <a:lnTo>
                  <a:pt x="8370" y="568"/>
                </a:lnTo>
                <a:lnTo>
                  <a:pt x="8375" y="584"/>
                </a:lnTo>
                <a:lnTo>
                  <a:pt x="8374" y="612"/>
                </a:lnTo>
                <a:lnTo>
                  <a:pt x="8366" y="628"/>
                </a:lnTo>
                <a:lnTo>
                  <a:pt x="8366" y="596"/>
                </a:lnTo>
                <a:lnTo>
                  <a:pt x="8361" y="569"/>
                </a:lnTo>
                <a:lnTo>
                  <a:pt x="8352" y="540"/>
                </a:lnTo>
                <a:lnTo>
                  <a:pt x="8352" y="523"/>
                </a:lnTo>
                <a:lnTo>
                  <a:pt x="8342" y="505"/>
                </a:lnTo>
                <a:lnTo>
                  <a:pt x="8329" y="495"/>
                </a:lnTo>
                <a:lnTo>
                  <a:pt x="8319" y="520"/>
                </a:lnTo>
                <a:lnTo>
                  <a:pt x="8314" y="535"/>
                </a:lnTo>
                <a:lnTo>
                  <a:pt x="8309" y="521"/>
                </a:lnTo>
                <a:lnTo>
                  <a:pt x="8316" y="505"/>
                </a:lnTo>
                <a:lnTo>
                  <a:pt x="8317" y="493"/>
                </a:lnTo>
                <a:lnTo>
                  <a:pt x="8308" y="482"/>
                </a:lnTo>
                <a:lnTo>
                  <a:pt x="8306" y="465"/>
                </a:lnTo>
                <a:lnTo>
                  <a:pt x="8301" y="456"/>
                </a:lnTo>
                <a:lnTo>
                  <a:pt x="8289" y="456"/>
                </a:lnTo>
                <a:lnTo>
                  <a:pt x="8279" y="465"/>
                </a:lnTo>
                <a:lnTo>
                  <a:pt x="8277" y="457"/>
                </a:lnTo>
                <a:lnTo>
                  <a:pt x="8280" y="442"/>
                </a:lnTo>
                <a:lnTo>
                  <a:pt x="8290" y="429"/>
                </a:lnTo>
                <a:lnTo>
                  <a:pt x="8277" y="432"/>
                </a:lnTo>
                <a:lnTo>
                  <a:pt x="8266" y="453"/>
                </a:lnTo>
                <a:lnTo>
                  <a:pt x="8263" y="468"/>
                </a:lnTo>
                <a:lnTo>
                  <a:pt x="8250" y="478"/>
                </a:lnTo>
                <a:lnTo>
                  <a:pt x="8240" y="485"/>
                </a:lnTo>
                <a:lnTo>
                  <a:pt x="8227" y="518"/>
                </a:lnTo>
                <a:lnTo>
                  <a:pt x="8223" y="519"/>
                </a:lnTo>
                <a:lnTo>
                  <a:pt x="8215" y="496"/>
                </a:lnTo>
                <a:lnTo>
                  <a:pt x="8205" y="480"/>
                </a:lnTo>
                <a:lnTo>
                  <a:pt x="8199" y="479"/>
                </a:lnTo>
                <a:lnTo>
                  <a:pt x="8196" y="497"/>
                </a:lnTo>
                <a:lnTo>
                  <a:pt x="8193" y="515"/>
                </a:lnTo>
                <a:lnTo>
                  <a:pt x="8196" y="539"/>
                </a:lnTo>
                <a:lnTo>
                  <a:pt x="8214" y="562"/>
                </a:lnTo>
                <a:lnTo>
                  <a:pt x="8214" y="573"/>
                </a:lnTo>
                <a:lnTo>
                  <a:pt x="8203" y="575"/>
                </a:lnTo>
                <a:lnTo>
                  <a:pt x="8197" y="599"/>
                </a:lnTo>
                <a:lnTo>
                  <a:pt x="8197" y="625"/>
                </a:lnTo>
                <a:lnTo>
                  <a:pt x="8212" y="640"/>
                </a:lnTo>
                <a:lnTo>
                  <a:pt x="8220" y="636"/>
                </a:lnTo>
                <a:lnTo>
                  <a:pt x="8230" y="627"/>
                </a:lnTo>
                <a:lnTo>
                  <a:pt x="8243" y="628"/>
                </a:lnTo>
                <a:lnTo>
                  <a:pt x="8251" y="631"/>
                </a:lnTo>
                <a:lnTo>
                  <a:pt x="8266" y="663"/>
                </a:lnTo>
                <a:lnTo>
                  <a:pt x="8277" y="672"/>
                </a:lnTo>
                <a:lnTo>
                  <a:pt x="8283" y="688"/>
                </a:lnTo>
                <a:lnTo>
                  <a:pt x="8280" y="698"/>
                </a:lnTo>
                <a:lnTo>
                  <a:pt x="8280" y="713"/>
                </a:lnTo>
                <a:lnTo>
                  <a:pt x="8282" y="737"/>
                </a:lnTo>
                <a:lnTo>
                  <a:pt x="8275" y="768"/>
                </a:lnTo>
                <a:lnTo>
                  <a:pt x="8275" y="784"/>
                </a:lnTo>
                <a:lnTo>
                  <a:pt x="8283" y="807"/>
                </a:lnTo>
                <a:lnTo>
                  <a:pt x="8283" y="832"/>
                </a:lnTo>
                <a:lnTo>
                  <a:pt x="8285" y="846"/>
                </a:lnTo>
                <a:lnTo>
                  <a:pt x="8298" y="860"/>
                </a:lnTo>
                <a:lnTo>
                  <a:pt x="8308" y="860"/>
                </a:lnTo>
                <a:lnTo>
                  <a:pt x="8316" y="876"/>
                </a:lnTo>
                <a:lnTo>
                  <a:pt x="8331" y="890"/>
                </a:lnTo>
                <a:lnTo>
                  <a:pt x="8331" y="898"/>
                </a:lnTo>
                <a:lnTo>
                  <a:pt x="8334" y="915"/>
                </a:lnTo>
                <a:lnTo>
                  <a:pt x="8318" y="895"/>
                </a:lnTo>
                <a:lnTo>
                  <a:pt x="8301" y="878"/>
                </a:lnTo>
                <a:lnTo>
                  <a:pt x="8284" y="879"/>
                </a:lnTo>
                <a:lnTo>
                  <a:pt x="8274" y="867"/>
                </a:lnTo>
                <a:lnTo>
                  <a:pt x="8270" y="852"/>
                </a:lnTo>
                <a:lnTo>
                  <a:pt x="8270" y="828"/>
                </a:lnTo>
                <a:lnTo>
                  <a:pt x="8263" y="786"/>
                </a:lnTo>
                <a:lnTo>
                  <a:pt x="8267" y="768"/>
                </a:lnTo>
                <a:lnTo>
                  <a:pt x="8267" y="747"/>
                </a:lnTo>
                <a:lnTo>
                  <a:pt x="8255" y="724"/>
                </a:lnTo>
                <a:lnTo>
                  <a:pt x="8255" y="710"/>
                </a:lnTo>
                <a:lnTo>
                  <a:pt x="8248" y="677"/>
                </a:lnTo>
                <a:lnTo>
                  <a:pt x="8242" y="667"/>
                </a:lnTo>
                <a:lnTo>
                  <a:pt x="8231" y="663"/>
                </a:lnTo>
                <a:lnTo>
                  <a:pt x="8222" y="651"/>
                </a:lnTo>
                <a:lnTo>
                  <a:pt x="8210" y="646"/>
                </a:lnTo>
                <a:lnTo>
                  <a:pt x="8198" y="659"/>
                </a:lnTo>
                <a:lnTo>
                  <a:pt x="8183" y="663"/>
                </a:lnTo>
                <a:lnTo>
                  <a:pt x="8173" y="657"/>
                </a:lnTo>
                <a:lnTo>
                  <a:pt x="8165" y="658"/>
                </a:lnTo>
                <a:lnTo>
                  <a:pt x="8159" y="691"/>
                </a:lnTo>
                <a:lnTo>
                  <a:pt x="8165" y="701"/>
                </a:lnTo>
                <a:lnTo>
                  <a:pt x="8164" y="724"/>
                </a:lnTo>
                <a:lnTo>
                  <a:pt x="8157" y="733"/>
                </a:lnTo>
                <a:lnTo>
                  <a:pt x="8138" y="717"/>
                </a:lnTo>
                <a:lnTo>
                  <a:pt x="8117" y="676"/>
                </a:lnTo>
                <a:lnTo>
                  <a:pt x="8111" y="676"/>
                </a:lnTo>
                <a:lnTo>
                  <a:pt x="8106" y="687"/>
                </a:lnTo>
                <a:lnTo>
                  <a:pt x="8100" y="687"/>
                </a:lnTo>
                <a:lnTo>
                  <a:pt x="8095" y="672"/>
                </a:lnTo>
                <a:lnTo>
                  <a:pt x="8073" y="666"/>
                </a:lnTo>
                <a:lnTo>
                  <a:pt x="8068" y="676"/>
                </a:lnTo>
                <a:lnTo>
                  <a:pt x="8069" y="699"/>
                </a:lnTo>
                <a:lnTo>
                  <a:pt x="8075" y="722"/>
                </a:lnTo>
                <a:lnTo>
                  <a:pt x="8070" y="739"/>
                </a:lnTo>
                <a:lnTo>
                  <a:pt x="8076" y="762"/>
                </a:lnTo>
                <a:lnTo>
                  <a:pt x="8084" y="790"/>
                </a:lnTo>
                <a:lnTo>
                  <a:pt x="8082" y="814"/>
                </a:lnTo>
                <a:lnTo>
                  <a:pt x="8086" y="825"/>
                </a:lnTo>
                <a:lnTo>
                  <a:pt x="8090" y="854"/>
                </a:lnTo>
                <a:lnTo>
                  <a:pt x="8087" y="864"/>
                </a:lnTo>
                <a:lnTo>
                  <a:pt x="8087" y="884"/>
                </a:lnTo>
                <a:lnTo>
                  <a:pt x="8097" y="913"/>
                </a:lnTo>
                <a:lnTo>
                  <a:pt x="8100" y="933"/>
                </a:lnTo>
                <a:lnTo>
                  <a:pt x="8096" y="962"/>
                </a:lnTo>
                <a:lnTo>
                  <a:pt x="8096" y="976"/>
                </a:lnTo>
                <a:lnTo>
                  <a:pt x="8104" y="995"/>
                </a:lnTo>
                <a:lnTo>
                  <a:pt x="8108" y="1024"/>
                </a:lnTo>
                <a:lnTo>
                  <a:pt x="8108" y="1037"/>
                </a:lnTo>
                <a:lnTo>
                  <a:pt x="8122" y="1056"/>
                </a:lnTo>
                <a:lnTo>
                  <a:pt x="8128" y="1072"/>
                </a:lnTo>
                <a:lnTo>
                  <a:pt x="8127" y="1095"/>
                </a:lnTo>
                <a:lnTo>
                  <a:pt x="8132" y="1104"/>
                </a:lnTo>
                <a:lnTo>
                  <a:pt x="8141" y="1106"/>
                </a:lnTo>
                <a:lnTo>
                  <a:pt x="8141" y="1116"/>
                </a:lnTo>
                <a:lnTo>
                  <a:pt x="8146" y="1131"/>
                </a:lnTo>
                <a:lnTo>
                  <a:pt x="8158" y="1143"/>
                </a:lnTo>
                <a:lnTo>
                  <a:pt x="8163" y="1148"/>
                </a:lnTo>
                <a:lnTo>
                  <a:pt x="8159" y="1155"/>
                </a:lnTo>
                <a:lnTo>
                  <a:pt x="8146" y="1155"/>
                </a:lnTo>
                <a:lnTo>
                  <a:pt x="8139" y="1150"/>
                </a:lnTo>
                <a:lnTo>
                  <a:pt x="8129" y="1151"/>
                </a:lnTo>
                <a:lnTo>
                  <a:pt x="8124" y="1139"/>
                </a:lnTo>
                <a:lnTo>
                  <a:pt x="8124" y="1124"/>
                </a:lnTo>
                <a:lnTo>
                  <a:pt x="8121" y="1112"/>
                </a:lnTo>
                <a:lnTo>
                  <a:pt x="8112" y="1105"/>
                </a:lnTo>
                <a:lnTo>
                  <a:pt x="8104" y="1111"/>
                </a:lnTo>
                <a:lnTo>
                  <a:pt x="8099" y="1111"/>
                </a:lnTo>
                <a:lnTo>
                  <a:pt x="8096" y="1100"/>
                </a:lnTo>
                <a:lnTo>
                  <a:pt x="8097" y="1081"/>
                </a:lnTo>
                <a:lnTo>
                  <a:pt x="8094" y="1077"/>
                </a:lnTo>
                <a:lnTo>
                  <a:pt x="8089" y="1088"/>
                </a:lnTo>
                <a:lnTo>
                  <a:pt x="8079" y="1117"/>
                </a:lnTo>
                <a:lnTo>
                  <a:pt x="8064" y="1127"/>
                </a:lnTo>
                <a:lnTo>
                  <a:pt x="8054" y="1126"/>
                </a:lnTo>
                <a:lnTo>
                  <a:pt x="8039" y="1108"/>
                </a:lnTo>
                <a:lnTo>
                  <a:pt x="8028" y="1106"/>
                </a:lnTo>
                <a:lnTo>
                  <a:pt x="8023" y="1090"/>
                </a:lnTo>
                <a:lnTo>
                  <a:pt x="8021" y="1070"/>
                </a:lnTo>
                <a:lnTo>
                  <a:pt x="8024" y="1045"/>
                </a:lnTo>
                <a:lnTo>
                  <a:pt x="8015" y="1008"/>
                </a:lnTo>
                <a:lnTo>
                  <a:pt x="8009" y="998"/>
                </a:lnTo>
                <a:lnTo>
                  <a:pt x="8006" y="974"/>
                </a:lnTo>
                <a:lnTo>
                  <a:pt x="8007" y="957"/>
                </a:lnTo>
                <a:lnTo>
                  <a:pt x="8014" y="944"/>
                </a:lnTo>
                <a:lnTo>
                  <a:pt x="8015" y="934"/>
                </a:lnTo>
                <a:lnTo>
                  <a:pt x="8013" y="880"/>
                </a:lnTo>
                <a:lnTo>
                  <a:pt x="8005" y="854"/>
                </a:lnTo>
                <a:lnTo>
                  <a:pt x="7992" y="822"/>
                </a:lnTo>
                <a:lnTo>
                  <a:pt x="7992" y="801"/>
                </a:lnTo>
                <a:lnTo>
                  <a:pt x="7981" y="756"/>
                </a:lnTo>
                <a:lnTo>
                  <a:pt x="7975" y="736"/>
                </a:lnTo>
                <a:lnTo>
                  <a:pt x="7965" y="727"/>
                </a:lnTo>
                <a:lnTo>
                  <a:pt x="7961" y="712"/>
                </a:lnTo>
                <a:lnTo>
                  <a:pt x="7953" y="708"/>
                </a:lnTo>
                <a:lnTo>
                  <a:pt x="7942" y="705"/>
                </a:lnTo>
                <a:lnTo>
                  <a:pt x="7934" y="694"/>
                </a:lnTo>
                <a:lnTo>
                  <a:pt x="7923" y="698"/>
                </a:lnTo>
                <a:lnTo>
                  <a:pt x="7916" y="709"/>
                </a:lnTo>
                <a:lnTo>
                  <a:pt x="7916" y="737"/>
                </a:lnTo>
                <a:lnTo>
                  <a:pt x="7913" y="748"/>
                </a:lnTo>
                <a:lnTo>
                  <a:pt x="7915" y="762"/>
                </a:lnTo>
                <a:lnTo>
                  <a:pt x="7914" y="776"/>
                </a:lnTo>
                <a:lnTo>
                  <a:pt x="7904" y="816"/>
                </a:lnTo>
                <a:lnTo>
                  <a:pt x="7903" y="841"/>
                </a:lnTo>
                <a:lnTo>
                  <a:pt x="7907" y="871"/>
                </a:lnTo>
                <a:lnTo>
                  <a:pt x="7913" y="884"/>
                </a:lnTo>
                <a:lnTo>
                  <a:pt x="7911" y="915"/>
                </a:lnTo>
                <a:lnTo>
                  <a:pt x="7906" y="946"/>
                </a:lnTo>
                <a:lnTo>
                  <a:pt x="7908" y="965"/>
                </a:lnTo>
                <a:lnTo>
                  <a:pt x="7909" y="1004"/>
                </a:lnTo>
                <a:lnTo>
                  <a:pt x="7903" y="1010"/>
                </a:lnTo>
                <a:lnTo>
                  <a:pt x="7899" y="1002"/>
                </a:lnTo>
                <a:lnTo>
                  <a:pt x="7894" y="999"/>
                </a:lnTo>
                <a:lnTo>
                  <a:pt x="7889" y="1008"/>
                </a:lnTo>
                <a:lnTo>
                  <a:pt x="7879" y="1004"/>
                </a:lnTo>
                <a:lnTo>
                  <a:pt x="7877" y="997"/>
                </a:lnTo>
                <a:lnTo>
                  <a:pt x="7869" y="990"/>
                </a:lnTo>
                <a:lnTo>
                  <a:pt x="7855" y="987"/>
                </a:lnTo>
                <a:lnTo>
                  <a:pt x="7846" y="973"/>
                </a:lnTo>
                <a:lnTo>
                  <a:pt x="7840" y="974"/>
                </a:lnTo>
                <a:lnTo>
                  <a:pt x="7837" y="979"/>
                </a:lnTo>
                <a:lnTo>
                  <a:pt x="7840" y="994"/>
                </a:lnTo>
                <a:lnTo>
                  <a:pt x="7849" y="1007"/>
                </a:lnTo>
                <a:lnTo>
                  <a:pt x="7850" y="1017"/>
                </a:lnTo>
                <a:lnTo>
                  <a:pt x="7847" y="1027"/>
                </a:lnTo>
                <a:lnTo>
                  <a:pt x="7845" y="1035"/>
                </a:lnTo>
                <a:lnTo>
                  <a:pt x="7839" y="1036"/>
                </a:lnTo>
                <a:lnTo>
                  <a:pt x="7835" y="1030"/>
                </a:lnTo>
                <a:lnTo>
                  <a:pt x="7826" y="1028"/>
                </a:lnTo>
                <a:lnTo>
                  <a:pt x="7819" y="1019"/>
                </a:lnTo>
                <a:lnTo>
                  <a:pt x="7817" y="990"/>
                </a:lnTo>
                <a:lnTo>
                  <a:pt x="7807" y="966"/>
                </a:lnTo>
                <a:lnTo>
                  <a:pt x="7804" y="939"/>
                </a:lnTo>
                <a:lnTo>
                  <a:pt x="7801" y="921"/>
                </a:lnTo>
                <a:lnTo>
                  <a:pt x="7793" y="907"/>
                </a:lnTo>
                <a:lnTo>
                  <a:pt x="7793" y="890"/>
                </a:lnTo>
                <a:lnTo>
                  <a:pt x="7788" y="874"/>
                </a:lnTo>
                <a:lnTo>
                  <a:pt x="7780" y="889"/>
                </a:lnTo>
                <a:lnTo>
                  <a:pt x="7776" y="909"/>
                </a:lnTo>
                <a:lnTo>
                  <a:pt x="7768" y="918"/>
                </a:lnTo>
                <a:lnTo>
                  <a:pt x="7768" y="934"/>
                </a:lnTo>
                <a:lnTo>
                  <a:pt x="7764" y="949"/>
                </a:lnTo>
                <a:lnTo>
                  <a:pt x="7758" y="958"/>
                </a:lnTo>
                <a:lnTo>
                  <a:pt x="7750" y="964"/>
                </a:lnTo>
                <a:lnTo>
                  <a:pt x="7744" y="983"/>
                </a:lnTo>
                <a:lnTo>
                  <a:pt x="7732" y="1014"/>
                </a:lnTo>
                <a:lnTo>
                  <a:pt x="7722" y="1031"/>
                </a:lnTo>
                <a:lnTo>
                  <a:pt x="7722" y="1044"/>
                </a:lnTo>
                <a:lnTo>
                  <a:pt x="7715" y="1054"/>
                </a:lnTo>
                <a:lnTo>
                  <a:pt x="7706" y="1079"/>
                </a:lnTo>
                <a:lnTo>
                  <a:pt x="7698" y="1080"/>
                </a:lnTo>
                <a:lnTo>
                  <a:pt x="7696" y="1072"/>
                </a:lnTo>
                <a:lnTo>
                  <a:pt x="7699" y="1051"/>
                </a:lnTo>
                <a:lnTo>
                  <a:pt x="7706" y="1030"/>
                </a:lnTo>
                <a:lnTo>
                  <a:pt x="7709" y="1008"/>
                </a:lnTo>
                <a:lnTo>
                  <a:pt x="7713" y="996"/>
                </a:lnTo>
                <a:lnTo>
                  <a:pt x="7726" y="984"/>
                </a:lnTo>
                <a:lnTo>
                  <a:pt x="7732" y="958"/>
                </a:lnTo>
                <a:lnTo>
                  <a:pt x="7742" y="941"/>
                </a:lnTo>
                <a:lnTo>
                  <a:pt x="7746" y="923"/>
                </a:lnTo>
                <a:lnTo>
                  <a:pt x="7745" y="910"/>
                </a:lnTo>
                <a:lnTo>
                  <a:pt x="7738" y="900"/>
                </a:lnTo>
                <a:lnTo>
                  <a:pt x="7742" y="889"/>
                </a:lnTo>
                <a:lnTo>
                  <a:pt x="7750" y="884"/>
                </a:lnTo>
                <a:lnTo>
                  <a:pt x="7754" y="870"/>
                </a:lnTo>
                <a:lnTo>
                  <a:pt x="7754" y="854"/>
                </a:lnTo>
                <a:lnTo>
                  <a:pt x="7760" y="833"/>
                </a:lnTo>
                <a:lnTo>
                  <a:pt x="7769" y="797"/>
                </a:lnTo>
                <a:lnTo>
                  <a:pt x="7769" y="776"/>
                </a:lnTo>
                <a:lnTo>
                  <a:pt x="7775" y="746"/>
                </a:lnTo>
                <a:lnTo>
                  <a:pt x="7777" y="693"/>
                </a:lnTo>
                <a:lnTo>
                  <a:pt x="7774" y="679"/>
                </a:lnTo>
                <a:lnTo>
                  <a:pt x="7754" y="675"/>
                </a:lnTo>
                <a:lnTo>
                  <a:pt x="7742" y="680"/>
                </a:lnTo>
                <a:lnTo>
                  <a:pt x="7731" y="693"/>
                </a:lnTo>
                <a:lnTo>
                  <a:pt x="7719" y="685"/>
                </a:lnTo>
                <a:lnTo>
                  <a:pt x="7709" y="681"/>
                </a:lnTo>
                <a:lnTo>
                  <a:pt x="7704" y="689"/>
                </a:lnTo>
                <a:lnTo>
                  <a:pt x="7707" y="703"/>
                </a:lnTo>
                <a:lnTo>
                  <a:pt x="7716" y="718"/>
                </a:lnTo>
                <a:lnTo>
                  <a:pt x="7716" y="748"/>
                </a:lnTo>
                <a:lnTo>
                  <a:pt x="7714" y="766"/>
                </a:lnTo>
                <a:lnTo>
                  <a:pt x="7708" y="755"/>
                </a:lnTo>
                <a:lnTo>
                  <a:pt x="7705" y="728"/>
                </a:lnTo>
                <a:lnTo>
                  <a:pt x="7696" y="714"/>
                </a:lnTo>
                <a:lnTo>
                  <a:pt x="7686" y="707"/>
                </a:lnTo>
                <a:lnTo>
                  <a:pt x="7667" y="733"/>
                </a:lnTo>
                <a:lnTo>
                  <a:pt x="7666" y="753"/>
                </a:lnTo>
                <a:lnTo>
                  <a:pt x="7673" y="766"/>
                </a:lnTo>
                <a:lnTo>
                  <a:pt x="7667" y="784"/>
                </a:lnTo>
                <a:lnTo>
                  <a:pt x="7656" y="785"/>
                </a:lnTo>
                <a:lnTo>
                  <a:pt x="7656" y="777"/>
                </a:lnTo>
                <a:lnTo>
                  <a:pt x="7656" y="758"/>
                </a:lnTo>
                <a:lnTo>
                  <a:pt x="7654" y="738"/>
                </a:lnTo>
                <a:lnTo>
                  <a:pt x="7646" y="725"/>
                </a:lnTo>
                <a:lnTo>
                  <a:pt x="7621" y="727"/>
                </a:lnTo>
                <a:lnTo>
                  <a:pt x="7596" y="744"/>
                </a:lnTo>
                <a:lnTo>
                  <a:pt x="7568" y="746"/>
                </a:lnTo>
                <a:lnTo>
                  <a:pt x="7551" y="737"/>
                </a:lnTo>
                <a:lnTo>
                  <a:pt x="7541" y="739"/>
                </a:lnTo>
                <a:lnTo>
                  <a:pt x="7531" y="746"/>
                </a:lnTo>
                <a:lnTo>
                  <a:pt x="7522" y="740"/>
                </a:lnTo>
                <a:lnTo>
                  <a:pt x="7509" y="742"/>
                </a:lnTo>
                <a:lnTo>
                  <a:pt x="7497" y="758"/>
                </a:lnTo>
                <a:lnTo>
                  <a:pt x="7494" y="769"/>
                </a:lnTo>
                <a:lnTo>
                  <a:pt x="7500" y="785"/>
                </a:lnTo>
                <a:lnTo>
                  <a:pt x="7500" y="802"/>
                </a:lnTo>
                <a:lnTo>
                  <a:pt x="7505" y="822"/>
                </a:lnTo>
                <a:lnTo>
                  <a:pt x="7509" y="833"/>
                </a:lnTo>
                <a:lnTo>
                  <a:pt x="7507" y="851"/>
                </a:lnTo>
                <a:lnTo>
                  <a:pt x="7500" y="882"/>
                </a:lnTo>
                <a:lnTo>
                  <a:pt x="7502" y="912"/>
                </a:lnTo>
                <a:lnTo>
                  <a:pt x="7517" y="949"/>
                </a:lnTo>
                <a:lnTo>
                  <a:pt x="7517" y="970"/>
                </a:lnTo>
                <a:lnTo>
                  <a:pt x="7520" y="1009"/>
                </a:lnTo>
                <a:lnTo>
                  <a:pt x="7518" y="1016"/>
                </a:lnTo>
                <a:lnTo>
                  <a:pt x="7512" y="1007"/>
                </a:lnTo>
                <a:lnTo>
                  <a:pt x="7505" y="987"/>
                </a:lnTo>
                <a:lnTo>
                  <a:pt x="7489" y="960"/>
                </a:lnTo>
                <a:lnTo>
                  <a:pt x="7482" y="951"/>
                </a:lnTo>
                <a:lnTo>
                  <a:pt x="7483" y="909"/>
                </a:lnTo>
                <a:lnTo>
                  <a:pt x="7485" y="869"/>
                </a:lnTo>
                <a:lnTo>
                  <a:pt x="7484" y="850"/>
                </a:lnTo>
                <a:lnTo>
                  <a:pt x="7471" y="819"/>
                </a:lnTo>
                <a:lnTo>
                  <a:pt x="7472" y="800"/>
                </a:lnTo>
                <a:lnTo>
                  <a:pt x="7470" y="788"/>
                </a:lnTo>
                <a:lnTo>
                  <a:pt x="7465" y="783"/>
                </a:lnTo>
                <a:lnTo>
                  <a:pt x="7449" y="792"/>
                </a:lnTo>
                <a:lnTo>
                  <a:pt x="7433" y="806"/>
                </a:lnTo>
                <a:lnTo>
                  <a:pt x="7415" y="812"/>
                </a:lnTo>
                <a:lnTo>
                  <a:pt x="7406" y="824"/>
                </a:lnTo>
                <a:lnTo>
                  <a:pt x="7402" y="851"/>
                </a:lnTo>
                <a:lnTo>
                  <a:pt x="7404" y="870"/>
                </a:lnTo>
                <a:lnTo>
                  <a:pt x="7402" y="894"/>
                </a:lnTo>
                <a:lnTo>
                  <a:pt x="7393" y="914"/>
                </a:lnTo>
                <a:lnTo>
                  <a:pt x="7391" y="925"/>
                </a:lnTo>
                <a:lnTo>
                  <a:pt x="7392" y="934"/>
                </a:lnTo>
                <a:lnTo>
                  <a:pt x="7397" y="934"/>
                </a:lnTo>
                <a:lnTo>
                  <a:pt x="7404" y="938"/>
                </a:lnTo>
                <a:lnTo>
                  <a:pt x="7405" y="966"/>
                </a:lnTo>
                <a:lnTo>
                  <a:pt x="7399" y="984"/>
                </a:lnTo>
                <a:lnTo>
                  <a:pt x="7380" y="1002"/>
                </a:lnTo>
                <a:lnTo>
                  <a:pt x="7368" y="1003"/>
                </a:lnTo>
                <a:lnTo>
                  <a:pt x="7365" y="1011"/>
                </a:lnTo>
                <a:lnTo>
                  <a:pt x="7362" y="1033"/>
                </a:lnTo>
                <a:lnTo>
                  <a:pt x="7356" y="1041"/>
                </a:lnTo>
                <a:lnTo>
                  <a:pt x="7352" y="1054"/>
                </a:lnTo>
                <a:lnTo>
                  <a:pt x="7356" y="1068"/>
                </a:lnTo>
                <a:lnTo>
                  <a:pt x="7354" y="1080"/>
                </a:lnTo>
                <a:lnTo>
                  <a:pt x="7344" y="1079"/>
                </a:lnTo>
                <a:lnTo>
                  <a:pt x="7340" y="1084"/>
                </a:lnTo>
                <a:lnTo>
                  <a:pt x="7320" y="1088"/>
                </a:lnTo>
                <a:lnTo>
                  <a:pt x="7309" y="1077"/>
                </a:lnTo>
                <a:lnTo>
                  <a:pt x="7307" y="1065"/>
                </a:lnTo>
                <a:lnTo>
                  <a:pt x="7308" y="1050"/>
                </a:lnTo>
                <a:lnTo>
                  <a:pt x="7303" y="1044"/>
                </a:lnTo>
                <a:lnTo>
                  <a:pt x="7297" y="1044"/>
                </a:lnTo>
                <a:lnTo>
                  <a:pt x="7293" y="1034"/>
                </a:lnTo>
                <a:lnTo>
                  <a:pt x="7291" y="1020"/>
                </a:lnTo>
                <a:lnTo>
                  <a:pt x="7286" y="1020"/>
                </a:lnTo>
                <a:lnTo>
                  <a:pt x="7280" y="1029"/>
                </a:lnTo>
                <a:lnTo>
                  <a:pt x="7277" y="1040"/>
                </a:lnTo>
                <a:lnTo>
                  <a:pt x="7269" y="1040"/>
                </a:lnTo>
                <a:lnTo>
                  <a:pt x="7262" y="1047"/>
                </a:lnTo>
                <a:lnTo>
                  <a:pt x="7263" y="1075"/>
                </a:lnTo>
                <a:lnTo>
                  <a:pt x="7260" y="1091"/>
                </a:lnTo>
                <a:lnTo>
                  <a:pt x="7261" y="1112"/>
                </a:lnTo>
                <a:lnTo>
                  <a:pt x="7266" y="1144"/>
                </a:lnTo>
                <a:lnTo>
                  <a:pt x="7263" y="1180"/>
                </a:lnTo>
                <a:lnTo>
                  <a:pt x="7258" y="1194"/>
                </a:lnTo>
                <a:lnTo>
                  <a:pt x="7253" y="1196"/>
                </a:lnTo>
                <a:lnTo>
                  <a:pt x="7256" y="1153"/>
                </a:lnTo>
                <a:lnTo>
                  <a:pt x="7255" y="1122"/>
                </a:lnTo>
                <a:lnTo>
                  <a:pt x="7252" y="1105"/>
                </a:lnTo>
                <a:lnTo>
                  <a:pt x="7252" y="1066"/>
                </a:lnTo>
                <a:lnTo>
                  <a:pt x="7249" y="1044"/>
                </a:lnTo>
                <a:lnTo>
                  <a:pt x="7245" y="1037"/>
                </a:lnTo>
                <a:lnTo>
                  <a:pt x="7239" y="1042"/>
                </a:lnTo>
                <a:lnTo>
                  <a:pt x="7230" y="1044"/>
                </a:lnTo>
                <a:lnTo>
                  <a:pt x="7220" y="1062"/>
                </a:lnTo>
                <a:lnTo>
                  <a:pt x="7210" y="1067"/>
                </a:lnTo>
                <a:lnTo>
                  <a:pt x="7197" y="1081"/>
                </a:lnTo>
                <a:lnTo>
                  <a:pt x="7193" y="1098"/>
                </a:lnTo>
                <a:lnTo>
                  <a:pt x="7194" y="1113"/>
                </a:lnTo>
                <a:lnTo>
                  <a:pt x="7179" y="1142"/>
                </a:lnTo>
                <a:lnTo>
                  <a:pt x="7173" y="1145"/>
                </a:lnTo>
                <a:lnTo>
                  <a:pt x="7171" y="1137"/>
                </a:lnTo>
                <a:lnTo>
                  <a:pt x="7159" y="1136"/>
                </a:lnTo>
                <a:lnTo>
                  <a:pt x="7152" y="1141"/>
                </a:lnTo>
                <a:lnTo>
                  <a:pt x="7151" y="1152"/>
                </a:lnTo>
                <a:lnTo>
                  <a:pt x="7158" y="1156"/>
                </a:lnTo>
                <a:lnTo>
                  <a:pt x="7161" y="1161"/>
                </a:lnTo>
                <a:lnTo>
                  <a:pt x="7153" y="1166"/>
                </a:lnTo>
                <a:lnTo>
                  <a:pt x="7133" y="1164"/>
                </a:lnTo>
                <a:lnTo>
                  <a:pt x="7124" y="1171"/>
                </a:lnTo>
                <a:lnTo>
                  <a:pt x="7117" y="1187"/>
                </a:lnTo>
                <a:lnTo>
                  <a:pt x="7097" y="1198"/>
                </a:lnTo>
                <a:lnTo>
                  <a:pt x="7096" y="1211"/>
                </a:lnTo>
                <a:lnTo>
                  <a:pt x="7089" y="1222"/>
                </a:lnTo>
                <a:lnTo>
                  <a:pt x="7076" y="1232"/>
                </a:lnTo>
                <a:lnTo>
                  <a:pt x="7067" y="1233"/>
                </a:lnTo>
                <a:lnTo>
                  <a:pt x="7063" y="1243"/>
                </a:lnTo>
                <a:lnTo>
                  <a:pt x="7064" y="1256"/>
                </a:lnTo>
                <a:lnTo>
                  <a:pt x="7068" y="1265"/>
                </a:lnTo>
                <a:lnTo>
                  <a:pt x="7067" y="1277"/>
                </a:lnTo>
                <a:lnTo>
                  <a:pt x="7060" y="1282"/>
                </a:lnTo>
                <a:lnTo>
                  <a:pt x="7055" y="1293"/>
                </a:lnTo>
                <a:lnTo>
                  <a:pt x="7048" y="1309"/>
                </a:lnTo>
                <a:lnTo>
                  <a:pt x="7038" y="1316"/>
                </a:lnTo>
                <a:lnTo>
                  <a:pt x="7035" y="1330"/>
                </a:lnTo>
                <a:lnTo>
                  <a:pt x="7037" y="1343"/>
                </a:lnTo>
                <a:lnTo>
                  <a:pt x="7040" y="1347"/>
                </a:lnTo>
                <a:lnTo>
                  <a:pt x="7040" y="1360"/>
                </a:lnTo>
                <a:lnTo>
                  <a:pt x="7040" y="1372"/>
                </a:lnTo>
                <a:lnTo>
                  <a:pt x="7046" y="1375"/>
                </a:lnTo>
                <a:lnTo>
                  <a:pt x="7053" y="1373"/>
                </a:lnTo>
                <a:lnTo>
                  <a:pt x="7061" y="1382"/>
                </a:lnTo>
                <a:lnTo>
                  <a:pt x="7067" y="1383"/>
                </a:lnTo>
                <a:lnTo>
                  <a:pt x="7074" y="1373"/>
                </a:lnTo>
                <a:lnTo>
                  <a:pt x="7082" y="1370"/>
                </a:lnTo>
                <a:lnTo>
                  <a:pt x="7094" y="1386"/>
                </a:lnTo>
                <a:lnTo>
                  <a:pt x="7098" y="1399"/>
                </a:lnTo>
                <a:lnTo>
                  <a:pt x="7108" y="1398"/>
                </a:lnTo>
                <a:lnTo>
                  <a:pt x="7121" y="1381"/>
                </a:lnTo>
                <a:lnTo>
                  <a:pt x="7127" y="1379"/>
                </a:lnTo>
                <a:lnTo>
                  <a:pt x="7138" y="1387"/>
                </a:lnTo>
                <a:lnTo>
                  <a:pt x="7159" y="1386"/>
                </a:lnTo>
                <a:lnTo>
                  <a:pt x="7166" y="1379"/>
                </a:lnTo>
                <a:lnTo>
                  <a:pt x="7167" y="1360"/>
                </a:lnTo>
                <a:lnTo>
                  <a:pt x="7175" y="1347"/>
                </a:lnTo>
                <a:lnTo>
                  <a:pt x="7180" y="1346"/>
                </a:lnTo>
                <a:lnTo>
                  <a:pt x="7180" y="1366"/>
                </a:lnTo>
                <a:lnTo>
                  <a:pt x="7182" y="1371"/>
                </a:lnTo>
                <a:lnTo>
                  <a:pt x="7180" y="1383"/>
                </a:lnTo>
                <a:lnTo>
                  <a:pt x="7164" y="1395"/>
                </a:lnTo>
                <a:lnTo>
                  <a:pt x="7150" y="1409"/>
                </a:lnTo>
                <a:lnTo>
                  <a:pt x="7133" y="1403"/>
                </a:lnTo>
                <a:lnTo>
                  <a:pt x="7122" y="1408"/>
                </a:lnTo>
                <a:lnTo>
                  <a:pt x="7119" y="1420"/>
                </a:lnTo>
                <a:lnTo>
                  <a:pt x="7121" y="1432"/>
                </a:lnTo>
                <a:lnTo>
                  <a:pt x="7132" y="1446"/>
                </a:lnTo>
                <a:lnTo>
                  <a:pt x="7147" y="1446"/>
                </a:lnTo>
                <a:lnTo>
                  <a:pt x="7150" y="1451"/>
                </a:lnTo>
                <a:lnTo>
                  <a:pt x="7147" y="1468"/>
                </a:lnTo>
                <a:lnTo>
                  <a:pt x="7133" y="1483"/>
                </a:lnTo>
                <a:lnTo>
                  <a:pt x="7117" y="1482"/>
                </a:lnTo>
                <a:lnTo>
                  <a:pt x="7104" y="1483"/>
                </a:lnTo>
                <a:lnTo>
                  <a:pt x="7094" y="1505"/>
                </a:lnTo>
                <a:lnTo>
                  <a:pt x="7095" y="1523"/>
                </a:lnTo>
                <a:lnTo>
                  <a:pt x="7104" y="1531"/>
                </a:lnTo>
                <a:lnTo>
                  <a:pt x="7100" y="1554"/>
                </a:lnTo>
                <a:lnTo>
                  <a:pt x="7089" y="1559"/>
                </a:lnTo>
                <a:lnTo>
                  <a:pt x="7077" y="1590"/>
                </a:lnTo>
                <a:lnTo>
                  <a:pt x="7072" y="1604"/>
                </a:lnTo>
                <a:lnTo>
                  <a:pt x="7057" y="1613"/>
                </a:lnTo>
                <a:lnTo>
                  <a:pt x="7046" y="1640"/>
                </a:lnTo>
                <a:lnTo>
                  <a:pt x="7038" y="1663"/>
                </a:lnTo>
                <a:lnTo>
                  <a:pt x="7026" y="1683"/>
                </a:lnTo>
                <a:lnTo>
                  <a:pt x="7025" y="1691"/>
                </a:lnTo>
                <a:lnTo>
                  <a:pt x="7017" y="1697"/>
                </a:lnTo>
                <a:lnTo>
                  <a:pt x="7007" y="1697"/>
                </a:lnTo>
                <a:lnTo>
                  <a:pt x="6994" y="1681"/>
                </a:lnTo>
                <a:lnTo>
                  <a:pt x="6987" y="1672"/>
                </a:lnTo>
                <a:lnTo>
                  <a:pt x="6976" y="1669"/>
                </a:lnTo>
                <a:lnTo>
                  <a:pt x="6971" y="1658"/>
                </a:lnTo>
                <a:lnTo>
                  <a:pt x="6955" y="1653"/>
                </a:lnTo>
                <a:lnTo>
                  <a:pt x="6940" y="1657"/>
                </a:lnTo>
                <a:lnTo>
                  <a:pt x="6928" y="1669"/>
                </a:lnTo>
                <a:lnTo>
                  <a:pt x="6916" y="1665"/>
                </a:lnTo>
                <a:lnTo>
                  <a:pt x="6908" y="1658"/>
                </a:lnTo>
                <a:lnTo>
                  <a:pt x="6895" y="1662"/>
                </a:lnTo>
                <a:lnTo>
                  <a:pt x="6874" y="1662"/>
                </a:lnTo>
                <a:lnTo>
                  <a:pt x="6857" y="1676"/>
                </a:lnTo>
                <a:lnTo>
                  <a:pt x="6853" y="1689"/>
                </a:lnTo>
                <a:lnTo>
                  <a:pt x="6858" y="1699"/>
                </a:lnTo>
                <a:lnTo>
                  <a:pt x="6855" y="1711"/>
                </a:lnTo>
                <a:lnTo>
                  <a:pt x="6851" y="1701"/>
                </a:lnTo>
                <a:lnTo>
                  <a:pt x="6840" y="1702"/>
                </a:lnTo>
                <a:lnTo>
                  <a:pt x="6790" y="1724"/>
                </a:lnTo>
                <a:lnTo>
                  <a:pt x="6780" y="1724"/>
                </a:lnTo>
                <a:lnTo>
                  <a:pt x="6775" y="1724"/>
                </a:lnTo>
                <a:lnTo>
                  <a:pt x="6768" y="1731"/>
                </a:lnTo>
                <a:lnTo>
                  <a:pt x="6764" y="1731"/>
                </a:lnTo>
                <a:lnTo>
                  <a:pt x="6755" y="1728"/>
                </a:lnTo>
                <a:lnTo>
                  <a:pt x="6747" y="1738"/>
                </a:lnTo>
                <a:lnTo>
                  <a:pt x="6743" y="1750"/>
                </a:lnTo>
                <a:lnTo>
                  <a:pt x="6734" y="1754"/>
                </a:lnTo>
                <a:lnTo>
                  <a:pt x="6730" y="1751"/>
                </a:lnTo>
                <a:lnTo>
                  <a:pt x="6729" y="1744"/>
                </a:lnTo>
                <a:lnTo>
                  <a:pt x="6720" y="1740"/>
                </a:lnTo>
                <a:lnTo>
                  <a:pt x="6712" y="1740"/>
                </a:lnTo>
                <a:lnTo>
                  <a:pt x="6704" y="1749"/>
                </a:lnTo>
                <a:lnTo>
                  <a:pt x="6694" y="1751"/>
                </a:lnTo>
                <a:lnTo>
                  <a:pt x="6688" y="1747"/>
                </a:lnTo>
                <a:lnTo>
                  <a:pt x="6679" y="1747"/>
                </a:lnTo>
                <a:lnTo>
                  <a:pt x="6672" y="1756"/>
                </a:lnTo>
                <a:lnTo>
                  <a:pt x="6661" y="1761"/>
                </a:lnTo>
                <a:lnTo>
                  <a:pt x="6663" y="1774"/>
                </a:lnTo>
                <a:lnTo>
                  <a:pt x="6661" y="1785"/>
                </a:lnTo>
                <a:lnTo>
                  <a:pt x="6640" y="1799"/>
                </a:lnTo>
                <a:lnTo>
                  <a:pt x="6629" y="1798"/>
                </a:lnTo>
                <a:lnTo>
                  <a:pt x="6625" y="1807"/>
                </a:lnTo>
                <a:lnTo>
                  <a:pt x="6630" y="1820"/>
                </a:lnTo>
                <a:lnTo>
                  <a:pt x="6641" y="1822"/>
                </a:lnTo>
                <a:lnTo>
                  <a:pt x="6648" y="1828"/>
                </a:lnTo>
                <a:lnTo>
                  <a:pt x="6649" y="1838"/>
                </a:lnTo>
                <a:lnTo>
                  <a:pt x="6641" y="1838"/>
                </a:lnTo>
                <a:lnTo>
                  <a:pt x="6637" y="1833"/>
                </a:lnTo>
                <a:lnTo>
                  <a:pt x="6633" y="1841"/>
                </a:lnTo>
                <a:lnTo>
                  <a:pt x="6627" y="1856"/>
                </a:lnTo>
                <a:lnTo>
                  <a:pt x="6615" y="1867"/>
                </a:lnTo>
                <a:lnTo>
                  <a:pt x="6607" y="1871"/>
                </a:lnTo>
                <a:lnTo>
                  <a:pt x="6612" y="1883"/>
                </a:lnTo>
                <a:lnTo>
                  <a:pt x="6624" y="1894"/>
                </a:lnTo>
                <a:lnTo>
                  <a:pt x="6631" y="1906"/>
                </a:lnTo>
                <a:lnTo>
                  <a:pt x="6644" y="1951"/>
                </a:lnTo>
                <a:lnTo>
                  <a:pt x="6650" y="1960"/>
                </a:lnTo>
                <a:lnTo>
                  <a:pt x="6661" y="1962"/>
                </a:lnTo>
                <a:lnTo>
                  <a:pt x="6666" y="1967"/>
                </a:lnTo>
                <a:lnTo>
                  <a:pt x="6670" y="1975"/>
                </a:lnTo>
                <a:lnTo>
                  <a:pt x="6664" y="1984"/>
                </a:lnTo>
                <a:lnTo>
                  <a:pt x="6656" y="1995"/>
                </a:lnTo>
                <a:lnTo>
                  <a:pt x="6654" y="2007"/>
                </a:lnTo>
                <a:lnTo>
                  <a:pt x="6659" y="2023"/>
                </a:lnTo>
                <a:lnTo>
                  <a:pt x="6670" y="2025"/>
                </a:lnTo>
                <a:lnTo>
                  <a:pt x="6686" y="2021"/>
                </a:lnTo>
                <a:lnTo>
                  <a:pt x="6699" y="2006"/>
                </a:lnTo>
                <a:lnTo>
                  <a:pt x="6704" y="1994"/>
                </a:lnTo>
                <a:lnTo>
                  <a:pt x="6708" y="1989"/>
                </a:lnTo>
                <a:lnTo>
                  <a:pt x="6715" y="1993"/>
                </a:lnTo>
                <a:lnTo>
                  <a:pt x="6717" y="2006"/>
                </a:lnTo>
                <a:lnTo>
                  <a:pt x="6708" y="2030"/>
                </a:lnTo>
                <a:lnTo>
                  <a:pt x="6697" y="2042"/>
                </a:lnTo>
                <a:lnTo>
                  <a:pt x="6684" y="2049"/>
                </a:lnTo>
                <a:lnTo>
                  <a:pt x="6680" y="2058"/>
                </a:lnTo>
                <a:lnTo>
                  <a:pt x="6682" y="2072"/>
                </a:lnTo>
                <a:lnTo>
                  <a:pt x="6694" y="2078"/>
                </a:lnTo>
                <a:lnTo>
                  <a:pt x="6704" y="2068"/>
                </a:lnTo>
                <a:lnTo>
                  <a:pt x="6720" y="2060"/>
                </a:lnTo>
                <a:lnTo>
                  <a:pt x="6725" y="2063"/>
                </a:lnTo>
                <a:lnTo>
                  <a:pt x="6726" y="2071"/>
                </a:lnTo>
                <a:lnTo>
                  <a:pt x="6704" y="2086"/>
                </a:lnTo>
                <a:lnTo>
                  <a:pt x="6691" y="2096"/>
                </a:lnTo>
                <a:lnTo>
                  <a:pt x="6688" y="2104"/>
                </a:lnTo>
                <a:lnTo>
                  <a:pt x="6710" y="2140"/>
                </a:lnTo>
                <a:lnTo>
                  <a:pt x="6726" y="2149"/>
                </a:lnTo>
                <a:lnTo>
                  <a:pt x="6744" y="2147"/>
                </a:lnTo>
                <a:lnTo>
                  <a:pt x="6749" y="2137"/>
                </a:lnTo>
                <a:lnTo>
                  <a:pt x="6752" y="2112"/>
                </a:lnTo>
                <a:lnTo>
                  <a:pt x="6746" y="2102"/>
                </a:lnTo>
                <a:lnTo>
                  <a:pt x="6743" y="2093"/>
                </a:lnTo>
                <a:lnTo>
                  <a:pt x="6747" y="2086"/>
                </a:lnTo>
                <a:lnTo>
                  <a:pt x="6753" y="2087"/>
                </a:lnTo>
                <a:lnTo>
                  <a:pt x="6763" y="2110"/>
                </a:lnTo>
                <a:lnTo>
                  <a:pt x="6766" y="2116"/>
                </a:lnTo>
                <a:lnTo>
                  <a:pt x="6766" y="2125"/>
                </a:lnTo>
                <a:lnTo>
                  <a:pt x="6777" y="2136"/>
                </a:lnTo>
                <a:lnTo>
                  <a:pt x="6797" y="2143"/>
                </a:lnTo>
                <a:lnTo>
                  <a:pt x="6811" y="2140"/>
                </a:lnTo>
                <a:lnTo>
                  <a:pt x="6823" y="2124"/>
                </a:lnTo>
                <a:lnTo>
                  <a:pt x="6830" y="2121"/>
                </a:lnTo>
                <a:lnTo>
                  <a:pt x="6839" y="2126"/>
                </a:lnTo>
                <a:lnTo>
                  <a:pt x="6838" y="2141"/>
                </a:lnTo>
                <a:lnTo>
                  <a:pt x="6844" y="2149"/>
                </a:lnTo>
                <a:lnTo>
                  <a:pt x="6850" y="2149"/>
                </a:lnTo>
                <a:lnTo>
                  <a:pt x="6858" y="2154"/>
                </a:lnTo>
                <a:lnTo>
                  <a:pt x="6859" y="2186"/>
                </a:lnTo>
                <a:lnTo>
                  <a:pt x="6855" y="2188"/>
                </a:lnTo>
                <a:lnTo>
                  <a:pt x="6840" y="2204"/>
                </a:lnTo>
                <a:lnTo>
                  <a:pt x="6840" y="2220"/>
                </a:lnTo>
                <a:lnTo>
                  <a:pt x="6844" y="2229"/>
                </a:lnTo>
                <a:lnTo>
                  <a:pt x="6844" y="2241"/>
                </a:lnTo>
                <a:lnTo>
                  <a:pt x="6833" y="2231"/>
                </a:lnTo>
                <a:lnTo>
                  <a:pt x="6829" y="2223"/>
                </a:lnTo>
                <a:lnTo>
                  <a:pt x="6821" y="2219"/>
                </a:lnTo>
                <a:lnTo>
                  <a:pt x="6812" y="2202"/>
                </a:lnTo>
                <a:lnTo>
                  <a:pt x="6791" y="2188"/>
                </a:lnTo>
                <a:lnTo>
                  <a:pt x="6763" y="2186"/>
                </a:lnTo>
                <a:lnTo>
                  <a:pt x="6746" y="2183"/>
                </a:lnTo>
                <a:lnTo>
                  <a:pt x="6722" y="2192"/>
                </a:lnTo>
                <a:lnTo>
                  <a:pt x="6720" y="2203"/>
                </a:lnTo>
                <a:lnTo>
                  <a:pt x="6733" y="2220"/>
                </a:lnTo>
                <a:lnTo>
                  <a:pt x="6752" y="2225"/>
                </a:lnTo>
                <a:lnTo>
                  <a:pt x="6766" y="2228"/>
                </a:lnTo>
                <a:lnTo>
                  <a:pt x="6783" y="2251"/>
                </a:lnTo>
                <a:lnTo>
                  <a:pt x="6804" y="2267"/>
                </a:lnTo>
                <a:lnTo>
                  <a:pt x="6816" y="2267"/>
                </a:lnTo>
                <a:lnTo>
                  <a:pt x="6826" y="2271"/>
                </a:lnTo>
                <a:lnTo>
                  <a:pt x="6811" y="2281"/>
                </a:lnTo>
                <a:lnTo>
                  <a:pt x="6804" y="2279"/>
                </a:lnTo>
                <a:lnTo>
                  <a:pt x="6794" y="2279"/>
                </a:lnTo>
                <a:lnTo>
                  <a:pt x="6770" y="2255"/>
                </a:lnTo>
                <a:lnTo>
                  <a:pt x="6760" y="2247"/>
                </a:lnTo>
                <a:lnTo>
                  <a:pt x="6741" y="2245"/>
                </a:lnTo>
                <a:lnTo>
                  <a:pt x="6718" y="2225"/>
                </a:lnTo>
                <a:lnTo>
                  <a:pt x="6694" y="2224"/>
                </a:lnTo>
                <a:lnTo>
                  <a:pt x="6679" y="2206"/>
                </a:lnTo>
                <a:lnTo>
                  <a:pt x="6657" y="2197"/>
                </a:lnTo>
                <a:lnTo>
                  <a:pt x="6634" y="2211"/>
                </a:lnTo>
                <a:lnTo>
                  <a:pt x="6635" y="2236"/>
                </a:lnTo>
                <a:lnTo>
                  <a:pt x="6629" y="2226"/>
                </a:lnTo>
                <a:lnTo>
                  <a:pt x="6620" y="2225"/>
                </a:lnTo>
                <a:lnTo>
                  <a:pt x="6615" y="2234"/>
                </a:lnTo>
                <a:lnTo>
                  <a:pt x="6610" y="2235"/>
                </a:lnTo>
                <a:lnTo>
                  <a:pt x="6604" y="2249"/>
                </a:lnTo>
                <a:lnTo>
                  <a:pt x="6604" y="2282"/>
                </a:lnTo>
                <a:lnTo>
                  <a:pt x="6609" y="2277"/>
                </a:lnTo>
                <a:lnTo>
                  <a:pt x="6616" y="2276"/>
                </a:lnTo>
                <a:lnTo>
                  <a:pt x="6620" y="2283"/>
                </a:lnTo>
                <a:lnTo>
                  <a:pt x="6612" y="2293"/>
                </a:lnTo>
                <a:lnTo>
                  <a:pt x="6609" y="2310"/>
                </a:lnTo>
                <a:lnTo>
                  <a:pt x="6613" y="2330"/>
                </a:lnTo>
                <a:lnTo>
                  <a:pt x="6627" y="2340"/>
                </a:lnTo>
                <a:lnTo>
                  <a:pt x="6634" y="2324"/>
                </a:lnTo>
                <a:lnTo>
                  <a:pt x="6640" y="2318"/>
                </a:lnTo>
                <a:lnTo>
                  <a:pt x="6647" y="2318"/>
                </a:lnTo>
                <a:lnTo>
                  <a:pt x="6655" y="2292"/>
                </a:lnTo>
                <a:lnTo>
                  <a:pt x="6662" y="2284"/>
                </a:lnTo>
                <a:lnTo>
                  <a:pt x="6670" y="2284"/>
                </a:lnTo>
                <a:lnTo>
                  <a:pt x="6665" y="2296"/>
                </a:lnTo>
                <a:lnTo>
                  <a:pt x="6660" y="2322"/>
                </a:lnTo>
                <a:lnTo>
                  <a:pt x="6650" y="2331"/>
                </a:lnTo>
                <a:lnTo>
                  <a:pt x="6642" y="2342"/>
                </a:lnTo>
                <a:lnTo>
                  <a:pt x="6644" y="2372"/>
                </a:lnTo>
                <a:lnTo>
                  <a:pt x="6664" y="2405"/>
                </a:lnTo>
                <a:lnTo>
                  <a:pt x="6669" y="2394"/>
                </a:lnTo>
                <a:lnTo>
                  <a:pt x="6675" y="2393"/>
                </a:lnTo>
                <a:lnTo>
                  <a:pt x="6693" y="2409"/>
                </a:lnTo>
                <a:lnTo>
                  <a:pt x="6706" y="2406"/>
                </a:lnTo>
                <a:lnTo>
                  <a:pt x="6707" y="2417"/>
                </a:lnTo>
                <a:lnTo>
                  <a:pt x="6702" y="2431"/>
                </a:lnTo>
                <a:lnTo>
                  <a:pt x="6693" y="2441"/>
                </a:lnTo>
                <a:lnTo>
                  <a:pt x="6688" y="2434"/>
                </a:lnTo>
                <a:lnTo>
                  <a:pt x="6671" y="2434"/>
                </a:lnTo>
                <a:lnTo>
                  <a:pt x="6660" y="2439"/>
                </a:lnTo>
                <a:lnTo>
                  <a:pt x="6653" y="2452"/>
                </a:lnTo>
                <a:lnTo>
                  <a:pt x="6635" y="2454"/>
                </a:lnTo>
                <a:lnTo>
                  <a:pt x="6629" y="2466"/>
                </a:lnTo>
                <a:lnTo>
                  <a:pt x="6629" y="2491"/>
                </a:lnTo>
                <a:lnTo>
                  <a:pt x="6639" y="2511"/>
                </a:lnTo>
                <a:lnTo>
                  <a:pt x="6646" y="2526"/>
                </a:lnTo>
                <a:lnTo>
                  <a:pt x="6655" y="2561"/>
                </a:lnTo>
                <a:lnTo>
                  <a:pt x="6669" y="2569"/>
                </a:lnTo>
                <a:lnTo>
                  <a:pt x="6664" y="2576"/>
                </a:lnTo>
                <a:lnTo>
                  <a:pt x="6664" y="2581"/>
                </a:lnTo>
                <a:lnTo>
                  <a:pt x="6672" y="2589"/>
                </a:lnTo>
                <a:lnTo>
                  <a:pt x="6683" y="2609"/>
                </a:lnTo>
                <a:lnTo>
                  <a:pt x="6696" y="2625"/>
                </a:lnTo>
                <a:lnTo>
                  <a:pt x="6709" y="2635"/>
                </a:lnTo>
                <a:lnTo>
                  <a:pt x="6720" y="2654"/>
                </a:lnTo>
                <a:lnTo>
                  <a:pt x="6730" y="2664"/>
                </a:lnTo>
                <a:lnTo>
                  <a:pt x="6733" y="2657"/>
                </a:lnTo>
                <a:lnTo>
                  <a:pt x="6734" y="2643"/>
                </a:lnTo>
                <a:lnTo>
                  <a:pt x="6732" y="2612"/>
                </a:lnTo>
                <a:lnTo>
                  <a:pt x="6732" y="2596"/>
                </a:lnTo>
                <a:lnTo>
                  <a:pt x="6738" y="2587"/>
                </a:lnTo>
                <a:lnTo>
                  <a:pt x="6741" y="2564"/>
                </a:lnTo>
                <a:lnTo>
                  <a:pt x="6742" y="2550"/>
                </a:lnTo>
                <a:lnTo>
                  <a:pt x="6749" y="2546"/>
                </a:lnTo>
                <a:lnTo>
                  <a:pt x="6753" y="2546"/>
                </a:lnTo>
                <a:lnTo>
                  <a:pt x="6756" y="2565"/>
                </a:lnTo>
                <a:lnTo>
                  <a:pt x="6761" y="2586"/>
                </a:lnTo>
                <a:lnTo>
                  <a:pt x="6761" y="2599"/>
                </a:lnTo>
                <a:lnTo>
                  <a:pt x="6763" y="2611"/>
                </a:lnTo>
                <a:lnTo>
                  <a:pt x="6767" y="2606"/>
                </a:lnTo>
                <a:lnTo>
                  <a:pt x="6771" y="2594"/>
                </a:lnTo>
                <a:lnTo>
                  <a:pt x="6780" y="2593"/>
                </a:lnTo>
                <a:lnTo>
                  <a:pt x="6792" y="2579"/>
                </a:lnTo>
                <a:lnTo>
                  <a:pt x="6796" y="2585"/>
                </a:lnTo>
                <a:lnTo>
                  <a:pt x="6805" y="2583"/>
                </a:lnTo>
                <a:lnTo>
                  <a:pt x="6808" y="2592"/>
                </a:lnTo>
                <a:lnTo>
                  <a:pt x="6797" y="2605"/>
                </a:lnTo>
                <a:lnTo>
                  <a:pt x="6791" y="2625"/>
                </a:lnTo>
                <a:lnTo>
                  <a:pt x="6793" y="2648"/>
                </a:lnTo>
                <a:lnTo>
                  <a:pt x="6802" y="2653"/>
                </a:lnTo>
                <a:lnTo>
                  <a:pt x="6807" y="2648"/>
                </a:lnTo>
                <a:lnTo>
                  <a:pt x="6813" y="2609"/>
                </a:lnTo>
                <a:lnTo>
                  <a:pt x="6815" y="2595"/>
                </a:lnTo>
                <a:lnTo>
                  <a:pt x="6823" y="2600"/>
                </a:lnTo>
                <a:lnTo>
                  <a:pt x="6831" y="2628"/>
                </a:lnTo>
                <a:lnTo>
                  <a:pt x="6838" y="2635"/>
                </a:lnTo>
                <a:lnTo>
                  <a:pt x="6847" y="2625"/>
                </a:lnTo>
                <a:lnTo>
                  <a:pt x="6847" y="2612"/>
                </a:lnTo>
                <a:lnTo>
                  <a:pt x="6854" y="2597"/>
                </a:lnTo>
                <a:lnTo>
                  <a:pt x="6867" y="2598"/>
                </a:lnTo>
                <a:lnTo>
                  <a:pt x="6871" y="2605"/>
                </a:lnTo>
                <a:lnTo>
                  <a:pt x="6872" y="2625"/>
                </a:lnTo>
                <a:lnTo>
                  <a:pt x="6866" y="2644"/>
                </a:lnTo>
                <a:lnTo>
                  <a:pt x="6866" y="2665"/>
                </a:lnTo>
                <a:lnTo>
                  <a:pt x="6872" y="2653"/>
                </a:lnTo>
                <a:lnTo>
                  <a:pt x="6884" y="2639"/>
                </a:lnTo>
                <a:lnTo>
                  <a:pt x="6891" y="2616"/>
                </a:lnTo>
                <a:lnTo>
                  <a:pt x="6900" y="2602"/>
                </a:lnTo>
                <a:lnTo>
                  <a:pt x="6914" y="2598"/>
                </a:lnTo>
                <a:lnTo>
                  <a:pt x="6926" y="2606"/>
                </a:lnTo>
                <a:lnTo>
                  <a:pt x="6935" y="2622"/>
                </a:lnTo>
                <a:lnTo>
                  <a:pt x="6950" y="2630"/>
                </a:lnTo>
                <a:lnTo>
                  <a:pt x="6968" y="2657"/>
                </a:lnTo>
                <a:lnTo>
                  <a:pt x="6979" y="2665"/>
                </a:lnTo>
                <a:lnTo>
                  <a:pt x="6986" y="2652"/>
                </a:lnTo>
                <a:lnTo>
                  <a:pt x="6991" y="2652"/>
                </a:lnTo>
                <a:lnTo>
                  <a:pt x="7003" y="2673"/>
                </a:lnTo>
                <a:lnTo>
                  <a:pt x="7018" y="2693"/>
                </a:lnTo>
                <a:lnTo>
                  <a:pt x="7016" y="2713"/>
                </a:lnTo>
                <a:lnTo>
                  <a:pt x="7017" y="2720"/>
                </a:lnTo>
                <a:lnTo>
                  <a:pt x="7023" y="2718"/>
                </a:lnTo>
                <a:lnTo>
                  <a:pt x="7026" y="2713"/>
                </a:lnTo>
                <a:lnTo>
                  <a:pt x="7031" y="2717"/>
                </a:lnTo>
                <a:lnTo>
                  <a:pt x="7038" y="2730"/>
                </a:lnTo>
                <a:lnTo>
                  <a:pt x="7047" y="2741"/>
                </a:lnTo>
                <a:lnTo>
                  <a:pt x="7054" y="2751"/>
                </a:lnTo>
                <a:lnTo>
                  <a:pt x="7056" y="2768"/>
                </a:lnTo>
                <a:lnTo>
                  <a:pt x="7060" y="2773"/>
                </a:lnTo>
                <a:lnTo>
                  <a:pt x="7065" y="2772"/>
                </a:lnTo>
                <a:lnTo>
                  <a:pt x="7067" y="2762"/>
                </a:lnTo>
                <a:lnTo>
                  <a:pt x="7072" y="2759"/>
                </a:lnTo>
                <a:lnTo>
                  <a:pt x="7078" y="2766"/>
                </a:lnTo>
                <a:lnTo>
                  <a:pt x="7082" y="2784"/>
                </a:lnTo>
                <a:lnTo>
                  <a:pt x="7096" y="2803"/>
                </a:lnTo>
                <a:lnTo>
                  <a:pt x="7107" y="2825"/>
                </a:lnTo>
                <a:lnTo>
                  <a:pt x="7113" y="2829"/>
                </a:lnTo>
                <a:lnTo>
                  <a:pt x="7119" y="2839"/>
                </a:lnTo>
                <a:lnTo>
                  <a:pt x="7115" y="2853"/>
                </a:lnTo>
                <a:lnTo>
                  <a:pt x="7117" y="2858"/>
                </a:lnTo>
                <a:lnTo>
                  <a:pt x="7117" y="2869"/>
                </a:lnTo>
                <a:lnTo>
                  <a:pt x="7111" y="2881"/>
                </a:lnTo>
                <a:lnTo>
                  <a:pt x="7105" y="2903"/>
                </a:lnTo>
                <a:lnTo>
                  <a:pt x="7097" y="2913"/>
                </a:lnTo>
                <a:lnTo>
                  <a:pt x="7097" y="2920"/>
                </a:lnTo>
                <a:lnTo>
                  <a:pt x="7108" y="2920"/>
                </a:lnTo>
                <a:lnTo>
                  <a:pt x="7111" y="2925"/>
                </a:lnTo>
                <a:lnTo>
                  <a:pt x="7107" y="2938"/>
                </a:lnTo>
                <a:lnTo>
                  <a:pt x="7100" y="2945"/>
                </a:lnTo>
                <a:lnTo>
                  <a:pt x="7086" y="2964"/>
                </a:lnTo>
                <a:lnTo>
                  <a:pt x="7082" y="2968"/>
                </a:lnTo>
                <a:lnTo>
                  <a:pt x="7082" y="2977"/>
                </a:lnTo>
                <a:lnTo>
                  <a:pt x="7087" y="2986"/>
                </a:lnTo>
                <a:lnTo>
                  <a:pt x="7092" y="3001"/>
                </a:lnTo>
                <a:lnTo>
                  <a:pt x="7093" y="3009"/>
                </a:lnTo>
                <a:lnTo>
                  <a:pt x="7115" y="3041"/>
                </a:lnTo>
                <a:lnTo>
                  <a:pt x="7121" y="3059"/>
                </a:lnTo>
                <a:lnTo>
                  <a:pt x="7120" y="3079"/>
                </a:lnTo>
                <a:lnTo>
                  <a:pt x="7123" y="3089"/>
                </a:lnTo>
                <a:lnTo>
                  <a:pt x="7119" y="3097"/>
                </a:lnTo>
                <a:lnTo>
                  <a:pt x="7119" y="3113"/>
                </a:lnTo>
                <a:lnTo>
                  <a:pt x="7126" y="3129"/>
                </a:lnTo>
                <a:lnTo>
                  <a:pt x="7131" y="3129"/>
                </a:lnTo>
                <a:lnTo>
                  <a:pt x="7134" y="3133"/>
                </a:lnTo>
                <a:lnTo>
                  <a:pt x="7138" y="3151"/>
                </a:lnTo>
                <a:lnTo>
                  <a:pt x="7146" y="3169"/>
                </a:lnTo>
                <a:lnTo>
                  <a:pt x="7152" y="3182"/>
                </a:lnTo>
                <a:lnTo>
                  <a:pt x="7153" y="3197"/>
                </a:lnTo>
                <a:lnTo>
                  <a:pt x="7149" y="3213"/>
                </a:lnTo>
                <a:lnTo>
                  <a:pt x="7139" y="3220"/>
                </a:lnTo>
                <a:lnTo>
                  <a:pt x="7128" y="3234"/>
                </a:lnTo>
                <a:lnTo>
                  <a:pt x="7125" y="3251"/>
                </a:lnTo>
                <a:lnTo>
                  <a:pt x="7118" y="3266"/>
                </a:lnTo>
                <a:lnTo>
                  <a:pt x="7112" y="3267"/>
                </a:lnTo>
                <a:lnTo>
                  <a:pt x="7100" y="3281"/>
                </a:lnTo>
                <a:lnTo>
                  <a:pt x="7096" y="3291"/>
                </a:lnTo>
                <a:lnTo>
                  <a:pt x="7102" y="3296"/>
                </a:lnTo>
                <a:lnTo>
                  <a:pt x="7108" y="3292"/>
                </a:lnTo>
                <a:lnTo>
                  <a:pt x="7113" y="3283"/>
                </a:lnTo>
                <a:lnTo>
                  <a:pt x="7120" y="3281"/>
                </a:lnTo>
                <a:lnTo>
                  <a:pt x="7132" y="3262"/>
                </a:lnTo>
                <a:lnTo>
                  <a:pt x="7139" y="3261"/>
                </a:lnTo>
                <a:lnTo>
                  <a:pt x="7143" y="3262"/>
                </a:lnTo>
                <a:lnTo>
                  <a:pt x="7139" y="3287"/>
                </a:lnTo>
                <a:lnTo>
                  <a:pt x="7135" y="3299"/>
                </a:lnTo>
                <a:lnTo>
                  <a:pt x="7138" y="3313"/>
                </a:lnTo>
                <a:lnTo>
                  <a:pt x="7137" y="3326"/>
                </a:lnTo>
                <a:lnTo>
                  <a:pt x="7143" y="3344"/>
                </a:lnTo>
                <a:lnTo>
                  <a:pt x="7146" y="3365"/>
                </a:lnTo>
                <a:lnTo>
                  <a:pt x="7140" y="3384"/>
                </a:lnTo>
                <a:lnTo>
                  <a:pt x="7140" y="3395"/>
                </a:lnTo>
                <a:lnTo>
                  <a:pt x="7143" y="3409"/>
                </a:lnTo>
                <a:lnTo>
                  <a:pt x="7143" y="3416"/>
                </a:lnTo>
                <a:lnTo>
                  <a:pt x="7137" y="3403"/>
                </a:lnTo>
                <a:lnTo>
                  <a:pt x="7132" y="3407"/>
                </a:lnTo>
                <a:lnTo>
                  <a:pt x="7135" y="3431"/>
                </a:lnTo>
                <a:lnTo>
                  <a:pt x="7142" y="3450"/>
                </a:lnTo>
                <a:lnTo>
                  <a:pt x="7142" y="3459"/>
                </a:lnTo>
                <a:lnTo>
                  <a:pt x="7139" y="3457"/>
                </a:lnTo>
                <a:lnTo>
                  <a:pt x="7133" y="3466"/>
                </a:lnTo>
                <a:lnTo>
                  <a:pt x="7135" y="3480"/>
                </a:lnTo>
                <a:lnTo>
                  <a:pt x="7138" y="3489"/>
                </a:lnTo>
                <a:lnTo>
                  <a:pt x="7147" y="3491"/>
                </a:lnTo>
                <a:lnTo>
                  <a:pt x="7152" y="3501"/>
                </a:lnTo>
                <a:lnTo>
                  <a:pt x="7152" y="3513"/>
                </a:lnTo>
                <a:lnTo>
                  <a:pt x="7145" y="3526"/>
                </a:lnTo>
                <a:lnTo>
                  <a:pt x="7145" y="3542"/>
                </a:lnTo>
                <a:lnTo>
                  <a:pt x="7136" y="3557"/>
                </a:lnTo>
                <a:lnTo>
                  <a:pt x="7131" y="3563"/>
                </a:lnTo>
                <a:lnTo>
                  <a:pt x="7121" y="3560"/>
                </a:lnTo>
                <a:lnTo>
                  <a:pt x="7116" y="3564"/>
                </a:lnTo>
                <a:lnTo>
                  <a:pt x="7115" y="3574"/>
                </a:lnTo>
                <a:lnTo>
                  <a:pt x="7123" y="3579"/>
                </a:lnTo>
                <a:lnTo>
                  <a:pt x="7132" y="3580"/>
                </a:lnTo>
                <a:lnTo>
                  <a:pt x="7139" y="3592"/>
                </a:lnTo>
                <a:lnTo>
                  <a:pt x="7146" y="3592"/>
                </a:lnTo>
                <a:lnTo>
                  <a:pt x="7154" y="3597"/>
                </a:lnTo>
                <a:lnTo>
                  <a:pt x="7156" y="3608"/>
                </a:lnTo>
                <a:lnTo>
                  <a:pt x="7155" y="3631"/>
                </a:lnTo>
                <a:lnTo>
                  <a:pt x="7159" y="3654"/>
                </a:lnTo>
                <a:lnTo>
                  <a:pt x="7146" y="3675"/>
                </a:lnTo>
                <a:lnTo>
                  <a:pt x="7144" y="3691"/>
                </a:lnTo>
                <a:lnTo>
                  <a:pt x="7149" y="3701"/>
                </a:lnTo>
                <a:lnTo>
                  <a:pt x="7141" y="3732"/>
                </a:lnTo>
                <a:lnTo>
                  <a:pt x="7128" y="3741"/>
                </a:lnTo>
                <a:lnTo>
                  <a:pt x="7119" y="3743"/>
                </a:lnTo>
                <a:lnTo>
                  <a:pt x="7112" y="3733"/>
                </a:lnTo>
                <a:lnTo>
                  <a:pt x="7105" y="3732"/>
                </a:lnTo>
                <a:lnTo>
                  <a:pt x="7091" y="3746"/>
                </a:lnTo>
                <a:lnTo>
                  <a:pt x="7088" y="3760"/>
                </a:lnTo>
                <a:lnTo>
                  <a:pt x="7091" y="3767"/>
                </a:lnTo>
                <a:lnTo>
                  <a:pt x="7096" y="3765"/>
                </a:lnTo>
                <a:lnTo>
                  <a:pt x="7114" y="3769"/>
                </a:lnTo>
                <a:lnTo>
                  <a:pt x="7120" y="3760"/>
                </a:lnTo>
                <a:lnTo>
                  <a:pt x="7124" y="3757"/>
                </a:lnTo>
                <a:lnTo>
                  <a:pt x="7127" y="3762"/>
                </a:lnTo>
                <a:lnTo>
                  <a:pt x="7128" y="3771"/>
                </a:lnTo>
                <a:lnTo>
                  <a:pt x="7131" y="3778"/>
                </a:lnTo>
                <a:lnTo>
                  <a:pt x="7126" y="3785"/>
                </a:lnTo>
                <a:lnTo>
                  <a:pt x="7119" y="3788"/>
                </a:lnTo>
                <a:lnTo>
                  <a:pt x="7116" y="3795"/>
                </a:lnTo>
                <a:lnTo>
                  <a:pt x="7117" y="3809"/>
                </a:lnTo>
                <a:lnTo>
                  <a:pt x="7114" y="3816"/>
                </a:lnTo>
                <a:lnTo>
                  <a:pt x="7105" y="3818"/>
                </a:lnTo>
                <a:lnTo>
                  <a:pt x="7092" y="3840"/>
                </a:lnTo>
                <a:lnTo>
                  <a:pt x="7080" y="3851"/>
                </a:lnTo>
                <a:lnTo>
                  <a:pt x="7080" y="3863"/>
                </a:lnTo>
                <a:lnTo>
                  <a:pt x="7089" y="3877"/>
                </a:lnTo>
                <a:lnTo>
                  <a:pt x="7104" y="3883"/>
                </a:lnTo>
                <a:lnTo>
                  <a:pt x="7118" y="3876"/>
                </a:lnTo>
                <a:lnTo>
                  <a:pt x="7129" y="3855"/>
                </a:lnTo>
                <a:lnTo>
                  <a:pt x="7135" y="3836"/>
                </a:lnTo>
                <a:lnTo>
                  <a:pt x="7142" y="3827"/>
                </a:lnTo>
                <a:lnTo>
                  <a:pt x="7146" y="3829"/>
                </a:lnTo>
                <a:lnTo>
                  <a:pt x="7146" y="3839"/>
                </a:lnTo>
                <a:lnTo>
                  <a:pt x="7135" y="3871"/>
                </a:lnTo>
                <a:lnTo>
                  <a:pt x="7120" y="3898"/>
                </a:lnTo>
                <a:lnTo>
                  <a:pt x="7113" y="3895"/>
                </a:lnTo>
                <a:lnTo>
                  <a:pt x="7094" y="3899"/>
                </a:lnTo>
                <a:lnTo>
                  <a:pt x="7087" y="3903"/>
                </a:lnTo>
                <a:lnTo>
                  <a:pt x="7081" y="3921"/>
                </a:lnTo>
                <a:lnTo>
                  <a:pt x="7077" y="3915"/>
                </a:lnTo>
                <a:lnTo>
                  <a:pt x="7066" y="3916"/>
                </a:lnTo>
                <a:lnTo>
                  <a:pt x="7054" y="3928"/>
                </a:lnTo>
                <a:lnTo>
                  <a:pt x="7054" y="3940"/>
                </a:lnTo>
                <a:lnTo>
                  <a:pt x="7058" y="3948"/>
                </a:lnTo>
                <a:lnTo>
                  <a:pt x="7061" y="3960"/>
                </a:lnTo>
                <a:lnTo>
                  <a:pt x="7058" y="3976"/>
                </a:lnTo>
                <a:lnTo>
                  <a:pt x="7063" y="4003"/>
                </a:lnTo>
                <a:lnTo>
                  <a:pt x="7066" y="4002"/>
                </a:lnTo>
                <a:lnTo>
                  <a:pt x="7069" y="3988"/>
                </a:lnTo>
                <a:lnTo>
                  <a:pt x="7075" y="3988"/>
                </a:lnTo>
                <a:lnTo>
                  <a:pt x="7080" y="3996"/>
                </a:lnTo>
                <a:lnTo>
                  <a:pt x="7083" y="4008"/>
                </a:lnTo>
                <a:lnTo>
                  <a:pt x="7082" y="4024"/>
                </a:lnTo>
                <a:lnTo>
                  <a:pt x="7088" y="4034"/>
                </a:lnTo>
                <a:lnTo>
                  <a:pt x="7105" y="4035"/>
                </a:lnTo>
                <a:lnTo>
                  <a:pt x="7114" y="4024"/>
                </a:lnTo>
                <a:lnTo>
                  <a:pt x="7118" y="4017"/>
                </a:lnTo>
                <a:lnTo>
                  <a:pt x="7124" y="4019"/>
                </a:lnTo>
                <a:lnTo>
                  <a:pt x="7134" y="4016"/>
                </a:lnTo>
                <a:lnTo>
                  <a:pt x="7140" y="4003"/>
                </a:lnTo>
                <a:lnTo>
                  <a:pt x="7143" y="3985"/>
                </a:lnTo>
                <a:lnTo>
                  <a:pt x="7141" y="3970"/>
                </a:lnTo>
                <a:lnTo>
                  <a:pt x="7135" y="3962"/>
                </a:lnTo>
                <a:lnTo>
                  <a:pt x="7141" y="3962"/>
                </a:lnTo>
                <a:lnTo>
                  <a:pt x="7147" y="3965"/>
                </a:lnTo>
                <a:lnTo>
                  <a:pt x="7149" y="3956"/>
                </a:lnTo>
                <a:lnTo>
                  <a:pt x="7151" y="3926"/>
                </a:lnTo>
                <a:lnTo>
                  <a:pt x="7156" y="3940"/>
                </a:lnTo>
                <a:lnTo>
                  <a:pt x="7164" y="3953"/>
                </a:lnTo>
                <a:lnTo>
                  <a:pt x="7170" y="3950"/>
                </a:lnTo>
                <a:lnTo>
                  <a:pt x="7175" y="3936"/>
                </a:lnTo>
                <a:lnTo>
                  <a:pt x="7176" y="3905"/>
                </a:lnTo>
                <a:lnTo>
                  <a:pt x="7176" y="3884"/>
                </a:lnTo>
                <a:lnTo>
                  <a:pt x="7172" y="3863"/>
                </a:lnTo>
                <a:lnTo>
                  <a:pt x="7168" y="3846"/>
                </a:lnTo>
                <a:lnTo>
                  <a:pt x="7172" y="3807"/>
                </a:lnTo>
                <a:lnTo>
                  <a:pt x="7174" y="3798"/>
                </a:lnTo>
                <a:lnTo>
                  <a:pt x="7178" y="3797"/>
                </a:lnTo>
                <a:lnTo>
                  <a:pt x="7179" y="3813"/>
                </a:lnTo>
                <a:lnTo>
                  <a:pt x="7174" y="3830"/>
                </a:lnTo>
                <a:lnTo>
                  <a:pt x="7176" y="3852"/>
                </a:lnTo>
                <a:lnTo>
                  <a:pt x="7182" y="3875"/>
                </a:lnTo>
                <a:lnTo>
                  <a:pt x="7182" y="3902"/>
                </a:lnTo>
                <a:lnTo>
                  <a:pt x="7178" y="3929"/>
                </a:lnTo>
                <a:lnTo>
                  <a:pt x="7177" y="3947"/>
                </a:lnTo>
                <a:lnTo>
                  <a:pt x="7182" y="3948"/>
                </a:lnTo>
                <a:lnTo>
                  <a:pt x="7186" y="3942"/>
                </a:lnTo>
                <a:lnTo>
                  <a:pt x="7196" y="3930"/>
                </a:lnTo>
                <a:lnTo>
                  <a:pt x="7196" y="3921"/>
                </a:lnTo>
                <a:lnTo>
                  <a:pt x="7208" y="3893"/>
                </a:lnTo>
                <a:lnTo>
                  <a:pt x="7219" y="3885"/>
                </a:lnTo>
                <a:lnTo>
                  <a:pt x="7224" y="3885"/>
                </a:lnTo>
                <a:lnTo>
                  <a:pt x="7224" y="3891"/>
                </a:lnTo>
                <a:lnTo>
                  <a:pt x="7215" y="3900"/>
                </a:lnTo>
                <a:lnTo>
                  <a:pt x="7209" y="3909"/>
                </a:lnTo>
                <a:lnTo>
                  <a:pt x="7204" y="3934"/>
                </a:lnTo>
                <a:lnTo>
                  <a:pt x="7195" y="3948"/>
                </a:lnTo>
                <a:lnTo>
                  <a:pt x="7194" y="3956"/>
                </a:lnTo>
                <a:lnTo>
                  <a:pt x="7199" y="3961"/>
                </a:lnTo>
                <a:lnTo>
                  <a:pt x="7209" y="3960"/>
                </a:lnTo>
                <a:lnTo>
                  <a:pt x="7215" y="3965"/>
                </a:lnTo>
                <a:lnTo>
                  <a:pt x="7221" y="3979"/>
                </a:lnTo>
                <a:lnTo>
                  <a:pt x="7229" y="3984"/>
                </a:lnTo>
                <a:lnTo>
                  <a:pt x="7240" y="3977"/>
                </a:lnTo>
                <a:lnTo>
                  <a:pt x="7250" y="3967"/>
                </a:lnTo>
                <a:lnTo>
                  <a:pt x="7256" y="3967"/>
                </a:lnTo>
                <a:lnTo>
                  <a:pt x="7260" y="3971"/>
                </a:lnTo>
                <a:lnTo>
                  <a:pt x="7259" y="3980"/>
                </a:lnTo>
                <a:lnTo>
                  <a:pt x="7244" y="3994"/>
                </a:lnTo>
                <a:lnTo>
                  <a:pt x="7222" y="4003"/>
                </a:lnTo>
                <a:lnTo>
                  <a:pt x="7206" y="4005"/>
                </a:lnTo>
                <a:lnTo>
                  <a:pt x="7198" y="4017"/>
                </a:lnTo>
                <a:lnTo>
                  <a:pt x="7190" y="4025"/>
                </a:lnTo>
                <a:lnTo>
                  <a:pt x="7191" y="4038"/>
                </a:lnTo>
                <a:lnTo>
                  <a:pt x="7195" y="4043"/>
                </a:lnTo>
                <a:lnTo>
                  <a:pt x="7209" y="4040"/>
                </a:lnTo>
                <a:lnTo>
                  <a:pt x="7217" y="4044"/>
                </a:lnTo>
                <a:lnTo>
                  <a:pt x="7224" y="4041"/>
                </a:lnTo>
                <a:lnTo>
                  <a:pt x="7233" y="4029"/>
                </a:lnTo>
                <a:lnTo>
                  <a:pt x="7249" y="4031"/>
                </a:lnTo>
                <a:lnTo>
                  <a:pt x="7251" y="4035"/>
                </a:lnTo>
                <a:lnTo>
                  <a:pt x="7247" y="4042"/>
                </a:lnTo>
                <a:lnTo>
                  <a:pt x="7238" y="4046"/>
                </a:lnTo>
                <a:lnTo>
                  <a:pt x="7229" y="4058"/>
                </a:lnTo>
                <a:lnTo>
                  <a:pt x="7221" y="4057"/>
                </a:lnTo>
                <a:lnTo>
                  <a:pt x="7215" y="4057"/>
                </a:lnTo>
                <a:lnTo>
                  <a:pt x="7208" y="4075"/>
                </a:lnTo>
                <a:lnTo>
                  <a:pt x="7204" y="4091"/>
                </a:lnTo>
                <a:lnTo>
                  <a:pt x="7197" y="4102"/>
                </a:lnTo>
                <a:lnTo>
                  <a:pt x="7197" y="4111"/>
                </a:lnTo>
                <a:lnTo>
                  <a:pt x="7203" y="4111"/>
                </a:lnTo>
                <a:lnTo>
                  <a:pt x="7221" y="4086"/>
                </a:lnTo>
                <a:lnTo>
                  <a:pt x="7227" y="4079"/>
                </a:lnTo>
                <a:lnTo>
                  <a:pt x="7235" y="4078"/>
                </a:lnTo>
                <a:lnTo>
                  <a:pt x="7239" y="4072"/>
                </a:lnTo>
                <a:lnTo>
                  <a:pt x="7244" y="4070"/>
                </a:lnTo>
                <a:lnTo>
                  <a:pt x="7252" y="4085"/>
                </a:lnTo>
                <a:lnTo>
                  <a:pt x="7253" y="4097"/>
                </a:lnTo>
                <a:lnTo>
                  <a:pt x="7251" y="4106"/>
                </a:lnTo>
                <a:lnTo>
                  <a:pt x="7241" y="4096"/>
                </a:lnTo>
                <a:lnTo>
                  <a:pt x="7236" y="4093"/>
                </a:lnTo>
                <a:lnTo>
                  <a:pt x="7221" y="4106"/>
                </a:lnTo>
                <a:lnTo>
                  <a:pt x="7216" y="4116"/>
                </a:lnTo>
                <a:lnTo>
                  <a:pt x="7219" y="4127"/>
                </a:lnTo>
                <a:lnTo>
                  <a:pt x="7232" y="4129"/>
                </a:lnTo>
                <a:lnTo>
                  <a:pt x="7241" y="4127"/>
                </a:lnTo>
                <a:lnTo>
                  <a:pt x="7250" y="4119"/>
                </a:lnTo>
                <a:lnTo>
                  <a:pt x="7255" y="4120"/>
                </a:lnTo>
                <a:lnTo>
                  <a:pt x="7265" y="4141"/>
                </a:lnTo>
                <a:lnTo>
                  <a:pt x="7264" y="4154"/>
                </a:lnTo>
                <a:lnTo>
                  <a:pt x="7257" y="4160"/>
                </a:lnTo>
                <a:lnTo>
                  <a:pt x="7232" y="4146"/>
                </a:lnTo>
                <a:lnTo>
                  <a:pt x="7219" y="4137"/>
                </a:lnTo>
                <a:lnTo>
                  <a:pt x="7216" y="4145"/>
                </a:lnTo>
                <a:lnTo>
                  <a:pt x="7219" y="4159"/>
                </a:lnTo>
                <a:lnTo>
                  <a:pt x="7231" y="4173"/>
                </a:lnTo>
                <a:lnTo>
                  <a:pt x="7244" y="4196"/>
                </a:lnTo>
                <a:lnTo>
                  <a:pt x="7250" y="4217"/>
                </a:lnTo>
                <a:lnTo>
                  <a:pt x="7242" y="4216"/>
                </a:lnTo>
                <a:lnTo>
                  <a:pt x="7233" y="4196"/>
                </a:lnTo>
                <a:lnTo>
                  <a:pt x="7229" y="4194"/>
                </a:lnTo>
                <a:lnTo>
                  <a:pt x="7227" y="4202"/>
                </a:lnTo>
                <a:lnTo>
                  <a:pt x="7231" y="4216"/>
                </a:lnTo>
                <a:lnTo>
                  <a:pt x="7245" y="4237"/>
                </a:lnTo>
                <a:lnTo>
                  <a:pt x="7262" y="4256"/>
                </a:lnTo>
                <a:lnTo>
                  <a:pt x="7261" y="4265"/>
                </a:lnTo>
                <a:lnTo>
                  <a:pt x="7253" y="4266"/>
                </a:lnTo>
                <a:lnTo>
                  <a:pt x="7252" y="4276"/>
                </a:lnTo>
                <a:lnTo>
                  <a:pt x="7246" y="4275"/>
                </a:lnTo>
                <a:lnTo>
                  <a:pt x="7234" y="4255"/>
                </a:lnTo>
                <a:lnTo>
                  <a:pt x="7231" y="4256"/>
                </a:lnTo>
                <a:lnTo>
                  <a:pt x="7230" y="4265"/>
                </a:lnTo>
                <a:lnTo>
                  <a:pt x="7244" y="4292"/>
                </a:lnTo>
                <a:lnTo>
                  <a:pt x="7251" y="4302"/>
                </a:lnTo>
                <a:lnTo>
                  <a:pt x="7257" y="4301"/>
                </a:lnTo>
                <a:lnTo>
                  <a:pt x="7264" y="4295"/>
                </a:lnTo>
                <a:lnTo>
                  <a:pt x="7268" y="4299"/>
                </a:lnTo>
                <a:lnTo>
                  <a:pt x="7261" y="4316"/>
                </a:lnTo>
                <a:lnTo>
                  <a:pt x="7254" y="4320"/>
                </a:lnTo>
                <a:lnTo>
                  <a:pt x="7242" y="4312"/>
                </a:lnTo>
                <a:lnTo>
                  <a:pt x="7232" y="4297"/>
                </a:lnTo>
                <a:lnTo>
                  <a:pt x="7220" y="4284"/>
                </a:lnTo>
                <a:lnTo>
                  <a:pt x="7210" y="4265"/>
                </a:lnTo>
                <a:lnTo>
                  <a:pt x="7202" y="4222"/>
                </a:lnTo>
                <a:lnTo>
                  <a:pt x="7196" y="4208"/>
                </a:lnTo>
                <a:lnTo>
                  <a:pt x="7187" y="4205"/>
                </a:lnTo>
                <a:lnTo>
                  <a:pt x="7180" y="4197"/>
                </a:lnTo>
                <a:lnTo>
                  <a:pt x="7169" y="4190"/>
                </a:lnTo>
                <a:lnTo>
                  <a:pt x="7157" y="4189"/>
                </a:lnTo>
                <a:lnTo>
                  <a:pt x="7152" y="4182"/>
                </a:lnTo>
                <a:lnTo>
                  <a:pt x="7143" y="4181"/>
                </a:lnTo>
                <a:lnTo>
                  <a:pt x="7129" y="4177"/>
                </a:lnTo>
                <a:lnTo>
                  <a:pt x="7117" y="4159"/>
                </a:lnTo>
                <a:lnTo>
                  <a:pt x="7105" y="4156"/>
                </a:lnTo>
                <a:lnTo>
                  <a:pt x="7097" y="4150"/>
                </a:lnTo>
                <a:lnTo>
                  <a:pt x="7091" y="4155"/>
                </a:lnTo>
                <a:lnTo>
                  <a:pt x="7078" y="4158"/>
                </a:lnTo>
                <a:lnTo>
                  <a:pt x="7064" y="4179"/>
                </a:lnTo>
                <a:lnTo>
                  <a:pt x="7064" y="4190"/>
                </a:lnTo>
                <a:lnTo>
                  <a:pt x="7070" y="4199"/>
                </a:lnTo>
                <a:lnTo>
                  <a:pt x="7078" y="4216"/>
                </a:lnTo>
                <a:lnTo>
                  <a:pt x="7084" y="4242"/>
                </a:lnTo>
                <a:lnTo>
                  <a:pt x="7082" y="4255"/>
                </a:lnTo>
                <a:lnTo>
                  <a:pt x="7095" y="4277"/>
                </a:lnTo>
                <a:lnTo>
                  <a:pt x="7113" y="4287"/>
                </a:lnTo>
                <a:lnTo>
                  <a:pt x="7137" y="4305"/>
                </a:lnTo>
                <a:lnTo>
                  <a:pt x="7152" y="4321"/>
                </a:lnTo>
                <a:lnTo>
                  <a:pt x="7156" y="4342"/>
                </a:lnTo>
                <a:lnTo>
                  <a:pt x="7157" y="4353"/>
                </a:lnTo>
                <a:lnTo>
                  <a:pt x="7165" y="4360"/>
                </a:lnTo>
                <a:lnTo>
                  <a:pt x="7175" y="4360"/>
                </a:lnTo>
                <a:lnTo>
                  <a:pt x="7184" y="4376"/>
                </a:lnTo>
                <a:lnTo>
                  <a:pt x="7194" y="4380"/>
                </a:lnTo>
                <a:lnTo>
                  <a:pt x="7201" y="4375"/>
                </a:lnTo>
                <a:lnTo>
                  <a:pt x="7207" y="4387"/>
                </a:lnTo>
                <a:lnTo>
                  <a:pt x="7218" y="4388"/>
                </a:lnTo>
                <a:lnTo>
                  <a:pt x="7225" y="4381"/>
                </a:lnTo>
                <a:lnTo>
                  <a:pt x="7232" y="4394"/>
                </a:lnTo>
                <a:lnTo>
                  <a:pt x="7244" y="4394"/>
                </a:lnTo>
                <a:lnTo>
                  <a:pt x="7255" y="4381"/>
                </a:lnTo>
                <a:lnTo>
                  <a:pt x="7266" y="4379"/>
                </a:lnTo>
                <a:lnTo>
                  <a:pt x="7273" y="4384"/>
                </a:lnTo>
                <a:lnTo>
                  <a:pt x="7274" y="4399"/>
                </a:lnTo>
                <a:lnTo>
                  <a:pt x="7266" y="4399"/>
                </a:lnTo>
                <a:lnTo>
                  <a:pt x="7257" y="4403"/>
                </a:lnTo>
                <a:lnTo>
                  <a:pt x="7257" y="4413"/>
                </a:lnTo>
                <a:lnTo>
                  <a:pt x="7265" y="4413"/>
                </a:lnTo>
                <a:lnTo>
                  <a:pt x="7271" y="4426"/>
                </a:lnTo>
                <a:lnTo>
                  <a:pt x="7262" y="4435"/>
                </a:lnTo>
                <a:lnTo>
                  <a:pt x="7262" y="4443"/>
                </a:lnTo>
                <a:lnTo>
                  <a:pt x="7253" y="4448"/>
                </a:lnTo>
                <a:lnTo>
                  <a:pt x="7247" y="4460"/>
                </a:lnTo>
                <a:lnTo>
                  <a:pt x="7234" y="4470"/>
                </a:lnTo>
                <a:lnTo>
                  <a:pt x="7230" y="4478"/>
                </a:lnTo>
                <a:lnTo>
                  <a:pt x="7233" y="4485"/>
                </a:lnTo>
                <a:lnTo>
                  <a:pt x="7244" y="4485"/>
                </a:lnTo>
                <a:lnTo>
                  <a:pt x="7252" y="4489"/>
                </a:lnTo>
                <a:lnTo>
                  <a:pt x="7254" y="4499"/>
                </a:lnTo>
                <a:lnTo>
                  <a:pt x="7246" y="4499"/>
                </a:lnTo>
                <a:lnTo>
                  <a:pt x="7238" y="4502"/>
                </a:lnTo>
                <a:lnTo>
                  <a:pt x="7235" y="4499"/>
                </a:lnTo>
                <a:lnTo>
                  <a:pt x="7228" y="4508"/>
                </a:lnTo>
                <a:lnTo>
                  <a:pt x="7218" y="4533"/>
                </a:lnTo>
                <a:lnTo>
                  <a:pt x="7212" y="4534"/>
                </a:lnTo>
                <a:lnTo>
                  <a:pt x="7206" y="4546"/>
                </a:lnTo>
                <a:lnTo>
                  <a:pt x="7206" y="4556"/>
                </a:lnTo>
                <a:lnTo>
                  <a:pt x="7217" y="4559"/>
                </a:lnTo>
                <a:lnTo>
                  <a:pt x="7223" y="4560"/>
                </a:lnTo>
                <a:lnTo>
                  <a:pt x="7228" y="4554"/>
                </a:lnTo>
                <a:lnTo>
                  <a:pt x="7232" y="4558"/>
                </a:lnTo>
                <a:lnTo>
                  <a:pt x="7236" y="4568"/>
                </a:lnTo>
                <a:lnTo>
                  <a:pt x="7242" y="4568"/>
                </a:lnTo>
                <a:lnTo>
                  <a:pt x="7248" y="4573"/>
                </a:lnTo>
                <a:lnTo>
                  <a:pt x="7249" y="4582"/>
                </a:lnTo>
                <a:lnTo>
                  <a:pt x="7236" y="4586"/>
                </a:lnTo>
                <a:lnTo>
                  <a:pt x="7225" y="4589"/>
                </a:lnTo>
                <a:lnTo>
                  <a:pt x="7225" y="4596"/>
                </a:lnTo>
                <a:lnTo>
                  <a:pt x="7242" y="4598"/>
                </a:lnTo>
                <a:lnTo>
                  <a:pt x="7250" y="4606"/>
                </a:lnTo>
                <a:lnTo>
                  <a:pt x="7251" y="4618"/>
                </a:lnTo>
                <a:lnTo>
                  <a:pt x="7245" y="4618"/>
                </a:lnTo>
                <a:lnTo>
                  <a:pt x="7239" y="4614"/>
                </a:lnTo>
                <a:lnTo>
                  <a:pt x="7237" y="4620"/>
                </a:lnTo>
                <a:lnTo>
                  <a:pt x="7230" y="4619"/>
                </a:lnTo>
                <a:lnTo>
                  <a:pt x="7225" y="4611"/>
                </a:lnTo>
                <a:lnTo>
                  <a:pt x="7216" y="4612"/>
                </a:lnTo>
                <a:lnTo>
                  <a:pt x="7205" y="4608"/>
                </a:lnTo>
                <a:lnTo>
                  <a:pt x="7205" y="4598"/>
                </a:lnTo>
                <a:lnTo>
                  <a:pt x="7208" y="4591"/>
                </a:lnTo>
                <a:lnTo>
                  <a:pt x="7201" y="4570"/>
                </a:lnTo>
                <a:lnTo>
                  <a:pt x="7197" y="4566"/>
                </a:lnTo>
                <a:lnTo>
                  <a:pt x="7192" y="4570"/>
                </a:lnTo>
                <a:lnTo>
                  <a:pt x="7193" y="4590"/>
                </a:lnTo>
                <a:lnTo>
                  <a:pt x="7185" y="4632"/>
                </a:lnTo>
                <a:lnTo>
                  <a:pt x="7179" y="4650"/>
                </a:lnTo>
                <a:lnTo>
                  <a:pt x="7182" y="4659"/>
                </a:lnTo>
                <a:lnTo>
                  <a:pt x="7187" y="4659"/>
                </a:lnTo>
                <a:lnTo>
                  <a:pt x="7197" y="4647"/>
                </a:lnTo>
                <a:lnTo>
                  <a:pt x="7200" y="4649"/>
                </a:lnTo>
                <a:lnTo>
                  <a:pt x="7197" y="4660"/>
                </a:lnTo>
                <a:lnTo>
                  <a:pt x="7188" y="4670"/>
                </a:lnTo>
                <a:lnTo>
                  <a:pt x="7183" y="4679"/>
                </a:lnTo>
                <a:lnTo>
                  <a:pt x="7177" y="4685"/>
                </a:lnTo>
                <a:lnTo>
                  <a:pt x="7177" y="4697"/>
                </a:lnTo>
                <a:lnTo>
                  <a:pt x="7162" y="4694"/>
                </a:lnTo>
                <a:lnTo>
                  <a:pt x="7150" y="4694"/>
                </a:lnTo>
                <a:lnTo>
                  <a:pt x="7139" y="4697"/>
                </a:lnTo>
                <a:lnTo>
                  <a:pt x="7135" y="4691"/>
                </a:lnTo>
                <a:lnTo>
                  <a:pt x="7120" y="4689"/>
                </a:lnTo>
                <a:lnTo>
                  <a:pt x="7112" y="4697"/>
                </a:lnTo>
                <a:lnTo>
                  <a:pt x="7094" y="4710"/>
                </a:lnTo>
                <a:lnTo>
                  <a:pt x="7078" y="4717"/>
                </a:lnTo>
                <a:lnTo>
                  <a:pt x="7081" y="4722"/>
                </a:lnTo>
                <a:lnTo>
                  <a:pt x="7094" y="4717"/>
                </a:lnTo>
                <a:lnTo>
                  <a:pt x="7101" y="4717"/>
                </a:lnTo>
                <a:lnTo>
                  <a:pt x="7095" y="4726"/>
                </a:lnTo>
                <a:lnTo>
                  <a:pt x="7089" y="4733"/>
                </a:lnTo>
                <a:lnTo>
                  <a:pt x="7091" y="4743"/>
                </a:lnTo>
                <a:lnTo>
                  <a:pt x="7101" y="4749"/>
                </a:lnTo>
                <a:lnTo>
                  <a:pt x="7107" y="4764"/>
                </a:lnTo>
                <a:lnTo>
                  <a:pt x="7119" y="4758"/>
                </a:lnTo>
                <a:lnTo>
                  <a:pt x="7129" y="4762"/>
                </a:lnTo>
                <a:lnTo>
                  <a:pt x="7134" y="4759"/>
                </a:lnTo>
                <a:lnTo>
                  <a:pt x="7150" y="4759"/>
                </a:lnTo>
                <a:lnTo>
                  <a:pt x="7154" y="4751"/>
                </a:lnTo>
                <a:lnTo>
                  <a:pt x="7144" y="4739"/>
                </a:lnTo>
                <a:lnTo>
                  <a:pt x="7141" y="4732"/>
                </a:lnTo>
                <a:lnTo>
                  <a:pt x="7146" y="4724"/>
                </a:lnTo>
                <a:lnTo>
                  <a:pt x="7164" y="4724"/>
                </a:lnTo>
                <a:lnTo>
                  <a:pt x="7172" y="4718"/>
                </a:lnTo>
                <a:lnTo>
                  <a:pt x="7181" y="4720"/>
                </a:lnTo>
                <a:lnTo>
                  <a:pt x="7181" y="4725"/>
                </a:lnTo>
                <a:lnTo>
                  <a:pt x="7176" y="4730"/>
                </a:lnTo>
                <a:lnTo>
                  <a:pt x="7172" y="4745"/>
                </a:lnTo>
                <a:lnTo>
                  <a:pt x="7170" y="4758"/>
                </a:lnTo>
                <a:lnTo>
                  <a:pt x="7155" y="4767"/>
                </a:lnTo>
                <a:lnTo>
                  <a:pt x="7154" y="4775"/>
                </a:lnTo>
                <a:lnTo>
                  <a:pt x="7156" y="4786"/>
                </a:lnTo>
                <a:lnTo>
                  <a:pt x="7183" y="4822"/>
                </a:lnTo>
                <a:lnTo>
                  <a:pt x="7194" y="4840"/>
                </a:lnTo>
                <a:lnTo>
                  <a:pt x="7195" y="4847"/>
                </a:lnTo>
                <a:lnTo>
                  <a:pt x="7185" y="4847"/>
                </a:lnTo>
                <a:lnTo>
                  <a:pt x="7183" y="4841"/>
                </a:lnTo>
                <a:lnTo>
                  <a:pt x="7172" y="4833"/>
                </a:lnTo>
                <a:lnTo>
                  <a:pt x="7158" y="4818"/>
                </a:lnTo>
                <a:lnTo>
                  <a:pt x="7152" y="4808"/>
                </a:lnTo>
                <a:lnTo>
                  <a:pt x="7139" y="4809"/>
                </a:lnTo>
                <a:lnTo>
                  <a:pt x="7134" y="4814"/>
                </a:lnTo>
                <a:lnTo>
                  <a:pt x="7125" y="4817"/>
                </a:lnTo>
                <a:lnTo>
                  <a:pt x="7102" y="4794"/>
                </a:lnTo>
                <a:lnTo>
                  <a:pt x="7098" y="4780"/>
                </a:lnTo>
                <a:lnTo>
                  <a:pt x="7091" y="4766"/>
                </a:lnTo>
                <a:lnTo>
                  <a:pt x="7087" y="4764"/>
                </a:lnTo>
                <a:lnTo>
                  <a:pt x="7091" y="4783"/>
                </a:lnTo>
                <a:lnTo>
                  <a:pt x="7095" y="4797"/>
                </a:lnTo>
                <a:lnTo>
                  <a:pt x="7093" y="4803"/>
                </a:lnTo>
                <a:lnTo>
                  <a:pt x="7081" y="4784"/>
                </a:lnTo>
                <a:lnTo>
                  <a:pt x="7068" y="4757"/>
                </a:lnTo>
                <a:lnTo>
                  <a:pt x="7053" y="4749"/>
                </a:lnTo>
                <a:lnTo>
                  <a:pt x="7048" y="4753"/>
                </a:lnTo>
                <a:lnTo>
                  <a:pt x="7049" y="4762"/>
                </a:lnTo>
                <a:lnTo>
                  <a:pt x="7057" y="4768"/>
                </a:lnTo>
                <a:lnTo>
                  <a:pt x="7060" y="4784"/>
                </a:lnTo>
                <a:lnTo>
                  <a:pt x="7076" y="4810"/>
                </a:lnTo>
                <a:lnTo>
                  <a:pt x="7084" y="4819"/>
                </a:lnTo>
                <a:lnTo>
                  <a:pt x="7090" y="4818"/>
                </a:lnTo>
                <a:lnTo>
                  <a:pt x="7099" y="4822"/>
                </a:lnTo>
                <a:lnTo>
                  <a:pt x="7101" y="4830"/>
                </a:lnTo>
                <a:lnTo>
                  <a:pt x="7082" y="4830"/>
                </a:lnTo>
                <a:lnTo>
                  <a:pt x="7069" y="4820"/>
                </a:lnTo>
                <a:lnTo>
                  <a:pt x="7058" y="4807"/>
                </a:lnTo>
                <a:lnTo>
                  <a:pt x="7053" y="4806"/>
                </a:lnTo>
                <a:lnTo>
                  <a:pt x="7049" y="4819"/>
                </a:lnTo>
                <a:lnTo>
                  <a:pt x="7049" y="4830"/>
                </a:lnTo>
                <a:lnTo>
                  <a:pt x="7042" y="4841"/>
                </a:lnTo>
                <a:lnTo>
                  <a:pt x="7038" y="4843"/>
                </a:lnTo>
                <a:lnTo>
                  <a:pt x="7038" y="4851"/>
                </a:lnTo>
                <a:lnTo>
                  <a:pt x="7033" y="4860"/>
                </a:lnTo>
                <a:lnTo>
                  <a:pt x="7027" y="4864"/>
                </a:lnTo>
                <a:lnTo>
                  <a:pt x="7012" y="4894"/>
                </a:lnTo>
                <a:lnTo>
                  <a:pt x="7012" y="4903"/>
                </a:lnTo>
                <a:lnTo>
                  <a:pt x="7017" y="4908"/>
                </a:lnTo>
                <a:lnTo>
                  <a:pt x="7026" y="4903"/>
                </a:lnTo>
                <a:lnTo>
                  <a:pt x="7039" y="4878"/>
                </a:lnTo>
                <a:lnTo>
                  <a:pt x="7048" y="4867"/>
                </a:lnTo>
                <a:lnTo>
                  <a:pt x="7058" y="4866"/>
                </a:lnTo>
                <a:lnTo>
                  <a:pt x="7074" y="4862"/>
                </a:lnTo>
                <a:lnTo>
                  <a:pt x="7080" y="4852"/>
                </a:lnTo>
                <a:lnTo>
                  <a:pt x="7084" y="4850"/>
                </a:lnTo>
                <a:lnTo>
                  <a:pt x="7085" y="4861"/>
                </a:lnTo>
                <a:lnTo>
                  <a:pt x="7092" y="4869"/>
                </a:lnTo>
                <a:lnTo>
                  <a:pt x="7103" y="4869"/>
                </a:lnTo>
                <a:lnTo>
                  <a:pt x="7116" y="4895"/>
                </a:lnTo>
                <a:lnTo>
                  <a:pt x="7122" y="4900"/>
                </a:lnTo>
                <a:lnTo>
                  <a:pt x="7132" y="4891"/>
                </a:lnTo>
                <a:lnTo>
                  <a:pt x="7139" y="4877"/>
                </a:lnTo>
                <a:lnTo>
                  <a:pt x="7139" y="4862"/>
                </a:lnTo>
                <a:lnTo>
                  <a:pt x="7136" y="4850"/>
                </a:lnTo>
                <a:lnTo>
                  <a:pt x="7136" y="4841"/>
                </a:lnTo>
                <a:lnTo>
                  <a:pt x="7142" y="4841"/>
                </a:lnTo>
                <a:lnTo>
                  <a:pt x="7150" y="4843"/>
                </a:lnTo>
                <a:lnTo>
                  <a:pt x="7152" y="4838"/>
                </a:lnTo>
                <a:lnTo>
                  <a:pt x="7159" y="4838"/>
                </a:lnTo>
                <a:lnTo>
                  <a:pt x="7165" y="4850"/>
                </a:lnTo>
                <a:lnTo>
                  <a:pt x="7162" y="4859"/>
                </a:lnTo>
                <a:lnTo>
                  <a:pt x="7156" y="4857"/>
                </a:lnTo>
                <a:lnTo>
                  <a:pt x="7148" y="4862"/>
                </a:lnTo>
                <a:lnTo>
                  <a:pt x="7151" y="4876"/>
                </a:lnTo>
                <a:lnTo>
                  <a:pt x="7158" y="4885"/>
                </a:lnTo>
                <a:lnTo>
                  <a:pt x="7176" y="4883"/>
                </a:lnTo>
                <a:lnTo>
                  <a:pt x="7179" y="4880"/>
                </a:lnTo>
                <a:lnTo>
                  <a:pt x="7175" y="4872"/>
                </a:lnTo>
                <a:lnTo>
                  <a:pt x="7176" y="4863"/>
                </a:lnTo>
                <a:lnTo>
                  <a:pt x="7182" y="4860"/>
                </a:lnTo>
                <a:lnTo>
                  <a:pt x="7198" y="4866"/>
                </a:lnTo>
                <a:lnTo>
                  <a:pt x="7201" y="4876"/>
                </a:lnTo>
                <a:lnTo>
                  <a:pt x="7195" y="4888"/>
                </a:lnTo>
                <a:lnTo>
                  <a:pt x="7178" y="4899"/>
                </a:lnTo>
                <a:lnTo>
                  <a:pt x="7158" y="4898"/>
                </a:lnTo>
                <a:lnTo>
                  <a:pt x="7151" y="4899"/>
                </a:lnTo>
                <a:lnTo>
                  <a:pt x="7151" y="4907"/>
                </a:lnTo>
                <a:lnTo>
                  <a:pt x="7163" y="4938"/>
                </a:lnTo>
                <a:lnTo>
                  <a:pt x="7178" y="4954"/>
                </a:lnTo>
                <a:lnTo>
                  <a:pt x="7187" y="4957"/>
                </a:lnTo>
                <a:lnTo>
                  <a:pt x="7192" y="4949"/>
                </a:lnTo>
                <a:lnTo>
                  <a:pt x="7203" y="4945"/>
                </a:lnTo>
                <a:lnTo>
                  <a:pt x="7205" y="4956"/>
                </a:lnTo>
                <a:lnTo>
                  <a:pt x="7203" y="4962"/>
                </a:lnTo>
                <a:lnTo>
                  <a:pt x="7197" y="4962"/>
                </a:lnTo>
                <a:lnTo>
                  <a:pt x="7189" y="4969"/>
                </a:lnTo>
                <a:lnTo>
                  <a:pt x="7170" y="4959"/>
                </a:lnTo>
                <a:lnTo>
                  <a:pt x="7157" y="4946"/>
                </a:lnTo>
                <a:lnTo>
                  <a:pt x="7143" y="4922"/>
                </a:lnTo>
                <a:lnTo>
                  <a:pt x="7129" y="4913"/>
                </a:lnTo>
                <a:lnTo>
                  <a:pt x="7117" y="4915"/>
                </a:lnTo>
                <a:lnTo>
                  <a:pt x="7104" y="4896"/>
                </a:lnTo>
                <a:lnTo>
                  <a:pt x="7090" y="4887"/>
                </a:lnTo>
                <a:lnTo>
                  <a:pt x="7087" y="4881"/>
                </a:lnTo>
                <a:lnTo>
                  <a:pt x="7079" y="4881"/>
                </a:lnTo>
                <a:lnTo>
                  <a:pt x="7071" y="4886"/>
                </a:lnTo>
                <a:lnTo>
                  <a:pt x="7060" y="4887"/>
                </a:lnTo>
                <a:lnTo>
                  <a:pt x="7056" y="4880"/>
                </a:lnTo>
                <a:lnTo>
                  <a:pt x="7049" y="4882"/>
                </a:lnTo>
                <a:lnTo>
                  <a:pt x="7038" y="4896"/>
                </a:lnTo>
                <a:lnTo>
                  <a:pt x="7033" y="4914"/>
                </a:lnTo>
                <a:lnTo>
                  <a:pt x="7021" y="4924"/>
                </a:lnTo>
                <a:lnTo>
                  <a:pt x="7012" y="4934"/>
                </a:lnTo>
                <a:lnTo>
                  <a:pt x="7000" y="4943"/>
                </a:lnTo>
                <a:lnTo>
                  <a:pt x="6993" y="4962"/>
                </a:lnTo>
                <a:lnTo>
                  <a:pt x="6992" y="4978"/>
                </a:lnTo>
                <a:lnTo>
                  <a:pt x="6995" y="4982"/>
                </a:lnTo>
                <a:lnTo>
                  <a:pt x="7004" y="4971"/>
                </a:lnTo>
                <a:lnTo>
                  <a:pt x="7018" y="4965"/>
                </a:lnTo>
                <a:lnTo>
                  <a:pt x="7025" y="4969"/>
                </a:lnTo>
                <a:lnTo>
                  <a:pt x="7027" y="4974"/>
                </a:lnTo>
                <a:lnTo>
                  <a:pt x="7040" y="4973"/>
                </a:lnTo>
                <a:lnTo>
                  <a:pt x="7063" y="4963"/>
                </a:lnTo>
                <a:lnTo>
                  <a:pt x="7083" y="4964"/>
                </a:lnTo>
                <a:lnTo>
                  <a:pt x="7099" y="4975"/>
                </a:lnTo>
                <a:lnTo>
                  <a:pt x="7100" y="4985"/>
                </a:lnTo>
                <a:lnTo>
                  <a:pt x="7094" y="4989"/>
                </a:lnTo>
                <a:lnTo>
                  <a:pt x="7078" y="4985"/>
                </a:lnTo>
                <a:lnTo>
                  <a:pt x="7069" y="4990"/>
                </a:lnTo>
                <a:lnTo>
                  <a:pt x="7025" y="4986"/>
                </a:lnTo>
                <a:lnTo>
                  <a:pt x="7012" y="4986"/>
                </a:lnTo>
                <a:lnTo>
                  <a:pt x="7008" y="4993"/>
                </a:lnTo>
                <a:lnTo>
                  <a:pt x="6990" y="4994"/>
                </a:lnTo>
                <a:lnTo>
                  <a:pt x="6989" y="5004"/>
                </a:lnTo>
                <a:lnTo>
                  <a:pt x="6993" y="5012"/>
                </a:lnTo>
                <a:lnTo>
                  <a:pt x="7004" y="5012"/>
                </a:lnTo>
                <a:lnTo>
                  <a:pt x="7008" y="5018"/>
                </a:lnTo>
                <a:lnTo>
                  <a:pt x="7003" y="5023"/>
                </a:lnTo>
                <a:lnTo>
                  <a:pt x="6994" y="5018"/>
                </a:lnTo>
                <a:lnTo>
                  <a:pt x="6981" y="5018"/>
                </a:lnTo>
                <a:lnTo>
                  <a:pt x="6981" y="5025"/>
                </a:lnTo>
                <a:lnTo>
                  <a:pt x="6987" y="5035"/>
                </a:lnTo>
                <a:lnTo>
                  <a:pt x="6999" y="5037"/>
                </a:lnTo>
                <a:lnTo>
                  <a:pt x="7029" y="5052"/>
                </a:lnTo>
                <a:lnTo>
                  <a:pt x="7039" y="5050"/>
                </a:lnTo>
                <a:lnTo>
                  <a:pt x="7044" y="5042"/>
                </a:lnTo>
                <a:lnTo>
                  <a:pt x="7052" y="5043"/>
                </a:lnTo>
                <a:lnTo>
                  <a:pt x="7054" y="5047"/>
                </a:lnTo>
                <a:lnTo>
                  <a:pt x="7054" y="5061"/>
                </a:lnTo>
                <a:lnTo>
                  <a:pt x="7056" y="5076"/>
                </a:lnTo>
                <a:lnTo>
                  <a:pt x="7051" y="5081"/>
                </a:lnTo>
                <a:lnTo>
                  <a:pt x="7041" y="5074"/>
                </a:lnTo>
                <a:lnTo>
                  <a:pt x="7037" y="5079"/>
                </a:lnTo>
                <a:lnTo>
                  <a:pt x="7033" y="5075"/>
                </a:lnTo>
                <a:lnTo>
                  <a:pt x="7021" y="5080"/>
                </a:lnTo>
                <a:lnTo>
                  <a:pt x="7020" y="5091"/>
                </a:lnTo>
                <a:lnTo>
                  <a:pt x="7024" y="5096"/>
                </a:lnTo>
                <a:lnTo>
                  <a:pt x="7029" y="5094"/>
                </a:lnTo>
                <a:lnTo>
                  <a:pt x="7038" y="5099"/>
                </a:lnTo>
                <a:lnTo>
                  <a:pt x="7040" y="5105"/>
                </a:lnTo>
                <a:lnTo>
                  <a:pt x="7027" y="5115"/>
                </a:lnTo>
                <a:lnTo>
                  <a:pt x="7017" y="5113"/>
                </a:lnTo>
                <a:lnTo>
                  <a:pt x="7005" y="5101"/>
                </a:lnTo>
                <a:lnTo>
                  <a:pt x="6993" y="5104"/>
                </a:lnTo>
                <a:lnTo>
                  <a:pt x="6992" y="5115"/>
                </a:lnTo>
                <a:lnTo>
                  <a:pt x="6996" y="5130"/>
                </a:lnTo>
                <a:lnTo>
                  <a:pt x="7003" y="5133"/>
                </a:lnTo>
                <a:lnTo>
                  <a:pt x="7011" y="5126"/>
                </a:lnTo>
                <a:lnTo>
                  <a:pt x="7022" y="5126"/>
                </a:lnTo>
                <a:lnTo>
                  <a:pt x="7031" y="5135"/>
                </a:lnTo>
                <a:lnTo>
                  <a:pt x="7034" y="5143"/>
                </a:lnTo>
                <a:lnTo>
                  <a:pt x="7022" y="5145"/>
                </a:lnTo>
                <a:lnTo>
                  <a:pt x="7007" y="5145"/>
                </a:lnTo>
                <a:lnTo>
                  <a:pt x="7000" y="5149"/>
                </a:lnTo>
                <a:lnTo>
                  <a:pt x="6989" y="5137"/>
                </a:lnTo>
                <a:lnTo>
                  <a:pt x="6982" y="5137"/>
                </a:lnTo>
                <a:lnTo>
                  <a:pt x="6975" y="5152"/>
                </a:lnTo>
                <a:lnTo>
                  <a:pt x="6976" y="5191"/>
                </a:lnTo>
                <a:lnTo>
                  <a:pt x="6972" y="5201"/>
                </a:lnTo>
                <a:lnTo>
                  <a:pt x="6974" y="5211"/>
                </a:lnTo>
                <a:lnTo>
                  <a:pt x="6983" y="5211"/>
                </a:lnTo>
                <a:lnTo>
                  <a:pt x="7010" y="5192"/>
                </a:lnTo>
                <a:lnTo>
                  <a:pt x="7017" y="5184"/>
                </a:lnTo>
                <a:lnTo>
                  <a:pt x="7039" y="5175"/>
                </a:lnTo>
                <a:lnTo>
                  <a:pt x="7052" y="5165"/>
                </a:lnTo>
                <a:lnTo>
                  <a:pt x="7062" y="5139"/>
                </a:lnTo>
                <a:lnTo>
                  <a:pt x="7077" y="5113"/>
                </a:lnTo>
                <a:lnTo>
                  <a:pt x="7111" y="5086"/>
                </a:lnTo>
                <a:lnTo>
                  <a:pt x="7127" y="5078"/>
                </a:lnTo>
                <a:lnTo>
                  <a:pt x="7136" y="5083"/>
                </a:lnTo>
                <a:lnTo>
                  <a:pt x="7137" y="5091"/>
                </a:lnTo>
                <a:lnTo>
                  <a:pt x="7131" y="5099"/>
                </a:lnTo>
                <a:lnTo>
                  <a:pt x="7122" y="5099"/>
                </a:lnTo>
                <a:lnTo>
                  <a:pt x="7105" y="5110"/>
                </a:lnTo>
                <a:lnTo>
                  <a:pt x="7084" y="5127"/>
                </a:lnTo>
                <a:lnTo>
                  <a:pt x="7062" y="5167"/>
                </a:lnTo>
                <a:lnTo>
                  <a:pt x="7052" y="5187"/>
                </a:lnTo>
                <a:lnTo>
                  <a:pt x="7033" y="5193"/>
                </a:lnTo>
                <a:lnTo>
                  <a:pt x="7023" y="5199"/>
                </a:lnTo>
                <a:lnTo>
                  <a:pt x="7005" y="5219"/>
                </a:lnTo>
                <a:lnTo>
                  <a:pt x="6986" y="5229"/>
                </a:lnTo>
                <a:lnTo>
                  <a:pt x="6978" y="5234"/>
                </a:lnTo>
                <a:lnTo>
                  <a:pt x="6975" y="5241"/>
                </a:lnTo>
                <a:lnTo>
                  <a:pt x="6984" y="5243"/>
                </a:lnTo>
                <a:lnTo>
                  <a:pt x="6990" y="5239"/>
                </a:lnTo>
                <a:lnTo>
                  <a:pt x="6997" y="5242"/>
                </a:lnTo>
                <a:lnTo>
                  <a:pt x="6996" y="5252"/>
                </a:lnTo>
                <a:lnTo>
                  <a:pt x="7010" y="5239"/>
                </a:lnTo>
                <a:lnTo>
                  <a:pt x="7015" y="5228"/>
                </a:lnTo>
                <a:lnTo>
                  <a:pt x="7020" y="5228"/>
                </a:lnTo>
                <a:lnTo>
                  <a:pt x="7029" y="5244"/>
                </a:lnTo>
                <a:lnTo>
                  <a:pt x="7034" y="5245"/>
                </a:lnTo>
                <a:lnTo>
                  <a:pt x="7043" y="5235"/>
                </a:lnTo>
                <a:lnTo>
                  <a:pt x="7056" y="5222"/>
                </a:lnTo>
                <a:lnTo>
                  <a:pt x="7065" y="5224"/>
                </a:lnTo>
                <a:lnTo>
                  <a:pt x="7068" y="5229"/>
                </a:lnTo>
                <a:lnTo>
                  <a:pt x="7065" y="5242"/>
                </a:lnTo>
                <a:lnTo>
                  <a:pt x="7056" y="5241"/>
                </a:lnTo>
                <a:lnTo>
                  <a:pt x="7046" y="5254"/>
                </a:lnTo>
                <a:lnTo>
                  <a:pt x="7035" y="5261"/>
                </a:lnTo>
                <a:lnTo>
                  <a:pt x="7024" y="5259"/>
                </a:lnTo>
                <a:lnTo>
                  <a:pt x="7019" y="5250"/>
                </a:lnTo>
                <a:lnTo>
                  <a:pt x="7013" y="5253"/>
                </a:lnTo>
                <a:lnTo>
                  <a:pt x="7006" y="5266"/>
                </a:lnTo>
                <a:lnTo>
                  <a:pt x="6990" y="5276"/>
                </a:lnTo>
                <a:lnTo>
                  <a:pt x="6989" y="5283"/>
                </a:lnTo>
                <a:lnTo>
                  <a:pt x="6998" y="5295"/>
                </a:lnTo>
                <a:lnTo>
                  <a:pt x="7004" y="5295"/>
                </a:lnTo>
                <a:lnTo>
                  <a:pt x="7015" y="5306"/>
                </a:lnTo>
                <a:lnTo>
                  <a:pt x="7006" y="5322"/>
                </a:lnTo>
                <a:lnTo>
                  <a:pt x="7005" y="5331"/>
                </a:lnTo>
                <a:lnTo>
                  <a:pt x="7013" y="5335"/>
                </a:lnTo>
                <a:lnTo>
                  <a:pt x="7011" y="5346"/>
                </a:lnTo>
                <a:lnTo>
                  <a:pt x="7014" y="5356"/>
                </a:lnTo>
                <a:lnTo>
                  <a:pt x="7019" y="5356"/>
                </a:lnTo>
                <a:lnTo>
                  <a:pt x="7028" y="5339"/>
                </a:lnTo>
                <a:lnTo>
                  <a:pt x="7039" y="5335"/>
                </a:lnTo>
                <a:lnTo>
                  <a:pt x="7046" y="5326"/>
                </a:lnTo>
                <a:lnTo>
                  <a:pt x="7049" y="5310"/>
                </a:lnTo>
                <a:lnTo>
                  <a:pt x="7055" y="5302"/>
                </a:lnTo>
                <a:lnTo>
                  <a:pt x="7063" y="5303"/>
                </a:lnTo>
                <a:lnTo>
                  <a:pt x="7089" y="5279"/>
                </a:lnTo>
                <a:lnTo>
                  <a:pt x="7096" y="5281"/>
                </a:lnTo>
                <a:lnTo>
                  <a:pt x="7099" y="5295"/>
                </a:lnTo>
                <a:lnTo>
                  <a:pt x="7110" y="5300"/>
                </a:lnTo>
                <a:lnTo>
                  <a:pt x="7113" y="5312"/>
                </a:lnTo>
                <a:lnTo>
                  <a:pt x="7104" y="5313"/>
                </a:lnTo>
                <a:lnTo>
                  <a:pt x="7098" y="5306"/>
                </a:lnTo>
                <a:lnTo>
                  <a:pt x="7077" y="5308"/>
                </a:lnTo>
                <a:lnTo>
                  <a:pt x="7071" y="5317"/>
                </a:lnTo>
                <a:lnTo>
                  <a:pt x="7067" y="5309"/>
                </a:lnTo>
                <a:lnTo>
                  <a:pt x="7062" y="5312"/>
                </a:lnTo>
                <a:lnTo>
                  <a:pt x="7059" y="5332"/>
                </a:lnTo>
                <a:lnTo>
                  <a:pt x="7052" y="5337"/>
                </a:lnTo>
                <a:lnTo>
                  <a:pt x="7045" y="5348"/>
                </a:lnTo>
                <a:lnTo>
                  <a:pt x="7029" y="5354"/>
                </a:lnTo>
                <a:lnTo>
                  <a:pt x="7021" y="5366"/>
                </a:lnTo>
                <a:lnTo>
                  <a:pt x="7008" y="5367"/>
                </a:lnTo>
                <a:lnTo>
                  <a:pt x="7000" y="5381"/>
                </a:lnTo>
                <a:lnTo>
                  <a:pt x="7002" y="5395"/>
                </a:lnTo>
                <a:lnTo>
                  <a:pt x="7009" y="5397"/>
                </a:lnTo>
                <a:lnTo>
                  <a:pt x="7015" y="5385"/>
                </a:lnTo>
                <a:lnTo>
                  <a:pt x="7019" y="5385"/>
                </a:lnTo>
                <a:lnTo>
                  <a:pt x="7024" y="5404"/>
                </a:lnTo>
                <a:lnTo>
                  <a:pt x="7022" y="5419"/>
                </a:lnTo>
                <a:lnTo>
                  <a:pt x="7014" y="5429"/>
                </a:lnTo>
                <a:lnTo>
                  <a:pt x="7015" y="5458"/>
                </a:lnTo>
                <a:lnTo>
                  <a:pt x="7020" y="5473"/>
                </a:lnTo>
                <a:lnTo>
                  <a:pt x="7029" y="5475"/>
                </a:lnTo>
                <a:lnTo>
                  <a:pt x="7037" y="5465"/>
                </a:lnTo>
                <a:lnTo>
                  <a:pt x="7041" y="5451"/>
                </a:lnTo>
                <a:lnTo>
                  <a:pt x="7048" y="5455"/>
                </a:lnTo>
                <a:lnTo>
                  <a:pt x="7055" y="5445"/>
                </a:lnTo>
                <a:lnTo>
                  <a:pt x="7062" y="5445"/>
                </a:lnTo>
                <a:lnTo>
                  <a:pt x="7067" y="5454"/>
                </a:lnTo>
                <a:lnTo>
                  <a:pt x="7063" y="5458"/>
                </a:lnTo>
                <a:lnTo>
                  <a:pt x="7052" y="5475"/>
                </a:lnTo>
                <a:lnTo>
                  <a:pt x="7043" y="5474"/>
                </a:lnTo>
                <a:lnTo>
                  <a:pt x="7024" y="5484"/>
                </a:lnTo>
                <a:lnTo>
                  <a:pt x="7015" y="5492"/>
                </a:lnTo>
                <a:lnTo>
                  <a:pt x="7014" y="5505"/>
                </a:lnTo>
                <a:lnTo>
                  <a:pt x="7012" y="5521"/>
                </a:lnTo>
                <a:lnTo>
                  <a:pt x="7020" y="5533"/>
                </a:lnTo>
                <a:lnTo>
                  <a:pt x="7015" y="5545"/>
                </a:lnTo>
                <a:lnTo>
                  <a:pt x="7013" y="5565"/>
                </a:lnTo>
                <a:lnTo>
                  <a:pt x="7017" y="5591"/>
                </a:lnTo>
                <a:lnTo>
                  <a:pt x="7022" y="5591"/>
                </a:lnTo>
                <a:lnTo>
                  <a:pt x="7032" y="5560"/>
                </a:lnTo>
                <a:lnTo>
                  <a:pt x="7039" y="5556"/>
                </a:lnTo>
                <a:lnTo>
                  <a:pt x="7054" y="5533"/>
                </a:lnTo>
                <a:lnTo>
                  <a:pt x="7059" y="5530"/>
                </a:lnTo>
                <a:lnTo>
                  <a:pt x="7065" y="5516"/>
                </a:lnTo>
                <a:lnTo>
                  <a:pt x="7073" y="5509"/>
                </a:lnTo>
                <a:lnTo>
                  <a:pt x="7074" y="5512"/>
                </a:lnTo>
                <a:lnTo>
                  <a:pt x="7068" y="5521"/>
                </a:lnTo>
                <a:lnTo>
                  <a:pt x="7067" y="5532"/>
                </a:lnTo>
                <a:lnTo>
                  <a:pt x="7071" y="5537"/>
                </a:lnTo>
                <a:lnTo>
                  <a:pt x="7080" y="5530"/>
                </a:lnTo>
                <a:lnTo>
                  <a:pt x="7096" y="5504"/>
                </a:lnTo>
                <a:lnTo>
                  <a:pt x="7099" y="5495"/>
                </a:lnTo>
                <a:lnTo>
                  <a:pt x="7106" y="5509"/>
                </a:lnTo>
                <a:lnTo>
                  <a:pt x="7112" y="5508"/>
                </a:lnTo>
                <a:lnTo>
                  <a:pt x="7119" y="5496"/>
                </a:lnTo>
                <a:lnTo>
                  <a:pt x="7127" y="5498"/>
                </a:lnTo>
                <a:lnTo>
                  <a:pt x="7127" y="5505"/>
                </a:lnTo>
                <a:lnTo>
                  <a:pt x="7118" y="5518"/>
                </a:lnTo>
                <a:lnTo>
                  <a:pt x="7119" y="5554"/>
                </a:lnTo>
                <a:lnTo>
                  <a:pt x="7125" y="5562"/>
                </a:lnTo>
                <a:lnTo>
                  <a:pt x="7131" y="5579"/>
                </a:lnTo>
                <a:lnTo>
                  <a:pt x="7127" y="5582"/>
                </a:lnTo>
                <a:lnTo>
                  <a:pt x="7119" y="5575"/>
                </a:lnTo>
                <a:lnTo>
                  <a:pt x="7108" y="5553"/>
                </a:lnTo>
                <a:lnTo>
                  <a:pt x="7103" y="5538"/>
                </a:lnTo>
                <a:lnTo>
                  <a:pt x="7098" y="5536"/>
                </a:lnTo>
                <a:lnTo>
                  <a:pt x="7093" y="5543"/>
                </a:lnTo>
                <a:lnTo>
                  <a:pt x="7085" y="5543"/>
                </a:lnTo>
                <a:lnTo>
                  <a:pt x="7083" y="5552"/>
                </a:lnTo>
                <a:lnTo>
                  <a:pt x="7088" y="5561"/>
                </a:lnTo>
                <a:lnTo>
                  <a:pt x="7094" y="5562"/>
                </a:lnTo>
                <a:lnTo>
                  <a:pt x="7104" y="5581"/>
                </a:lnTo>
                <a:lnTo>
                  <a:pt x="7110" y="5584"/>
                </a:lnTo>
                <a:lnTo>
                  <a:pt x="7108" y="5592"/>
                </a:lnTo>
                <a:lnTo>
                  <a:pt x="7101" y="5592"/>
                </a:lnTo>
                <a:lnTo>
                  <a:pt x="7091" y="5579"/>
                </a:lnTo>
                <a:lnTo>
                  <a:pt x="7086" y="5575"/>
                </a:lnTo>
                <a:lnTo>
                  <a:pt x="7075" y="5578"/>
                </a:lnTo>
                <a:lnTo>
                  <a:pt x="7064" y="5605"/>
                </a:lnTo>
                <a:lnTo>
                  <a:pt x="7054" y="5614"/>
                </a:lnTo>
                <a:lnTo>
                  <a:pt x="7033" y="5613"/>
                </a:lnTo>
                <a:lnTo>
                  <a:pt x="7030" y="5618"/>
                </a:lnTo>
                <a:lnTo>
                  <a:pt x="7036" y="5625"/>
                </a:lnTo>
                <a:lnTo>
                  <a:pt x="7048" y="5625"/>
                </a:lnTo>
                <a:lnTo>
                  <a:pt x="7057" y="5619"/>
                </a:lnTo>
                <a:lnTo>
                  <a:pt x="7076" y="5613"/>
                </a:lnTo>
                <a:lnTo>
                  <a:pt x="7088" y="5601"/>
                </a:lnTo>
                <a:lnTo>
                  <a:pt x="7098" y="5606"/>
                </a:lnTo>
                <a:lnTo>
                  <a:pt x="7109" y="5606"/>
                </a:lnTo>
                <a:lnTo>
                  <a:pt x="7107" y="5611"/>
                </a:lnTo>
                <a:lnTo>
                  <a:pt x="7097" y="5625"/>
                </a:lnTo>
                <a:lnTo>
                  <a:pt x="7081" y="5626"/>
                </a:lnTo>
                <a:lnTo>
                  <a:pt x="7066" y="5633"/>
                </a:lnTo>
                <a:lnTo>
                  <a:pt x="7040" y="5631"/>
                </a:lnTo>
                <a:lnTo>
                  <a:pt x="7029" y="5636"/>
                </a:lnTo>
                <a:lnTo>
                  <a:pt x="7025" y="5651"/>
                </a:lnTo>
                <a:lnTo>
                  <a:pt x="7028" y="5667"/>
                </a:lnTo>
                <a:lnTo>
                  <a:pt x="7040" y="5670"/>
                </a:lnTo>
                <a:lnTo>
                  <a:pt x="7052" y="5666"/>
                </a:lnTo>
                <a:lnTo>
                  <a:pt x="7055" y="5670"/>
                </a:lnTo>
                <a:lnTo>
                  <a:pt x="7045" y="5682"/>
                </a:lnTo>
                <a:lnTo>
                  <a:pt x="7031" y="5684"/>
                </a:lnTo>
                <a:lnTo>
                  <a:pt x="7025" y="5700"/>
                </a:lnTo>
                <a:lnTo>
                  <a:pt x="7026" y="5714"/>
                </a:lnTo>
                <a:lnTo>
                  <a:pt x="7036" y="5725"/>
                </a:lnTo>
                <a:lnTo>
                  <a:pt x="7043" y="5717"/>
                </a:lnTo>
                <a:lnTo>
                  <a:pt x="7047" y="5704"/>
                </a:lnTo>
                <a:lnTo>
                  <a:pt x="7057" y="5702"/>
                </a:lnTo>
                <a:lnTo>
                  <a:pt x="7063" y="5707"/>
                </a:lnTo>
                <a:lnTo>
                  <a:pt x="7071" y="5709"/>
                </a:lnTo>
                <a:lnTo>
                  <a:pt x="7078" y="5703"/>
                </a:lnTo>
                <a:lnTo>
                  <a:pt x="7085" y="5700"/>
                </a:lnTo>
                <a:lnTo>
                  <a:pt x="7088" y="5706"/>
                </a:lnTo>
                <a:lnTo>
                  <a:pt x="7082" y="5715"/>
                </a:lnTo>
                <a:lnTo>
                  <a:pt x="7067" y="5725"/>
                </a:lnTo>
                <a:lnTo>
                  <a:pt x="7061" y="5721"/>
                </a:lnTo>
                <a:lnTo>
                  <a:pt x="7052" y="5718"/>
                </a:lnTo>
                <a:lnTo>
                  <a:pt x="7048" y="5720"/>
                </a:lnTo>
                <a:lnTo>
                  <a:pt x="7055" y="5730"/>
                </a:lnTo>
                <a:lnTo>
                  <a:pt x="7063" y="5731"/>
                </a:lnTo>
                <a:lnTo>
                  <a:pt x="7069" y="5735"/>
                </a:lnTo>
                <a:lnTo>
                  <a:pt x="7063" y="5741"/>
                </a:lnTo>
                <a:lnTo>
                  <a:pt x="7047" y="5742"/>
                </a:lnTo>
                <a:lnTo>
                  <a:pt x="7034" y="5756"/>
                </a:lnTo>
                <a:lnTo>
                  <a:pt x="7041" y="5767"/>
                </a:lnTo>
                <a:lnTo>
                  <a:pt x="7048" y="5769"/>
                </a:lnTo>
                <a:lnTo>
                  <a:pt x="7054" y="5763"/>
                </a:lnTo>
                <a:lnTo>
                  <a:pt x="7069" y="5762"/>
                </a:lnTo>
                <a:lnTo>
                  <a:pt x="7075" y="5767"/>
                </a:lnTo>
                <a:lnTo>
                  <a:pt x="7081" y="5769"/>
                </a:lnTo>
                <a:lnTo>
                  <a:pt x="7076" y="5777"/>
                </a:lnTo>
                <a:lnTo>
                  <a:pt x="7059" y="5782"/>
                </a:lnTo>
                <a:lnTo>
                  <a:pt x="7049" y="5777"/>
                </a:lnTo>
                <a:lnTo>
                  <a:pt x="7039" y="5782"/>
                </a:lnTo>
                <a:lnTo>
                  <a:pt x="7037" y="5794"/>
                </a:lnTo>
                <a:lnTo>
                  <a:pt x="7041" y="5805"/>
                </a:lnTo>
                <a:lnTo>
                  <a:pt x="7048" y="5806"/>
                </a:lnTo>
                <a:lnTo>
                  <a:pt x="7057" y="5796"/>
                </a:lnTo>
                <a:lnTo>
                  <a:pt x="7067" y="5796"/>
                </a:lnTo>
                <a:lnTo>
                  <a:pt x="7077" y="5805"/>
                </a:lnTo>
                <a:lnTo>
                  <a:pt x="7076" y="5812"/>
                </a:lnTo>
                <a:lnTo>
                  <a:pt x="7058" y="5823"/>
                </a:lnTo>
                <a:lnTo>
                  <a:pt x="7056" y="5835"/>
                </a:lnTo>
                <a:lnTo>
                  <a:pt x="7061" y="5857"/>
                </a:lnTo>
                <a:lnTo>
                  <a:pt x="7066" y="5857"/>
                </a:lnTo>
                <a:lnTo>
                  <a:pt x="7069" y="5850"/>
                </a:lnTo>
                <a:lnTo>
                  <a:pt x="7078" y="5848"/>
                </a:lnTo>
                <a:lnTo>
                  <a:pt x="7084" y="5863"/>
                </a:lnTo>
                <a:lnTo>
                  <a:pt x="7086" y="5854"/>
                </a:lnTo>
                <a:lnTo>
                  <a:pt x="7090" y="5850"/>
                </a:lnTo>
                <a:lnTo>
                  <a:pt x="7095" y="5857"/>
                </a:lnTo>
                <a:lnTo>
                  <a:pt x="7091" y="5867"/>
                </a:lnTo>
                <a:lnTo>
                  <a:pt x="7089" y="5879"/>
                </a:lnTo>
                <a:lnTo>
                  <a:pt x="7095" y="5890"/>
                </a:lnTo>
                <a:lnTo>
                  <a:pt x="7083" y="5915"/>
                </a:lnTo>
                <a:lnTo>
                  <a:pt x="7079" y="5916"/>
                </a:lnTo>
                <a:lnTo>
                  <a:pt x="7072" y="5929"/>
                </a:lnTo>
                <a:lnTo>
                  <a:pt x="7066" y="5947"/>
                </a:lnTo>
                <a:lnTo>
                  <a:pt x="7067" y="5953"/>
                </a:lnTo>
                <a:lnTo>
                  <a:pt x="7077" y="5952"/>
                </a:lnTo>
                <a:lnTo>
                  <a:pt x="7082" y="5945"/>
                </a:lnTo>
                <a:lnTo>
                  <a:pt x="7090" y="5948"/>
                </a:lnTo>
                <a:lnTo>
                  <a:pt x="7092" y="5963"/>
                </a:lnTo>
                <a:lnTo>
                  <a:pt x="7087" y="5973"/>
                </a:lnTo>
                <a:lnTo>
                  <a:pt x="7087" y="5978"/>
                </a:lnTo>
                <a:lnTo>
                  <a:pt x="7096" y="5978"/>
                </a:lnTo>
                <a:lnTo>
                  <a:pt x="7102" y="5984"/>
                </a:lnTo>
                <a:lnTo>
                  <a:pt x="7102" y="5993"/>
                </a:lnTo>
                <a:lnTo>
                  <a:pt x="7096" y="6001"/>
                </a:lnTo>
                <a:lnTo>
                  <a:pt x="7101" y="6010"/>
                </a:lnTo>
                <a:lnTo>
                  <a:pt x="7099" y="6024"/>
                </a:lnTo>
                <a:lnTo>
                  <a:pt x="7090" y="6033"/>
                </a:lnTo>
                <a:lnTo>
                  <a:pt x="7086" y="6042"/>
                </a:lnTo>
                <a:lnTo>
                  <a:pt x="7098" y="6040"/>
                </a:lnTo>
                <a:lnTo>
                  <a:pt x="7103" y="6030"/>
                </a:lnTo>
                <a:lnTo>
                  <a:pt x="7107" y="6021"/>
                </a:lnTo>
                <a:lnTo>
                  <a:pt x="7123" y="6011"/>
                </a:lnTo>
                <a:lnTo>
                  <a:pt x="7128" y="6018"/>
                </a:lnTo>
                <a:lnTo>
                  <a:pt x="7123" y="6028"/>
                </a:lnTo>
                <a:lnTo>
                  <a:pt x="7124" y="6039"/>
                </a:lnTo>
                <a:lnTo>
                  <a:pt x="7116" y="6049"/>
                </a:lnTo>
                <a:lnTo>
                  <a:pt x="7111" y="6061"/>
                </a:lnTo>
                <a:lnTo>
                  <a:pt x="7103" y="6058"/>
                </a:lnTo>
                <a:lnTo>
                  <a:pt x="7094" y="6062"/>
                </a:lnTo>
                <a:lnTo>
                  <a:pt x="7088" y="6073"/>
                </a:lnTo>
                <a:lnTo>
                  <a:pt x="7096" y="6084"/>
                </a:lnTo>
                <a:lnTo>
                  <a:pt x="7105" y="6076"/>
                </a:lnTo>
                <a:lnTo>
                  <a:pt x="7112" y="6067"/>
                </a:lnTo>
                <a:lnTo>
                  <a:pt x="7125" y="6072"/>
                </a:lnTo>
                <a:lnTo>
                  <a:pt x="7127" y="6078"/>
                </a:lnTo>
                <a:lnTo>
                  <a:pt x="7122" y="6087"/>
                </a:lnTo>
                <a:lnTo>
                  <a:pt x="7108" y="6097"/>
                </a:lnTo>
                <a:lnTo>
                  <a:pt x="7108" y="6115"/>
                </a:lnTo>
                <a:lnTo>
                  <a:pt x="7102" y="6125"/>
                </a:lnTo>
                <a:lnTo>
                  <a:pt x="7092" y="6130"/>
                </a:lnTo>
                <a:lnTo>
                  <a:pt x="7090" y="6141"/>
                </a:lnTo>
                <a:lnTo>
                  <a:pt x="7099" y="6151"/>
                </a:lnTo>
                <a:lnTo>
                  <a:pt x="7115" y="6144"/>
                </a:lnTo>
                <a:lnTo>
                  <a:pt x="7124" y="6132"/>
                </a:lnTo>
                <a:lnTo>
                  <a:pt x="7137" y="6126"/>
                </a:lnTo>
                <a:lnTo>
                  <a:pt x="7145" y="6127"/>
                </a:lnTo>
                <a:lnTo>
                  <a:pt x="7147" y="6138"/>
                </a:lnTo>
                <a:lnTo>
                  <a:pt x="7143" y="6147"/>
                </a:lnTo>
                <a:lnTo>
                  <a:pt x="7134" y="6147"/>
                </a:lnTo>
                <a:lnTo>
                  <a:pt x="7120" y="6158"/>
                </a:lnTo>
                <a:lnTo>
                  <a:pt x="7119" y="6165"/>
                </a:lnTo>
                <a:lnTo>
                  <a:pt x="7128" y="6166"/>
                </a:lnTo>
                <a:lnTo>
                  <a:pt x="7132" y="6176"/>
                </a:lnTo>
                <a:lnTo>
                  <a:pt x="7122" y="6191"/>
                </a:lnTo>
                <a:lnTo>
                  <a:pt x="7125" y="6207"/>
                </a:lnTo>
                <a:lnTo>
                  <a:pt x="7134" y="6213"/>
                </a:lnTo>
                <a:lnTo>
                  <a:pt x="7151" y="6193"/>
                </a:lnTo>
                <a:lnTo>
                  <a:pt x="7158" y="6188"/>
                </a:lnTo>
                <a:lnTo>
                  <a:pt x="7160" y="6195"/>
                </a:lnTo>
                <a:lnTo>
                  <a:pt x="7170" y="6208"/>
                </a:lnTo>
                <a:lnTo>
                  <a:pt x="7170" y="6230"/>
                </a:lnTo>
                <a:lnTo>
                  <a:pt x="7181" y="6239"/>
                </a:lnTo>
                <a:lnTo>
                  <a:pt x="7182" y="6246"/>
                </a:lnTo>
                <a:lnTo>
                  <a:pt x="7175" y="6257"/>
                </a:lnTo>
                <a:lnTo>
                  <a:pt x="7165" y="6259"/>
                </a:lnTo>
                <a:lnTo>
                  <a:pt x="7159" y="6273"/>
                </a:lnTo>
                <a:lnTo>
                  <a:pt x="7161" y="6285"/>
                </a:lnTo>
                <a:lnTo>
                  <a:pt x="7180" y="6292"/>
                </a:lnTo>
                <a:lnTo>
                  <a:pt x="7186" y="6287"/>
                </a:lnTo>
                <a:lnTo>
                  <a:pt x="7183" y="6278"/>
                </a:lnTo>
                <a:lnTo>
                  <a:pt x="7183" y="6268"/>
                </a:lnTo>
                <a:lnTo>
                  <a:pt x="7189" y="6263"/>
                </a:lnTo>
                <a:lnTo>
                  <a:pt x="7197" y="6269"/>
                </a:lnTo>
                <a:lnTo>
                  <a:pt x="7204" y="6257"/>
                </a:lnTo>
                <a:lnTo>
                  <a:pt x="7215" y="6254"/>
                </a:lnTo>
                <a:lnTo>
                  <a:pt x="7221" y="6264"/>
                </a:lnTo>
                <a:lnTo>
                  <a:pt x="7228" y="6267"/>
                </a:lnTo>
                <a:lnTo>
                  <a:pt x="7235" y="6263"/>
                </a:lnTo>
                <a:lnTo>
                  <a:pt x="7240" y="6247"/>
                </a:lnTo>
                <a:lnTo>
                  <a:pt x="7247" y="6239"/>
                </a:lnTo>
                <a:lnTo>
                  <a:pt x="7255" y="6239"/>
                </a:lnTo>
                <a:lnTo>
                  <a:pt x="7264" y="6235"/>
                </a:lnTo>
                <a:lnTo>
                  <a:pt x="7273" y="6242"/>
                </a:lnTo>
                <a:lnTo>
                  <a:pt x="7280" y="6231"/>
                </a:lnTo>
                <a:lnTo>
                  <a:pt x="7281" y="6221"/>
                </a:lnTo>
                <a:lnTo>
                  <a:pt x="7276" y="6212"/>
                </a:lnTo>
                <a:lnTo>
                  <a:pt x="7276" y="6199"/>
                </a:lnTo>
                <a:lnTo>
                  <a:pt x="7282" y="6193"/>
                </a:lnTo>
                <a:lnTo>
                  <a:pt x="7289" y="6198"/>
                </a:lnTo>
                <a:lnTo>
                  <a:pt x="7294" y="6216"/>
                </a:lnTo>
                <a:lnTo>
                  <a:pt x="7293" y="6238"/>
                </a:lnTo>
                <a:lnTo>
                  <a:pt x="7283" y="6254"/>
                </a:lnTo>
                <a:lnTo>
                  <a:pt x="7275" y="6259"/>
                </a:lnTo>
                <a:lnTo>
                  <a:pt x="7269" y="6267"/>
                </a:lnTo>
                <a:lnTo>
                  <a:pt x="7271" y="6275"/>
                </a:lnTo>
                <a:lnTo>
                  <a:pt x="7285" y="6267"/>
                </a:lnTo>
                <a:lnTo>
                  <a:pt x="7306" y="6245"/>
                </a:lnTo>
                <a:lnTo>
                  <a:pt x="7318" y="6216"/>
                </a:lnTo>
                <a:lnTo>
                  <a:pt x="7324" y="6216"/>
                </a:lnTo>
                <a:lnTo>
                  <a:pt x="7328" y="6230"/>
                </a:lnTo>
                <a:lnTo>
                  <a:pt x="7328" y="6249"/>
                </a:lnTo>
                <a:lnTo>
                  <a:pt x="7319" y="6254"/>
                </a:lnTo>
                <a:lnTo>
                  <a:pt x="7308" y="6265"/>
                </a:lnTo>
                <a:lnTo>
                  <a:pt x="7298" y="6279"/>
                </a:lnTo>
                <a:lnTo>
                  <a:pt x="7287" y="6284"/>
                </a:lnTo>
                <a:lnTo>
                  <a:pt x="7283" y="6290"/>
                </a:lnTo>
                <a:lnTo>
                  <a:pt x="7286" y="6295"/>
                </a:lnTo>
                <a:lnTo>
                  <a:pt x="7297" y="6288"/>
                </a:lnTo>
                <a:lnTo>
                  <a:pt x="7312" y="6271"/>
                </a:lnTo>
                <a:lnTo>
                  <a:pt x="7313" y="6276"/>
                </a:lnTo>
                <a:lnTo>
                  <a:pt x="7300" y="6294"/>
                </a:lnTo>
                <a:lnTo>
                  <a:pt x="7292" y="6299"/>
                </a:lnTo>
                <a:lnTo>
                  <a:pt x="7291" y="6318"/>
                </a:lnTo>
                <a:lnTo>
                  <a:pt x="7272" y="6340"/>
                </a:lnTo>
                <a:lnTo>
                  <a:pt x="7270" y="6350"/>
                </a:lnTo>
                <a:lnTo>
                  <a:pt x="7275" y="6350"/>
                </a:lnTo>
                <a:lnTo>
                  <a:pt x="7282" y="6339"/>
                </a:lnTo>
                <a:lnTo>
                  <a:pt x="7287" y="6339"/>
                </a:lnTo>
                <a:lnTo>
                  <a:pt x="7288" y="6346"/>
                </a:lnTo>
                <a:lnTo>
                  <a:pt x="7292" y="6366"/>
                </a:lnTo>
                <a:lnTo>
                  <a:pt x="7295" y="6352"/>
                </a:lnTo>
                <a:lnTo>
                  <a:pt x="7303" y="6343"/>
                </a:lnTo>
                <a:lnTo>
                  <a:pt x="7307" y="6331"/>
                </a:lnTo>
                <a:lnTo>
                  <a:pt x="7313" y="6329"/>
                </a:lnTo>
                <a:lnTo>
                  <a:pt x="7316" y="6334"/>
                </a:lnTo>
                <a:lnTo>
                  <a:pt x="7307" y="6348"/>
                </a:lnTo>
                <a:lnTo>
                  <a:pt x="7303" y="6365"/>
                </a:lnTo>
                <a:lnTo>
                  <a:pt x="7306" y="6372"/>
                </a:lnTo>
                <a:lnTo>
                  <a:pt x="7315" y="6368"/>
                </a:lnTo>
                <a:lnTo>
                  <a:pt x="7320" y="6350"/>
                </a:lnTo>
                <a:lnTo>
                  <a:pt x="7326" y="6350"/>
                </a:lnTo>
                <a:lnTo>
                  <a:pt x="7334" y="6346"/>
                </a:lnTo>
                <a:lnTo>
                  <a:pt x="7326" y="6367"/>
                </a:lnTo>
                <a:lnTo>
                  <a:pt x="7324" y="6389"/>
                </a:lnTo>
                <a:lnTo>
                  <a:pt x="7312" y="6406"/>
                </a:lnTo>
                <a:lnTo>
                  <a:pt x="7311" y="6421"/>
                </a:lnTo>
                <a:lnTo>
                  <a:pt x="7315" y="6425"/>
                </a:lnTo>
                <a:lnTo>
                  <a:pt x="7326" y="6410"/>
                </a:lnTo>
                <a:lnTo>
                  <a:pt x="7335" y="6371"/>
                </a:lnTo>
                <a:lnTo>
                  <a:pt x="7344" y="6360"/>
                </a:lnTo>
                <a:lnTo>
                  <a:pt x="7346" y="6365"/>
                </a:lnTo>
                <a:lnTo>
                  <a:pt x="7334" y="6394"/>
                </a:lnTo>
                <a:lnTo>
                  <a:pt x="7335" y="6411"/>
                </a:lnTo>
                <a:lnTo>
                  <a:pt x="7330" y="6425"/>
                </a:lnTo>
                <a:lnTo>
                  <a:pt x="7326" y="6446"/>
                </a:lnTo>
                <a:lnTo>
                  <a:pt x="7334" y="6451"/>
                </a:lnTo>
                <a:lnTo>
                  <a:pt x="7338" y="6443"/>
                </a:lnTo>
                <a:lnTo>
                  <a:pt x="7338" y="6427"/>
                </a:lnTo>
                <a:lnTo>
                  <a:pt x="7340" y="6416"/>
                </a:lnTo>
                <a:lnTo>
                  <a:pt x="7345" y="6416"/>
                </a:lnTo>
                <a:lnTo>
                  <a:pt x="7354" y="6423"/>
                </a:lnTo>
                <a:lnTo>
                  <a:pt x="7355" y="6394"/>
                </a:lnTo>
                <a:lnTo>
                  <a:pt x="7359" y="6393"/>
                </a:lnTo>
                <a:lnTo>
                  <a:pt x="7365" y="6379"/>
                </a:lnTo>
                <a:lnTo>
                  <a:pt x="7371" y="6381"/>
                </a:lnTo>
                <a:lnTo>
                  <a:pt x="7372" y="6391"/>
                </a:lnTo>
                <a:lnTo>
                  <a:pt x="7368" y="6392"/>
                </a:lnTo>
                <a:lnTo>
                  <a:pt x="7366" y="6410"/>
                </a:lnTo>
                <a:lnTo>
                  <a:pt x="7368" y="6418"/>
                </a:lnTo>
                <a:lnTo>
                  <a:pt x="7385" y="6419"/>
                </a:lnTo>
                <a:lnTo>
                  <a:pt x="7415" y="6446"/>
                </a:lnTo>
                <a:lnTo>
                  <a:pt x="7419" y="6447"/>
                </a:lnTo>
                <a:lnTo>
                  <a:pt x="7419" y="6439"/>
                </a:lnTo>
                <a:lnTo>
                  <a:pt x="7427" y="6429"/>
                </a:lnTo>
                <a:lnTo>
                  <a:pt x="7433" y="6425"/>
                </a:lnTo>
                <a:lnTo>
                  <a:pt x="7433" y="6418"/>
                </a:lnTo>
                <a:lnTo>
                  <a:pt x="7428" y="6414"/>
                </a:lnTo>
                <a:lnTo>
                  <a:pt x="7424" y="6408"/>
                </a:lnTo>
                <a:lnTo>
                  <a:pt x="7415" y="6408"/>
                </a:lnTo>
                <a:lnTo>
                  <a:pt x="7411" y="6411"/>
                </a:lnTo>
                <a:lnTo>
                  <a:pt x="7409" y="6402"/>
                </a:lnTo>
                <a:lnTo>
                  <a:pt x="7414" y="6395"/>
                </a:lnTo>
                <a:lnTo>
                  <a:pt x="7414" y="6385"/>
                </a:lnTo>
                <a:lnTo>
                  <a:pt x="7402" y="6372"/>
                </a:lnTo>
                <a:lnTo>
                  <a:pt x="7381" y="6357"/>
                </a:lnTo>
                <a:lnTo>
                  <a:pt x="7378" y="6348"/>
                </a:lnTo>
                <a:lnTo>
                  <a:pt x="7381" y="6343"/>
                </a:lnTo>
                <a:lnTo>
                  <a:pt x="7392" y="6347"/>
                </a:lnTo>
                <a:lnTo>
                  <a:pt x="7397" y="6342"/>
                </a:lnTo>
                <a:lnTo>
                  <a:pt x="7401" y="6342"/>
                </a:lnTo>
                <a:lnTo>
                  <a:pt x="7403" y="6353"/>
                </a:lnTo>
                <a:lnTo>
                  <a:pt x="7413" y="6369"/>
                </a:lnTo>
                <a:lnTo>
                  <a:pt x="7422" y="6379"/>
                </a:lnTo>
                <a:lnTo>
                  <a:pt x="7430" y="6380"/>
                </a:lnTo>
                <a:lnTo>
                  <a:pt x="7442" y="6371"/>
                </a:lnTo>
                <a:lnTo>
                  <a:pt x="7450" y="6361"/>
                </a:lnTo>
                <a:lnTo>
                  <a:pt x="7452" y="6352"/>
                </a:lnTo>
                <a:lnTo>
                  <a:pt x="7444" y="6350"/>
                </a:lnTo>
                <a:lnTo>
                  <a:pt x="7432" y="6352"/>
                </a:lnTo>
                <a:lnTo>
                  <a:pt x="7424" y="6347"/>
                </a:lnTo>
                <a:lnTo>
                  <a:pt x="7425" y="6339"/>
                </a:lnTo>
                <a:lnTo>
                  <a:pt x="7431" y="6340"/>
                </a:lnTo>
                <a:lnTo>
                  <a:pt x="7440" y="6341"/>
                </a:lnTo>
                <a:lnTo>
                  <a:pt x="7448" y="6332"/>
                </a:lnTo>
                <a:lnTo>
                  <a:pt x="7447" y="6325"/>
                </a:lnTo>
                <a:lnTo>
                  <a:pt x="7437" y="6317"/>
                </a:lnTo>
                <a:lnTo>
                  <a:pt x="7427" y="6312"/>
                </a:lnTo>
                <a:lnTo>
                  <a:pt x="7428" y="6308"/>
                </a:lnTo>
                <a:lnTo>
                  <a:pt x="7433" y="6308"/>
                </a:lnTo>
                <a:lnTo>
                  <a:pt x="7435" y="6303"/>
                </a:lnTo>
                <a:lnTo>
                  <a:pt x="7432" y="6296"/>
                </a:lnTo>
                <a:lnTo>
                  <a:pt x="7419" y="6291"/>
                </a:lnTo>
                <a:lnTo>
                  <a:pt x="7414" y="6279"/>
                </a:lnTo>
                <a:lnTo>
                  <a:pt x="7417" y="6275"/>
                </a:lnTo>
                <a:lnTo>
                  <a:pt x="7427" y="6283"/>
                </a:lnTo>
                <a:lnTo>
                  <a:pt x="7440" y="6288"/>
                </a:lnTo>
                <a:lnTo>
                  <a:pt x="7457" y="6283"/>
                </a:lnTo>
                <a:lnTo>
                  <a:pt x="7468" y="6275"/>
                </a:lnTo>
                <a:lnTo>
                  <a:pt x="7469" y="6267"/>
                </a:lnTo>
                <a:lnTo>
                  <a:pt x="7467" y="6257"/>
                </a:lnTo>
                <a:lnTo>
                  <a:pt x="7456" y="6249"/>
                </a:lnTo>
                <a:lnTo>
                  <a:pt x="7433" y="6246"/>
                </a:lnTo>
                <a:lnTo>
                  <a:pt x="7423" y="6238"/>
                </a:lnTo>
                <a:lnTo>
                  <a:pt x="7423" y="6232"/>
                </a:lnTo>
                <a:lnTo>
                  <a:pt x="7428" y="6232"/>
                </a:lnTo>
                <a:lnTo>
                  <a:pt x="7436" y="6239"/>
                </a:lnTo>
                <a:lnTo>
                  <a:pt x="7453" y="6242"/>
                </a:lnTo>
                <a:lnTo>
                  <a:pt x="7461" y="6233"/>
                </a:lnTo>
                <a:lnTo>
                  <a:pt x="7462" y="6217"/>
                </a:lnTo>
                <a:lnTo>
                  <a:pt x="7454" y="6207"/>
                </a:lnTo>
                <a:lnTo>
                  <a:pt x="7445" y="6200"/>
                </a:lnTo>
                <a:lnTo>
                  <a:pt x="7443" y="6190"/>
                </a:lnTo>
                <a:lnTo>
                  <a:pt x="7450" y="6190"/>
                </a:lnTo>
                <a:lnTo>
                  <a:pt x="7456" y="6196"/>
                </a:lnTo>
                <a:lnTo>
                  <a:pt x="7460" y="6206"/>
                </a:lnTo>
                <a:lnTo>
                  <a:pt x="7469" y="6199"/>
                </a:lnTo>
                <a:lnTo>
                  <a:pt x="7475" y="6187"/>
                </a:lnTo>
                <a:lnTo>
                  <a:pt x="7475" y="6177"/>
                </a:lnTo>
                <a:lnTo>
                  <a:pt x="7470" y="6172"/>
                </a:lnTo>
                <a:lnTo>
                  <a:pt x="7461" y="6164"/>
                </a:lnTo>
                <a:lnTo>
                  <a:pt x="7463" y="6157"/>
                </a:lnTo>
                <a:lnTo>
                  <a:pt x="7467" y="6154"/>
                </a:lnTo>
                <a:lnTo>
                  <a:pt x="7472" y="6163"/>
                </a:lnTo>
                <a:lnTo>
                  <a:pt x="7479" y="6165"/>
                </a:lnTo>
                <a:lnTo>
                  <a:pt x="7487" y="6148"/>
                </a:lnTo>
                <a:lnTo>
                  <a:pt x="7487" y="6143"/>
                </a:lnTo>
                <a:lnTo>
                  <a:pt x="7474" y="6139"/>
                </a:lnTo>
                <a:lnTo>
                  <a:pt x="7464" y="6129"/>
                </a:lnTo>
                <a:lnTo>
                  <a:pt x="7461" y="6120"/>
                </a:lnTo>
                <a:lnTo>
                  <a:pt x="7467" y="6119"/>
                </a:lnTo>
                <a:lnTo>
                  <a:pt x="7474" y="6128"/>
                </a:lnTo>
                <a:lnTo>
                  <a:pt x="7485" y="6130"/>
                </a:lnTo>
                <a:lnTo>
                  <a:pt x="7492" y="6138"/>
                </a:lnTo>
                <a:lnTo>
                  <a:pt x="7499" y="6138"/>
                </a:lnTo>
                <a:lnTo>
                  <a:pt x="7503" y="6120"/>
                </a:lnTo>
                <a:lnTo>
                  <a:pt x="7503" y="6111"/>
                </a:lnTo>
                <a:lnTo>
                  <a:pt x="7510" y="6101"/>
                </a:lnTo>
                <a:lnTo>
                  <a:pt x="7511" y="6092"/>
                </a:lnTo>
                <a:lnTo>
                  <a:pt x="7507" y="6083"/>
                </a:lnTo>
                <a:lnTo>
                  <a:pt x="7510" y="6063"/>
                </a:lnTo>
                <a:lnTo>
                  <a:pt x="7512" y="6052"/>
                </a:lnTo>
                <a:lnTo>
                  <a:pt x="7503" y="6034"/>
                </a:lnTo>
                <a:lnTo>
                  <a:pt x="7489" y="6012"/>
                </a:lnTo>
                <a:lnTo>
                  <a:pt x="7478" y="6007"/>
                </a:lnTo>
                <a:lnTo>
                  <a:pt x="7471" y="5998"/>
                </a:lnTo>
                <a:lnTo>
                  <a:pt x="7471" y="5991"/>
                </a:lnTo>
                <a:lnTo>
                  <a:pt x="7479" y="5990"/>
                </a:lnTo>
                <a:lnTo>
                  <a:pt x="7486" y="5997"/>
                </a:lnTo>
                <a:lnTo>
                  <a:pt x="7501" y="6017"/>
                </a:lnTo>
                <a:lnTo>
                  <a:pt x="7510" y="6031"/>
                </a:lnTo>
                <a:lnTo>
                  <a:pt x="7518" y="6031"/>
                </a:lnTo>
                <a:lnTo>
                  <a:pt x="7522" y="6028"/>
                </a:lnTo>
                <a:lnTo>
                  <a:pt x="7518" y="6002"/>
                </a:lnTo>
                <a:lnTo>
                  <a:pt x="7512" y="5983"/>
                </a:lnTo>
                <a:lnTo>
                  <a:pt x="7497" y="5977"/>
                </a:lnTo>
                <a:lnTo>
                  <a:pt x="7477" y="5963"/>
                </a:lnTo>
                <a:lnTo>
                  <a:pt x="7472" y="5955"/>
                </a:lnTo>
                <a:lnTo>
                  <a:pt x="7472" y="5943"/>
                </a:lnTo>
                <a:lnTo>
                  <a:pt x="7479" y="5943"/>
                </a:lnTo>
                <a:lnTo>
                  <a:pt x="7486" y="5950"/>
                </a:lnTo>
                <a:lnTo>
                  <a:pt x="7492" y="5958"/>
                </a:lnTo>
                <a:lnTo>
                  <a:pt x="7502" y="5959"/>
                </a:lnTo>
                <a:lnTo>
                  <a:pt x="7508" y="5945"/>
                </a:lnTo>
                <a:lnTo>
                  <a:pt x="7510" y="5933"/>
                </a:lnTo>
                <a:lnTo>
                  <a:pt x="7511" y="5916"/>
                </a:lnTo>
                <a:lnTo>
                  <a:pt x="7514" y="5915"/>
                </a:lnTo>
                <a:lnTo>
                  <a:pt x="7521" y="5922"/>
                </a:lnTo>
                <a:lnTo>
                  <a:pt x="7520" y="5928"/>
                </a:lnTo>
                <a:lnTo>
                  <a:pt x="7521" y="5938"/>
                </a:lnTo>
                <a:lnTo>
                  <a:pt x="7533" y="5947"/>
                </a:lnTo>
                <a:lnTo>
                  <a:pt x="7540" y="5947"/>
                </a:lnTo>
                <a:lnTo>
                  <a:pt x="7547" y="5954"/>
                </a:lnTo>
                <a:lnTo>
                  <a:pt x="7554" y="5953"/>
                </a:lnTo>
                <a:lnTo>
                  <a:pt x="7558" y="5943"/>
                </a:lnTo>
                <a:lnTo>
                  <a:pt x="7564" y="5933"/>
                </a:lnTo>
                <a:lnTo>
                  <a:pt x="7567" y="5929"/>
                </a:lnTo>
                <a:lnTo>
                  <a:pt x="7565" y="5916"/>
                </a:lnTo>
                <a:lnTo>
                  <a:pt x="7557" y="5911"/>
                </a:lnTo>
                <a:lnTo>
                  <a:pt x="7538" y="5909"/>
                </a:lnTo>
                <a:lnTo>
                  <a:pt x="7534" y="5904"/>
                </a:lnTo>
                <a:lnTo>
                  <a:pt x="7535" y="5899"/>
                </a:lnTo>
                <a:lnTo>
                  <a:pt x="7533" y="5887"/>
                </a:lnTo>
                <a:lnTo>
                  <a:pt x="7528" y="5874"/>
                </a:lnTo>
                <a:lnTo>
                  <a:pt x="7527" y="5865"/>
                </a:lnTo>
                <a:lnTo>
                  <a:pt x="7533" y="5854"/>
                </a:lnTo>
                <a:lnTo>
                  <a:pt x="7537" y="5855"/>
                </a:lnTo>
                <a:lnTo>
                  <a:pt x="7543" y="5865"/>
                </a:lnTo>
                <a:lnTo>
                  <a:pt x="7545" y="5879"/>
                </a:lnTo>
                <a:lnTo>
                  <a:pt x="7551" y="5892"/>
                </a:lnTo>
                <a:lnTo>
                  <a:pt x="7565" y="5893"/>
                </a:lnTo>
                <a:lnTo>
                  <a:pt x="7570" y="5888"/>
                </a:lnTo>
                <a:lnTo>
                  <a:pt x="7570" y="5879"/>
                </a:lnTo>
                <a:lnTo>
                  <a:pt x="7568" y="5870"/>
                </a:lnTo>
                <a:lnTo>
                  <a:pt x="7554" y="5859"/>
                </a:lnTo>
                <a:lnTo>
                  <a:pt x="7545" y="5847"/>
                </a:lnTo>
                <a:lnTo>
                  <a:pt x="7543" y="5828"/>
                </a:lnTo>
                <a:lnTo>
                  <a:pt x="7547" y="5829"/>
                </a:lnTo>
                <a:lnTo>
                  <a:pt x="7553" y="5841"/>
                </a:lnTo>
                <a:lnTo>
                  <a:pt x="7564" y="5853"/>
                </a:lnTo>
                <a:lnTo>
                  <a:pt x="7572" y="5856"/>
                </a:lnTo>
                <a:lnTo>
                  <a:pt x="7580" y="5870"/>
                </a:lnTo>
                <a:lnTo>
                  <a:pt x="7584" y="5863"/>
                </a:lnTo>
                <a:lnTo>
                  <a:pt x="7584" y="5853"/>
                </a:lnTo>
                <a:lnTo>
                  <a:pt x="7581" y="5843"/>
                </a:lnTo>
                <a:lnTo>
                  <a:pt x="7568" y="5831"/>
                </a:lnTo>
                <a:lnTo>
                  <a:pt x="7560" y="5819"/>
                </a:lnTo>
                <a:lnTo>
                  <a:pt x="7559" y="5801"/>
                </a:lnTo>
                <a:lnTo>
                  <a:pt x="7564" y="5792"/>
                </a:lnTo>
                <a:lnTo>
                  <a:pt x="7568" y="5785"/>
                </a:lnTo>
                <a:lnTo>
                  <a:pt x="7575" y="5786"/>
                </a:lnTo>
                <a:lnTo>
                  <a:pt x="7579" y="5797"/>
                </a:lnTo>
                <a:lnTo>
                  <a:pt x="7593" y="5817"/>
                </a:lnTo>
                <a:lnTo>
                  <a:pt x="7601" y="5819"/>
                </a:lnTo>
                <a:lnTo>
                  <a:pt x="7606" y="5812"/>
                </a:lnTo>
                <a:lnTo>
                  <a:pt x="7614" y="5814"/>
                </a:lnTo>
                <a:lnTo>
                  <a:pt x="7624" y="5807"/>
                </a:lnTo>
                <a:lnTo>
                  <a:pt x="7628" y="5790"/>
                </a:lnTo>
                <a:lnTo>
                  <a:pt x="7625" y="5784"/>
                </a:lnTo>
                <a:lnTo>
                  <a:pt x="7617" y="5778"/>
                </a:lnTo>
                <a:lnTo>
                  <a:pt x="7607" y="5768"/>
                </a:lnTo>
                <a:lnTo>
                  <a:pt x="7595" y="5756"/>
                </a:lnTo>
                <a:lnTo>
                  <a:pt x="7589" y="5754"/>
                </a:lnTo>
                <a:lnTo>
                  <a:pt x="7578" y="5751"/>
                </a:lnTo>
                <a:lnTo>
                  <a:pt x="7580" y="5739"/>
                </a:lnTo>
                <a:lnTo>
                  <a:pt x="7583" y="5732"/>
                </a:lnTo>
                <a:lnTo>
                  <a:pt x="7591" y="5733"/>
                </a:lnTo>
                <a:lnTo>
                  <a:pt x="7599" y="5747"/>
                </a:lnTo>
                <a:lnTo>
                  <a:pt x="7604" y="5751"/>
                </a:lnTo>
                <a:lnTo>
                  <a:pt x="7611" y="5752"/>
                </a:lnTo>
                <a:lnTo>
                  <a:pt x="7620" y="5772"/>
                </a:lnTo>
                <a:lnTo>
                  <a:pt x="7628" y="5778"/>
                </a:lnTo>
                <a:lnTo>
                  <a:pt x="7633" y="5774"/>
                </a:lnTo>
                <a:lnTo>
                  <a:pt x="7635" y="5766"/>
                </a:lnTo>
                <a:lnTo>
                  <a:pt x="7635" y="5755"/>
                </a:lnTo>
                <a:lnTo>
                  <a:pt x="7637" y="5736"/>
                </a:lnTo>
                <a:lnTo>
                  <a:pt x="7634" y="5725"/>
                </a:lnTo>
                <a:lnTo>
                  <a:pt x="7628" y="5720"/>
                </a:lnTo>
                <a:lnTo>
                  <a:pt x="7628" y="5713"/>
                </a:lnTo>
                <a:lnTo>
                  <a:pt x="7635" y="5713"/>
                </a:lnTo>
                <a:lnTo>
                  <a:pt x="7641" y="5710"/>
                </a:lnTo>
                <a:lnTo>
                  <a:pt x="7644" y="5694"/>
                </a:lnTo>
                <a:lnTo>
                  <a:pt x="7644" y="5684"/>
                </a:lnTo>
                <a:lnTo>
                  <a:pt x="7637" y="5683"/>
                </a:lnTo>
                <a:lnTo>
                  <a:pt x="7632" y="5687"/>
                </a:lnTo>
                <a:lnTo>
                  <a:pt x="7627" y="5679"/>
                </a:lnTo>
                <a:lnTo>
                  <a:pt x="7620" y="5670"/>
                </a:lnTo>
                <a:lnTo>
                  <a:pt x="7610" y="5668"/>
                </a:lnTo>
                <a:lnTo>
                  <a:pt x="7596" y="5653"/>
                </a:lnTo>
                <a:lnTo>
                  <a:pt x="7593" y="5646"/>
                </a:lnTo>
                <a:lnTo>
                  <a:pt x="7598" y="5635"/>
                </a:lnTo>
                <a:lnTo>
                  <a:pt x="7610" y="5633"/>
                </a:lnTo>
                <a:lnTo>
                  <a:pt x="7623" y="5639"/>
                </a:lnTo>
                <a:lnTo>
                  <a:pt x="7633" y="5638"/>
                </a:lnTo>
                <a:lnTo>
                  <a:pt x="7637" y="5626"/>
                </a:lnTo>
                <a:lnTo>
                  <a:pt x="7642" y="5626"/>
                </a:lnTo>
                <a:lnTo>
                  <a:pt x="7651" y="5636"/>
                </a:lnTo>
                <a:lnTo>
                  <a:pt x="7653" y="5617"/>
                </a:lnTo>
                <a:lnTo>
                  <a:pt x="7651" y="5585"/>
                </a:lnTo>
                <a:lnTo>
                  <a:pt x="7647" y="5562"/>
                </a:lnTo>
                <a:lnTo>
                  <a:pt x="7640" y="5551"/>
                </a:lnTo>
                <a:lnTo>
                  <a:pt x="7636" y="5536"/>
                </a:lnTo>
                <a:lnTo>
                  <a:pt x="7636" y="5527"/>
                </a:lnTo>
                <a:lnTo>
                  <a:pt x="7642" y="5516"/>
                </a:lnTo>
                <a:lnTo>
                  <a:pt x="7638" y="5497"/>
                </a:lnTo>
                <a:lnTo>
                  <a:pt x="7638" y="5488"/>
                </a:lnTo>
                <a:lnTo>
                  <a:pt x="7640" y="5479"/>
                </a:lnTo>
                <a:lnTo>
                  <a:pt x="7644" y="5483"/>
                </a:lnTo>
                <a:lnTo>
                  <a:pt x="7647" y="5495"/>
                </a:lnTo>
                <a:lnTo>
                  <a:pt x="7658" y="5502"/>
                </a:lnTo>
                <a:lnTo>
                  <a:pt x="7658" y="5493"/>
                </a:lnTo>
                <a:lnTo>
                  <a:pt x="7664" y="5487"/>
                </a:lnTo>
                <a:lnTo>
                  <a:pt x="7671" y="5494"/>
                </a:lnTo>
                <a:lnTo>
                  <a:pt x="7675" y="5517"/>
                </a:lnTo>
                <a:lnTo>
                  <a:pt x="7681" y="5525"/>
                </a:lnTo>
                <a:lnTo>
                  <a:pt x="7688" y="5523"/>
                </a:lnTo>
                <a:lnTo>
                  <a:pt x="7700" y="5499"/>
                </a:lnTo>
                <a:lnTo>
                  <a:pt x="7707" y="5473"/>
                </a:lnTo>
                <a:lnTo>
                  <a:pt x="7707" y="5448"/>
                </a:lnTo>
                <a:lnTo>
                  <a:pt x="7704" y="5432"/>
                </a:lnTo>
                <a:lnTo>
                  <a:pt x="7702" y="5424"/>
                </a:lnTo>
                <a:lnTo>
                  <a:pt x="7707" y="5417"/>
                </a:lnTo>
                <a:lnTo>
                  <a:pt x="7715" y="5417"/>
                </a:lnTo>
                <a:lnTo>
                  <a:pt x="7718" y="5407"/>
                </a:lnTo>
                <a:lnTo>
                  <a:pt x="7722" y="5404"/>
                </a:lnTo>
                <a:lnTo>
                  <a:pt x="7727" y="5416"/>
                </a:lnTo>
                <a:lnTo>
                  <a:pt x="7731" y="5433"/>
                </a:lnTo>
                <a:lnTo>
                  <a:pt x="7740" y="5436"/>
                </a:lnTo>
                <a:lnTo>
                  <a:pt x="7746" y="5423"/>
                </a:lnTo>
                <a:lnTo>
                  <a:pt x="7746" y="5413"/>
                </a:lnTo>
                <a:lnTo>
                  <a:pt x="7747" y="5403"/>
                </a:lnTo>
                <a:lnTo>
                  <a:pt x="7751" y="5404"/>
                </a:lnTo>
                <a:lnTo>
                  <a:pt x="7755" y="5415"/>
                </a:lnTo>
                <a:lnTo>
                  <a:pt x="7759" y="5435"/>
                </a:lnTo>
                <a:lnTo>
                  <a:pt x="7763" y="5442"/>
                </a:lnTo>
                <a:lnTo>
                  <a:pt x="7774" y="5434"/>
                </a:lnTo>
                <a:lnTo>
                  <a:pt x="7779" y="5422"/>
                </a:lnTo>
                <a:lnTo>
                  <a:pt x="7785" y="5418"/>
                </a:lnTo>
                <a:lnTo>
                  <a:pt x="7790" y="5427"/>
                </a:lnTo>
                <a:lnTo>
                  <a:pt x="7799" y="5429"/>
                </a:lnTo>
                <a:lnTo>
                  <a:pt x="7808" y="5419"/>
                </a:lnTo>
                <a:lnTo>
                  <a:pt x="7810" y="5405"/>
                </a:lnTo>
                <a:lnTo>
                  <a:pt x="7814" y="5402"/>
                </a:lnTo>
                <a:lnTo>
                  <a:pt x="7815" y="5393"/>
                </a:lnTo>
                <a:lnTo>
                  <a:pt x="7809" y="5379"/>
                </a:lnTo>
                <a:lnTo>
                  <a:pt x="7802" y="5356"/>
                </a:lnTo>
                <a:lnTo>
                  <a:pt x="7800" y="5342"/>
                </a:lnTo>
                <a:lnTo>
                  <a:pt x="7806" y="5330"/>
                </a:lnTo>
                <a:lnTo>
                  <a:pt x="7811" y="5335"/>
                </a:lnTo>
                <a:lnTo>
                  <a:pt x="7813" y="5353"/>
                </a:lnTo>
                <a:lnTo>
                  <a:pt x="7819" y="5353"/>
                </a:lnTo>
                <a:lnTo>
                  <a:pt x="7828" y="5337"/>
                </a:lnTo>
                <a:lnTo>
                  <a:pt x="7830" y="5321"/>
                </a:lnTo>
                <a:lnTo>
                  <a:pt x="7836" y="5307"/>
                </a:lnTo>
                <a:lnTo>
                  <a:pt x="7838" y="5295"/>
                </a:lnTo>
                <a:lnTo>
                  <a:pt x="7830" y="5280"/>
                </a:lnTo>
                <a:lnTo>
                  <a:pt x="7829" y="5271"/>
                </a:lnTo>
                <a:lnTo>
                  <a:pt x="7833" y="5259"/>
                </a:lnTo>
                <a:lnTo>
                  <a:pt x="7840" y="5254"/>
                </a:lnTo>
                <a:lnTo>
                  <a:pt x="7843" y="5257"/>
                </a:lnTo>
                <a:lnTo>
                  <a:pt x="7843" y="5263"/>
                </a:lnTo>
                <a:lnTo>
                  <a:pt x="7850" y="5278"/>
                </a:lnTo>
                <a:lnTo>
                  <a:pt x="7861" y="5282"/>
                </a:lnTo>
                <a:lnTo>
                  <a:pt x="7866" y="5289"/>
                </a:lnTo>
                <a:lnTo>
                  <a:pt x="7858" y="5299"/>
                </a:lnTo>
                <a:lnTo>
                  <a:pt x="7849" y="5312"/>
                </a:lnTo>
                <a:lnTo>
                  <a:pt x="7844" y="5334"/>
                </a:lnTo>
                <a:lnTo>
                  <a:pt x="7844" y="5350"/>
                </a:lnTo>
                <a:lnTo>
                  <a:pt x="7859" y="5381"/>
                </a:lnTo>
                <a:lnTo>
                  <a:pt x="7865" y="5385"/>
                </a:lnTo>
                <a:lnTo>
                  <a:pt x="7868" y="5372"/>
                </a:lnTo>
                <a:lnTo>
                  <a:pt x="7867" y="5360"/>
                </a:lnTo>
                <a:lnTo>
                  <a:pt x="7870" y="5342"/>
                </a:lnTo>
                <a:lnTo>
                  <a:pt x="7873" y="5320"/>
                </a:lnTo>
                <a:lnTo>
                  <a:pt x="7876" y="5320"/>
                </a:lnTo>
                <a:lnTo>
                  <a:pt x="7879" y="5331"/>
                </a:lnTo>
                <a:lnTo>
                  <a:pt x="7876" y="5346"/>
                </a:lnTo>
                <a:lnTo>
                  <a:pt x="7875" y="5358"/>
                </a:lnTo>
                <a:lnTo>
                  <a:pt x="7881" y="5378"/>
                </a:lnTo>
                <a:lnTo>
                  <a:pt x="7890" y="5383"/>
                </a:lnTo>
                <a:lnTo>
                  <a:pt x="7900" y="5375"/>
                </a:lnTo>
                <a:lnTo>
                  <a:pt x="7908" y="5375"/>
                </a:lnTo>
                <a:lnTo>
                  <a:pt x="7910" y="5364"/>
                </a:lnTo>
                <a:lnTo>
                  <a:pt x="7909" y="5354"/>
                </a:lnTo>
                <a:lnTo>
                  <a:pt x="7913" y="5341"/>
                </a:lnTo>
                <a:lnTo>
                  <a:pt x="7917" y="5342"/>
                </a:lnTo>
                <a:lnTo>
                  <a:pt x="7921" y="5346"/>
                </a:lnTo>
                <a:lnTo>
                  <a:pt x="7918" y="5356"/>
                </a:lnTo>
                <a:lnTo>
                  <a:pt x="7917" y="5367"/>
                </a:lnTo>
                <a:lnTo>
                  <a:pt x="7924" y="5375"/>
                </a:lnTo>
                <a:lnTo>
                  <a:pt x="7933" y="5374"/>
                </a:lnTo>
                <a:lnTo>
                  <a:pt x="7944" y="5355"/>
                </a:lnTo>
                <a:lnTo>
                  <a:pt x="7961" y="5337"/>
                </a:lnTo>
                <a:lnTo>
                  <a:pt x="7966" y="5336"/>
                </a:lnTo>
                <a:lnTo>
                  <a:pt x="7972" y="5329"/>
                </a:lnTo>
                <a:lnTo>
                  <a:pt x="7973" y="5315"/>
                </a:lnTo>
                <a:lnTo>
                  <a:pt x="7967" y="5297"/>
                </a:lnTo>
                <a:lnTo>
                  <a:pt x="7961" y="5293"/>
                </a:lnTo>
                <a:lnTo>
                  <a:pt x="7957" y="5281"/>
                </a:lnTo>
                <a:lnTo>
                  <a:pt x="7960" y="5277"/>
                </a:lnTo>
                <a:lnTo>
                  <a:pt x="7965" y="5279"/>
                </a:lnTo>
                <a:lnTo>
                  <a:pt x="7969" y="5289"/>
                </a:lnTo>
                <a:lnTo>
                  <a:pt x="7981" y="5300"/>
                </a:lnTo>
                <a:lnTo>
                  <a:pt x="7987" y="5300"/>
                </a:lnTo>
                <a:lnTo>
                  <a:pt x="7987" y="5287"/>
                </a:lnTo>
                <a:lnTo>
                  <a:pt x="7993" y="5285"/>
                </a:lnTo>
                <a:lnTo>
                  <a:pt x="7997" y="5294"/>
                </a:lnTo>
                <a:lnTo>
                  <a:pt x="7998" y="5306"/>
                </a:lnTo>
                <a:lnTo>
                  <a:pt x="8001" y="5310"/>
                </a:lnTo>
                <a:lnTo>
                  <a:pt x="8008" y="5305"/>
                </a:lnTo>
                <a:lnTo>
                  <a:pt x="8025" y="5278"/>
                </a:lnTo>
                <a:lnTo>
                  <a:pt x="8027" y="5271"/>
                </a:lnTo>
                <a:lnTo>
                  <a:pt x="8026" y="5265"/>
                </a:lnTo>
                <a:lnTo>
                  <a:pt x="8028" y="5250"/>
                </a:lnTo>
                <a:lnTo>
                  <a:pt x="8032" y="5241"/>
                </a:lnTo>
                <a:lnTo>
                  <a:pt x="8038" y="5236"/>
                </a:lnTo>
                <a:lnTo>
                  <a:pt x="8036" y="5245"/>
                </a:lnTo>
                <a:lnTo>
                  <a:pt x="8039" y="5254"/>
                </a:lnTo>
                <a:lnTo>
                  <a:pt x="8042" y="5259"/>
                </a:lnTo>
                <a:lnTo>
                  <a:pt x="8049" y="5251"/>
                </a:lnTo>
                <a:lnTo>
                  <a:pt x="8058" y="5232"/>
                </a:lnTo>
                <a:lnTo>
                  <a:pt x="8062" y="5216"/>
                </a:lnTo>
                <a:lnTo>
                  <a:pt x="8060" y="5201"/>
                </a:lnTo>
                <a:lnTo>
                  <a:pt x="8061" y="5187"/>
                </a:lnTo>
                <a:lnTo>
                  <a:pt x="8076" y="5159"/>
                </a:lnTo>
                <a:lnTo>
                  <a:pt x="8087" y="5154"/>
                </a:lnTo>
                <a:lnTo>
                  <a:pt x="8092" y="5141"/>
                </a:lnTo>
                <a:lnTo>
                  <a:pt x="8090" y="5130"/>
                </a:lnTo>
                <a:lnTo>
                  <a:pt x="8088" y="5121"/>
                </a:lnTo>
                <a:lnTo>
                  <a:pt x="8089" y="5117"/>
                </a:lnTo>
                <a:lnTo>
                  <a:pt x="8096" y="5121"/>
                </a:lnTo>
                <a:lnTo>
                  <a:pt x="8101" y="5126"/>
                </a:lnTo>
                <a:lnTo>
                  <a:pt x="8106" y="5126"/>
                </a:lnTo>
                <a:lnTo>
                  <a:pt x="8108" y="5112"/>
                </a:lnTo>
                <a:lnTo>
                  <a:pt x="8107" y="5103"/>
                </a:lnTo>
                <a:lnTo>
                  <a:pt x="8101" y="5093"/>
                </a:lnTo>
                <a:lnTo>
                  <a:pt x="8108" y="5096"/>
                </a:lnTo>
                <a:lnTo>
                  <a:pt x="8114" y="5108"/>
                </a:lnTo>
                <a:lnTo>
                  <a:pt x="8115" y="5096"/>
                </a:lnTo>
                <a:lnTo>
                  <a:pt x="8115" y="5084"/>
                </a:lnTo>
                <a:lnTo>
                  <a:pt x="8117" y="5070"/>
                </a:lnTo>
                <a:lnTo>
                  <a:pt x="8126" y="5069"/>
                </a:lnTo>
                <a:lnTo>
                  <a:pt x="8134" y="5060"/>
                </a:lnTo>
                <a:lnTo>
                  <a:pt x="8134" y="5047"/>
                </a:lnTo>
                <a:lnTo>
                  <a:pt x="8133" y="5041"/>
                </a:lnTo>
                <a:lnTo>
                  <a:pt x="8136" y="5034"/>
                </a:lnTo>
                <a:lnTo>
                  <a:pt x="8145" y="5035"/>
                </a:lnTo>
                <a:lnTo>
                  <a:pt x="8150" y="5031"/>
                </a:lnTo>
                <a:lnTo>
                  <a:pt x="8159" y="5010"/>
                </a:lnTo>
                <a:lnTo>
                  <a:pt x="8169" y="5002"/>
                </a:lnTo>
                <a:lnTo>
                  <a:pt x="8175" y="5001"/>
                </a:lnTo>
                <a:lnTo>
                  <a:pt x="8178" y="5008"/>
                </a:lnTo>
                <a:lnTo>
                  <a:pt x="8186" y="5002"/>
                </a:lnTo>
                <a:lnTo>
                  <a:pt x="8193" y="4988"/>
                </a:lnTo>
                <a:lnTo>
                  <a:pt x="8196" y="4961"/>
                </a:lnTo>
                <a:lnTo>
                  <a:pt x="8193" y="4937"/>
                </a:lnTo>
                <a:lnTo>
                  <a:pt x="8186" y="4936"/>
                </a:lnTo>
                <a:lnTo>
                  <a:pt x="8183" y="4931"/>
                </a:lnTo>
                <a:lnTo>
                  <a:pt x="8187" y="4917"/>
                </a:lnTo>
                <a:lnTo>
                  <a:pt x="8187" y="4895"/>
                </a:lnTo>
                <a:lnTo>
                  <a:pt x="8184" y="4881"/>
                </a:lnTo>
                <a:lnTo>
                  <a:pt x="8178" y="4871"/>
                </a:lnTo>
                <a:lnTo>
                  <a:pt x="8173" y="4853"/>
                </a:lnTo>
                <a:lnTo>
                  <a:pt x="8170" y="4844"/>
                </a:lnTo>
                <a:lnTo>
                  <a:pt x="8172" y="4827"/>
                </a:lnTo>
                <a:lnTo>
                  <a:pt x="8177" y="4825"/>
                </a:lnTo>
                <a:lnTo>
                  <a:pt x="8182" y="4832"/>
                </a:lnTo>
                <a:lnTo>
                  <a:pt x="8186" y="4853"/>
                </a:lnTo>
                <a:lnTo>
                  <a:pt x="8192" y="4868"/>
                </a:lnTo>
                <a:lnTo>
                  <a:pt x="8191" y="4884"/>
                </a:lnTo>
                <a:lnTo>
                  <a:pt x="8198" y="4905"/>
                </a:lnTo>
                <a:lnTo>
                  <a:pt x="8205" y="4909"/>
                </a:lnTo>
                <a:lnTo>
                  <a:pt x="8210" y="4917"/>
                </a:lnTo>
                <a:lnTo>
                  <a:pt x="8207" y="4933"/>
                </a:lnTo>
                <a:lnTo>
                  <a:pt x="8212" y="4950"/>
                </a:lnTo>
                <a:lnTo>
                  <a:pt x="8221" y="4960"/>
                </a:lnTo>
                <a:lnTo>
                  <a:pt x="8228" y="4963"/>
                </a:lnTo>
                <a:lnTo>
                  <a:pt x="8229" y="4954"/>
                </a:lnTo>
                <a:lnTo>
                  <a:pt x="8233" y="4942"/>
                </a:lnTo>
                <a:lnTo>
                  <a:pt x="8239" y="4943"/>
                </a:lnTo>
                <a:lnTo>
                  <a:pt x="8245" y="4957"/>
                </a:lnTo>
                <a:lnTo>
                  <a:pt x="8256" y="4960"/>
                </a:lnTo>
                <a:lnTo>
                  <a:pt x="8266" y="4958"/>
                </a:lnTo>
                <a:lnTo>
                  <a:pt x="8271" y="4946"/>
                </a:lnTo>
                <a:lnTo>
                  <a:pt x="8275" y="4951"/>
                </a:lnTo>
                <a:lnTo>
                  <a:pt x="8282" y="4951"/>
                </a:lnTo>
                <a:lnTo>
                  <a:pt x="8291" y="4940"/>
                </a:lnTo>
                <a:lnTo>
                  <a:pt x="8293" y="4926"/>
                </a:lnTo>
                <a:lnTo>
                  <a:pt x="8299" y="4925"/>
                </a:lnTo>
                <a:lnTo>
                  <a:pt x="8299" y="4917"/>
                </a:lnTo>
                <a:lnTo>
                  <a:pt x="8306" y="4911"/>
                </a:lnTo>
                <a:lnTo>
                  <a:pt x="8311" y="4915"/>
                </a:lnTo>
                <a:lnTo>
                  <a:pt x="8325" y="4941"/>
                </a:lnTo>
                <a:lnTo>
                  <a:pt x="8328" y="4952"/>
                </a:lnTo>
                <a:lnTo>
                  <a:pt x="8334" y="4951"/>
                </a:lnTo>
                <a:lnTo>
                  <a:pt x="8339" y="4941"/>
                </a:lnTo>
                <a:lnTo>
                  <a:pt x="8346" y="4937"/>
                </a:lnTo>
                <a:lnTo>
                  <a:pt x="8348" y="4918"/>
                </a:lnTo>
                <a:lnTo>
                  <a:pt x="8351" y="4917"/>
                </a:lnTo>
                <a:lnTo>
                  <a:pt x="8355" y="4924"/>
                </a:lnTo>
                <a:lnTo>
                  <a:pt x="8360" y="4924"/>
                </a:lnTo>
                <a:lnTo>
                  <a:pt x="8361" y="4913"/>
                </a:lnTo>
                <a:lnTo>
                  <a:pt x="8366" y="4911"/>
                </a:lnTo>
                <a:lnTo>
                  <a:pt x="8369" y="4916"/>
                </a:lnTo>
                <a:lnTo>
                  <a:pt x="8378" y="4917"/>
                </a:lnTo>
                <a:lnTo>
                  <a:pt x="8380" y="4906"/>
                </a:lnTo>
                <a:lnTo>
                  <a:pt x="8379" y="4896"/>
                </a:lnTo>
                <a:lnTo>
                  <a:pt x="8386" y="4892"/>
                </a:lnTo>
                <a:lnTo>
                  <a:pt x="8396" y="4894"/>
                </a:lnTo>
                <a:lnTo>
                  <a:pt x="8401" y="4890"/>
                </a:lnTo>
                <a:lnTo>
                  <a:pt x="8400" y="4878"/>
                </a:lnTo>
                <a:lnTo>
                  <a:pt x="8404" y="4879"/>
                </a:lnTo>
                <a:lnTo>
                  <a:pt x="8406" y="4888"/>
                </a:lnTo>
                <a:lnTo>
                  <a:pt x="8412" y="4894"/>
                </a:lnTo>
                <a:lnTo>
                  <a:pt x="8418" y="4884"/>
                </a:lnTo>
                <a:lnTo>
                  <a:pt x="8421" y="4868"/>
                </a:lnTo>
                <a:lnTo>
                  <a:pt x="8425" y="4869"/>
                </a:lnTo>
                <a:lnTo>
                  <a:pt x="8431" y="4883"/>
                </a:lnTo>
                <a:lnTo>
                  <a:pt x="8436" y="4889"/>
                </a:lnTo>
                <a:lnTo>
                  <a:pt x="8443" y="4867"/>
                </a:lnTo>
                <a:lnTo>
                  <a:pt x="8447" y="4867"/>
                </a:lnTo>
                <a:lnTo>
                  <a:pt x="8450" y="4875"/>
                </a:lnTo>
                <a:lnTo>
                  <a:pt x="8457" y="4880"/>
                </a:lnTo>
                <a:lnTo>
                  <a:pt x="8465" y="4878"/>
                </a:lnTo>
                <a:lnTo>
                  <a:pt x="8469" y="4864"/>
                </a:lnTo>
                <a:lnTo>
                  <a:pt x="8474" y="4859"/>
                </a:lnTo>
                <a:lnTo>
                  <a:pt x="8484" y="4859"/>
                </a:lnTo>
                <a:lnTo>
                  <a:pt x="8495" y="4847"/>
                </a:lnTo>
                <a:lnTo>
                  <a:pt x="8503" y="4848"/>
                </a:lnTo>
                <a:lnTo>
                  <a:pt x="8507" y="4860"/>
                </a:lnTo>
                <a:lnTo>
                  <a:pt x="8512" y="4860"/>
                </a:lnTo>
                <a:lnTo>
                  <a:pt x="8516" y="4846"/>
                </a:lnTo>
                <a:lnTo>
                  <a:pt x="8523" y="4833"/>
                </a:lnTo>
                <a:lnTo>
                  <a:pt x="8537" y="4831"/>
                </a:lnTo>
                <a:lnTo>
                  <a:pt x="8540" y="4822"/>
                </a:lnTo>
                <a:lnTo>
                  <a:pt x="8552" y="4817"/>
                </a:lnTo>
                <a:lnTo>
                  <a:pt x="8559" y="4810"/>
                </a:lnTo>
                <a:lnTo>
                  <a:pt x="8559" y="4800"/>
                </a:lnTo>
                <a:lnTo>
                  <a:pt x="8554" y="4784"/>
                </a:lnTo>
                <a:lnTo>
                  <a:pt x="8554" y="4773"/>
                </a:lnTo>
                <a:cubicBezTo>
                  <a:pt x="8554" y="4773"/>
                  <a:pt x="8560" y="4772"/>
                  <a:pt x="8560" y="4772"/>
                </a:cubicBezTo>
                <a:close/>
                <a:moveTo>
                  <a:pt x="8775" y="5948"/>
                </a:moveTo>
                <a:lnTo>
                  <a:pt x="8772" y="5964"/>
                </a:lnTo>
                <a:lnTo>
                  <a:pt x="8776" y="5979"/>
                </a:lnTo>
                <a:lnTo>
                  <a:pt x="8784" y="5969"/>
                </a:lnTo>
                <a:lnTo>
                  <a:pt x="8782" y="5945"/>
                </a:lnTo>
                <a:cubicBezTo>
                  <a:pt x="8782" y="5945"/>
                  <a:pt x="8775" y="5948"/>
                  <a:pt x="8775" y="5948"/>
                </a:cubicBezTo>
                <a:close/>
                <a:moveTo>
                  <a:pt x="8772" y="5921"/>
                </a:moveTo>
                <a:lnTo>
                  <a:pt x="8783" y="5930"/>
                </a:lnTo>
                <a:lnTo>
                  <a:pt x="8794" y="5915"/>
                </a:lnTo>
                <a:lnTo>
                  <a:pt x="8806" y="5916"/>
                </a:lnTo>
                <a:lnTo>
                  <a:pt x="8828" y="5950"/>
                </a:lnTo>
                <a:lnTo>
                  <a:pt x="8856" y="5950"/>
                </a:lnTo>
                <a:lnTo>
                  <a:pt x="8867" y="5957"/>
                </a:lnTo>
                <a:lnTo>
                  <a:pt x="8885" y="5948"/>
                </a:lnTo>
                <a:lnTo>
                  <a:pt x="8882" y="5923"/>
                </a:lnTo>
                <a:lnTo>
                  <a:pt x="8887" y="5912"/>
                </a:lnTo>
                <a:lnTo>
                  <a:pt x="8890" y="5926"/>
                </a:lnTo>
                <a:lnTo>
                  <a:pt x="8905" y="5933"/>
                </a:lnTo>
                <a:lnTo>
                  <a:pt x="8920" y="5909"/>
                </a:lnTo>
                <a:lnTo>
                  <a:pt x="8921" y="5881"/>
                </a:lnTo>
                <a:lnTo>
                  <a:pt x="8938" y="5878"/>
                </a:lnTo>
                <a:lnTo>
                  <a:pt x="8932" y="5892"/>
                </a:lnTo>
                <a:lnTo>
                  <a:pt x="8937" y="5902"/>
                </a:lnTo>
                <a:lnTo>
                  <a:pt x="8942" y="5892"/>
                </a:lnTo>
                <a:lnTo>
                  <a:pt x="8952" y="5888"/>
                </a:lnTo>
                <a:lnTo>
                  <a:pt x="8965" y="5861"/>
                </a:lnTo>
                <a:lnTo>
                  <a:pt x="8971" y="5867"/>
                </a:lnTo>
                <a:lnTo>
                  <a:pt x="8975" y="5865"/>
                </a:lnTo>
                <a:lnTo>
                  <a:pt x="8987" y="5866"/>
                </a:lnTo>
                <a:lnTo>
                  <a:pt x="8987" y="5872"/>
                </a:lnTo>
                <a:lnTo>
                  <a:pt x="8992" y="5866"/>
                </a:lnTo>
                <a:lnTo>
                  <a:pt x="9021" y="5825"/>
                </a:lnTo>
                <a:lnTo>
                  <a:pt x="9031" y="5800"/>
                </a:lnTo>
                <a:lnTo>
                  <a:pt x="9065" y="5789"/>
                </a:lnTo>
                <a:lnTo>
                  <a:pt x="9071" y="5775"/>
                </a:lnTo>
                <a:lnTo>
                  <a:pt x="9068" y="5765"/>
                </a:lnTo>
                <a:lnTo>
                  <a:pt x="9070" y="5750"/>
                </a:lnTo>
                <a:lnTo>
                  <a:pt x="9076" y="5751"/>
                </a:lnTo>
                <a:lnTo>
                  <a:pt x="9079" y="5768"/>
                </a:lnTo>
                <a:lnTo>
                  <a:pt x="9096" y="5778"/>
                </a:lnTo>
                <a:lnTo>
                  <a:pt x="9106" y="5760"/>
                </a:lnTo>
                <a:lnTo>
                  <a:pt x="9108" y="5746"/>
                </a:lnTo>
                <a:lnTo>
                  <a:pt x="9103" y="5738"/>
                </a:lnTo>
                <a:lnTo>
                  <a:pt x="9105" y="5724"/>
                </a:lnTo>
                <a:lnTo>
                  <a:pt x="9113" y="5720"/>
                </a:lnTo>
                <a:lnTo>
                  <a:pt x="9107" y="5692"/>
                </a:lnTo>
                <a:lnTo>
                  <a:pt x="9112" y="5681"/>
                </a:lnTo>
                <a:lnTo>
                  <a:pt x="9124" y="5693"/>
                </a:lnTo>
                <a:lnTo>
                  <a:pt x="9126" y="5711"/>
                </a:lnTo>
                <a:lnTo>
                  <a:pt x="9137" y="5709"/>
                </a:lnTo>
                <a:lnTo>
                  <a:pt x="9144" y="5685"/>
                </a:lnTo>
                <a:lnTo>
                  <a:pt x="9140" y="5665"/>
                </a:lnTo>
                <a:lnTo>
                  <a:pt x="9128" y="5643"/>
                </a:lnTo>
                <a:lnTo>
                  <a:pt x="9128" y="5621"/>
                </a:lnTo>
                <a:lnTo>
                  <a:pt x="9135" y="5610"/>
                </a:lnTo>
                <a:lnTo>
                  <a:pt x="9134" y="5590"/>
                </a:lnTo>
                <a:lnTo>
                  <a:pt x="9146" y="5580"/>
                </a:lnTo>
                <a:lnTo>
                  <a:pt x="9156" y="5579"/>
                </a:lnTo>
                <a:lnTo>
                  <a:pt x="9163" y="5564"/>
                </a:lnTo>
                <a:lnTo>
                  <a:pt x="9152" y="5545"/>
                </a:lnTo>
                <a:lnTo>
                  <a:pt x="9125" y="5541"/>
                </a:lnTo>
                <a:lnTo>
                  <a:pt x="9116" y="5552"/>
                </a:lnTo>
                <a:lnTo>
                  <a:pt x="9123" y="5532"/>
                </a:lnTo>
                <a:lnTo>
                  <a:pt x="9122" y="5515"/>
                </a:lnTo>
                <a:lnTo>
                  <a:pt x="9106" y="5513"/>
                </a:lnTo>
                <a:lnTo>
                  <a:pt x="9103" y="5519"/>
                </a:lnTo>
                <a:lnTo>
                  <a:pt x="9098" y="5498"/>
                </a:lnTo>
                <a:lnTo>
                  <a:pt x="9107" y="5478"/>
                </a:lnTo>
                <a:lnTo>
                  <a:pt x="9117" y="5473"/>
                </a:lnTo>
                <a:lnTo>
                  <a:pt x="9115" y="5443"/>
                </a:lnTo>
                <a:lnTo>
                  <a:pt x="9108" y="5437"/>
                </a:lnTo>
                <a:lnTo>
                  <a:pt x="9099" y="5449"/>
                </a:lnTo>
                <a:lnTo>
                  <a:pt x="9088" y="5441"/>
                </a:lnTo>
                <a:lnTo>
                  <a:pt x="9083" y="5420"/>
                </a:lnTo>
                <a:lnTo>
                  <a:pt x="9095" y="5411"/>
                </a:lnTo>
                <a:lnTo>
                  <a:pt x="9097" y="5394"/>
                </a:lnTo>
                <a:lnTo>
                  <a:pt x="9103" y="5385"/>
                </a:lnTo>
                <a:lnTo>
                  <a:pt x="9115" y="5380"/>
                </a:lnTo>
                <a:lnTo>
                  <a:pt x="9102" y="5369"/>
                </a:lnTo>
                <a:lnTo>
                  <a:pt x="9091" y="5374"/>
                </a:lnTo>
                <a:lnTo>
                  <a:pt x="9070" y="5408"/>
                </a:lnTo>
                <a:lnTo>
                  <a:pt x="9066" y="5427"/>
                </a:lnTo>
                <a:lnTo>
                  <a:pt x="9058" y="5429"/>
                </a:lnTo>
                <a:lnTo>
                  <a:pt x="9050" y="5407"/>
                </a:lnTo>
                <a:lnTo>
                  <a:pt x="9055" y="5394"/>
                </a:lnTo>
                <a:lnTo>
                  <a:pt x="9048" y="5383"/>
                </a:lnTo>
                <a:lnTo>
                  <a:pt x="9046" y="5362"/>
                </a:lnTo>
                <a:lnTo>
                  <a:pt x="9033" y="5356"/>
                </a:lnTo>
                <a:lnTo>
                  <a:pt x="9023" y="5368"/>
                </a:lnTo>
                <a:lnTo>
                  <a:pt x="9015" y="5361"/>
                </a:lnTo>
                <a:lnTo>
                  <a:pt x="9009" y="5380"/>
                </a:lnTo>
                <a:lnTo>
                  <a:pt x="9014" y="5402"/>
                </a:lnTo>
                <a:lnTo>
                  <a:pt x="9009" y="5418"/>
                </a:lnTo>
                <a:lnTo>
                  <a:pt x="8996" y="5420"/>
                </a:lnTo>
                <a:lnTo>
                  <a:pt x="8983" y="5430"/>
                </a:lnTo>
                <a:lnTo>
                  <a:pt x="8983" y="5411"/>
                </a:lnTo>
                <a:lnTo>
                  <a:pt x="8975" y="5403"/>
                </a:lnTo>
                <a:lnTo>
                  <a:pt x="8968" y="5422"/>
                </a:lnTo>
                <a:lnTo>
                  <a:pt x="8960" y="5451"/>
                </a:lnTo>
                <a:lnTo>
                  <a:pt x="8947" y="5450"/>
                </a:lnTo>
                <a:lnTo>
                  <a:pt x="8935" y="5413"/>
                </a:lnTo>
                <a:lnTo>
                  <a:pt x="8925" y="5417"/>
                </a:lnTo>
                <a:lnTo>
                  <a:pt x="8920" y="5411"/>
                </a:lnTo>
                <a:lnTo>
                  <a:pt x="8910" y="5413"/>
                </a:lnTo>
                <a:lnTo>
                  <a:pt x="8906" y="5451"/>
                </a:lnTo>
                <a:lnTo>
                  <a:pt x="8918" y="5491"/>
                </a:lnTo>
                <a:lnTo>
                  <a:pt x="8903" y="5548"/>
                </a:lnTo>
                <a:lnTo>
                  <a:pt x="8909" y="5499"/>
                </a:lnTo>
                <a:lnTo>
                  <a:pt x="8896" y="5465"/>
                </a:lnTo>
                <a:lnTo>
                  <a:pt x="8896" y="5447"/>
                </a:lnTo>
                <a:lnTo>
                  <a:pt x="8890" y="5438"/>
                </a:lnTo>
                <a:lnTo>
                  <a:pt x="8892" y="5415"/>
                </a:lnTo>
                <a:lnTo>
                  <a:pt x="8878" y="5402"/>
                </a:lnTo>
                <a:lnTo>
                  <a:pt x="8852" y="5430"/>
                </a:lnTo>
                <a:lnTo>
                  <a:pt x="8848" y="5455"/>
                </a:lnTo>
                <a:lnTo>
                  <a:pt x="8853" y="5473"/>
                </a:lnTo>
                <a:lnTo>
                  <a:pt x="8842" y="5504"/>
                </a:lnTo>
                <a:lnTo>
                  <a:pt x="8831" y="5504"/>
                </a:lnTo>
                <a:lnTo>
                  <a:pt x="8830" y="5470"/>
                </a:lnTo>
                <a:lnTo>
                  <a:pt x="8820" y="5464"/>
                </a:lnTo>
                <a:lnTo>
                  <a:pt x="8818" y="5417"/>
                </a:lnTo>
                <a:lnTo>
                  <a:pt x="8809" y="5405"/>
                </a:lnTo>
                <a:lnTo>
                  <a:pt x="8793" y="5428"/>
                </a:lnTo>
                <a:lnTo>
                  <a:pt x="8795" y="5480"/>
                </a:lnTo>
                <a:lnTo>
                  <a:pt x="8802" y="5496"/>
                </a:lnTo>
                <a:lnTo>
                  <a:pt x="8801" y="5532"/>
                </a:lnTo>
                <a:lnTo>
                  <a:pt x="8793" y="5550"/>
                </a:lnTo>
                <a:lnTo>
                  <a:pt x="8781" y="5550"/>
                </a:lnTo>
                <a:lnTo>
                  <a:pt x="8780" y="5523"/>
                </a:lnTo>
                <a:lnTo>
                  <a:pt x="8767" y="5535"/>
                </a:lnTo>
                <a:lnTo>
                  <a:pt x="8761" y="5562"/>
                </a:lnTo>
                <a:lnTo>
                  <a:pt x="8753" y="5571"/>
                </a:lnTo>
                <a:lnTo>
                  <a:pt x="8753" y="5607"/>
                </a:lnTo>
                <a:lnTo>
                  <a:pt x="8743" y="5572"/>
                </a:lnTo>
                <a:lnTo>
                  <a:pt x="8734" y="5570"/>
                </a:lnTo>
                <a:lnTo>
                  <a:pt x="8736" y="5553"/>
                </a:lnTo>
                <a:lnTo>
                  <a:pt x="8745" y="5532"/>
                </a:lnTo>
                <a:lnTo>
                  <a:pt x="8745" y="5514"/>
                </a:lnTo>
                <a:lnTo>
                  <a:pt x="8730" y="5514"/>
                </a:lnTo>
                <a:lnTo>
                  <a:pt x="8737" y="5500"/>
                </a:lnTo>
                <a:lnTo>
                  <a:pt x="8729" y="5473"/>
                </a:lnTo>
                <a:lnTo>
                  <a:pt x="8739" y="5484"/>
                </a:lnTo>
                <a:lnTo>
                  <a:pt x="8749" y="5465"/>
                </a:lnTo>
                <a:lnTo>
                  <a:pt x="8746" y="5452"/>
                </a:lnTo>
                <a:lnTo>
                  <a:pt x="8734" y="5442"/>
                </a:lnTo>
                <a:lnTo>
                  <a:pt x="8745" y="5428"/>
                </a:lnTo>
                <a:lnTo>
                  <a:pt x="8735" y="5410"/>
                </a:lnTo>
                <a:lnTo>
                  <a:pt x="8727" y="5419"/>
                </a:lnTo>
                <a:lnTo>
                  <a:pt x="8721" y="5402"/>
                </a:lnTo>
                <a:lnTo>
                  <a:pt x="8705" y="5387"/>
                </a:lnTo>
                <a:lnTo>
                  <a:pt x="8704" y="5367"/>
                </a:lnTo>
                <a:lnTo>
                  <a:pt x="8698" y="5346"/>
                </a:lnTo>
                <a:lnTo>
                  <a:pt x="8685" y="5351"/>
                </a:lnTo>
                <a:lnTo>
                  <a:pt x="8671" y="5344"/>
                </a:lnTo>
                <a:lnTo>
                  <a:pt x="8651" y="5346"/>
                </a:lnTo>
                <a:lnTo>
                  <a:pt x="8650" y="5356"/>
                </a:lnTo>
                <a:lnTo>
                  <a:pt x="8655" y="5369"/>
                </a:lnTo>
                <a:lnTo>
                  <a:pt x="8663" y="5369"/>
                </a:lnTo>
                <a:lnTo>
                  <a:pt x="8665" y="5359"/>
                </a:lnTo>
                <a:lnTo>
                  <a:pt x="8674" y="5360"/>
                </a:lnTo>
                <a:lnTo>
                  <a:pt x="8682" y="5368"/>
                </a:lnTo>
                <a:lnTo>
                  <a:pt x="8693" y="5374"/>
                </a:lnTo>
                <a:lnTo>
                  <a:pt x="8687" y="5385"/>
                </a:lnTo>
                <a:lnTo>
                  <a:pt x="8676" y="5379"/>
                </a:lnTo>
                <a:lnTo>
                  <a:pt x="8664" y="5379"/>
                </a:lnTo>
                <a:lnTo>
                  <a:pt x="8665" y="5387"/>
                </a:lnTo>
                <a:lnTo>
                  <a:pt x="8684" y="5407"/>
                </a:lnTo>
                <a:lnTo>
                  <a:pt x="8696" y="5432"/>
                </a:lnTo>
                <a:lnTo>
                  <a:pt x="8693" y="5448"/>
                </a:lnTo>
                <a:lnTo>
                  <a:pt x="8687" y="5450"/>
                </a:lnTo>
                <a:lnTo>
                  <a:pt x="8687" y="5436"/>
                </a:lnTo>
                <a:lnTo>
                  <a:pt x="8673" y="5420"/>
                </a:lnTo>
                <a:lnTo>
                  <a:pt x="8664" y="5434"/>
                </a:lnTo>
                <a:lnTo>
                  <a:pt x="8656" y="5430"/>
                </a:lnTo>
                <a:lnTo>
                  <a:pt x="8660" y="5416"/>
                </a:lnTo>
                <a:lnTo>
                  <a:pt x="8649" y="5393"/>
                </a:lnTo>
                <a:lnTo>
                  <a:pt x="8636" y="5383"/>
                </a:lnTo>
                <a:lnTo>
                  <a:pt x="8626" y="5393"/>
                </a:lnTo>
                <a:lnTo>
                  <a:pt x="8636" y="5415"/>
                </a:lnTo>
                <a:lnTo>
                  <a:pt x="8633" y="5427"/>
                </a:lnTo>
                <a:lnTo>
                  <a:pt x="8625" y="5407"/>
                </a:lnTo>
                <a:lnTo>
                  <a:pt x="8614" y="5401"/>
                </a:lnTo>
                <a:lnTo>
                  <a:pt x="8611" y="5415"/>
                </a:lnTo>
                <a:lnTo>
                  <a:pt x="8619" y="5431"/>
                </a:lnTo>
                <a:lnTo>
                  <a:pt x="8626" y="5439"/>
                </a:lnTo>
                <a:lnTo>
                  <a:pt x="8631" y="5450"/>
                </a:lnTo>
                <a:lnTo>
                  <a:pt x="8619" y="5442"/>
                </a:lnTo>
                <a:lnTo>
                  <a:pt x="8607" y="5450"/>
                </a:lnTo>
                <a:lnTo>
                  <a:pt x="8614" y="5468"/>
                </a:lnTo>
                <a:lnTo>
                  <a:pt x="8632" y="5477"/>
                </a:lnTo>
                <a:lnTo>
                  <a:pt x="8623" y="5479"/>
                </a:lnTo>
                <a:lnTo>
                  <a:pt x="8620" y="5485"/>
                </a:lnTo>
                <a:lnTo>
                  <a:pt x="8623" y="5497"/>
                </a:lnTo>
                <a:lnTo>
                  <a:pt x="8619" y="5499"/>
                </a:lnTo>
                <a:lnTo>
                  <a:pt x="8600" y="5470"/>
                </a:lnTo>
                <a:lnTo>
                  <a:pt x="8594" y="5467"/>
                </a:lnTo>
                <a:lnTo>
                  <a:pt x="8587" y="5479"/>
                </a:lnTo>
                <a:lnTo>
                  <a:pt x="8596" y="5505"/>
                </a:lnTo>
                <a:lnTo>
                  <a:pt x="8601" y="5520"/>
                </a:lnTo>
                <a:lnTo>
                  <a:pt x="8596" y="5524"/>
                </a:lnTo>
                <a:lnTo>
                  <a:pt x="8584" y="5498"/>
                </a:lnTo>
                <a:lnTo>
                  <a:pt x="8573" y="5493"/>
                </a:lnTo>
                <a:lnTo>
                  <a:pt x="8566" y="5515"/>
                </a:lnTo>
                <a:lnTo>
                  <a:pt x="8580" y="5525"/>
                </a:lnTo>
                <a:lnTo>
                  <a:pt x="8591" y="5545"/>
                </a:lnTo>
                <a:lnTo>
                  <a:pt x="8608" y="5551"/>
                </a:lnTo>
                <a:lnTo>
                  <a:pt x="8616" y="5529"/>
                </a:lnTo>
                <a:lnTo>
                  <a:pt x="8631" y="5522"/>
                </a:lnTo>
                <a:lnTo>
                  <a:pt x="8637" y="5502"/>
                </a:lnTo>
                <a:lnTo>
                  <a:pt x="8641" y="5513"/>
                </a:lnTo>
                <a:lnTo>
                  <a:pt x="8641" y="5525"/>
                </a:lnTo>
                <a:lnTo>
                  <a:pt x="8649" y="5525"/>
                </a:lnTo>
                <a:lnTo>
                  <a:pt x="8658" y="5516"/>
                </a:lnTo>
                <a:lnTo>
                  <a:pt x="8660" y="5537"/>
                </a:lnTo>
                <a:lnTo>
                  <a:pt x="8666" y="5537"/>
                </a:lnTo>
                <a:lnTo>
                  <a:pt x="8676" y="5523"/>
                </a:lnTo>
                <a:lnTo>
                  <a:pt x="8679" y="5511"/>
                </a:lnTo>
                <a:lnTo>
                  <a:pt x="8681" y="5534"/>
                </a:lnTo>
                <a:lnTo>
                  <a:pt x="8685" y="5533"/>
                </a:lnTo>
                <a:lnTo>
                  <a:pt x="8698" y="5514"/>
                </a:lnTo>
                <a:lnTo>
                  <a:pt x="8698" y="5525"/>
                </a:lnTo>
                <a:lnTo>
                  <a:pt x="8693" y="5543"/>
                </a:lnTo>
                <a:lnTo>
                  <a:pt x="8699" y="5550"/>
                </a:lnTo>
                <a:lnTo>
                  <a:pt x="8708" y="5538"/>
                </a:lnTo>
                <a:lnTo>
                  <a:pt x="8723" y="5552"/>
                </a:lnTo>
                <a:lnTo>
                  <a:pt x="8715" y="5557"/>
                </a:lnTo>
                <a:lnTo>
                  <a:pt x="8707" y="5557"/>
                </a:lnTo>
                <a:lnTo>
                  <a:pt x="8698" y="5569"/>
                </a:lnTo>
                <a:lnTo>
                  <a:pt x="8687" y="5571"/>
                </a:lnTo>
                <a:lnTo>
                  <a:pt x="8669" y="5584"/>
                </a:lnTo>
                <a:lnTo>
                  <a:pt x="8668" y="5592"/>
                </a:lnTo>
                <a:lnTo>
                  <a:pt x="8690" y="5603"/>
                </a:lnTo>
                <a:lnTo>
                  <a:pt x="8702" y="5599"/>
                </a:lnTo>
                <a:lnTo>
                  <a:pt x="8707" y="5586"/>
                </a:lnTo>
                <a:lnTo>
                  <a:pt x="8715" y="5580"/>
                </a:lnTo>
                <a:lnTo>
                  <a:pt x="8714" y="5598"/>
                </a:lnTo>
                <a:lnTo>
                  <a:pt x="8707" y="5616"/>
                </a:lnTo>
                <a:lnTo>
                  <a:pt x="8684" y="5621"/>
                </a:lnTo>
                <a:lnTo>
                  <a:pt x="8676" y="5617"/>
                </a:lnTo>
                <a:lnTo>
                  <a:pt x="8665" y="5634"/>
                </a:lnTo>
                <a:lnTo>
                  <a:pt x="8660" y="5623"/>
                </a:lnTo>
                <a:lnTo>
                  <a:pt x="8656" y="5616"/>
                </a:lnTo>
                <a:lnTo>
                  <a:pt x="8655" y="5607"/>
                </a:lnTo>
                <a:lnTo>
                  <a:pt x="8648" y="5603"/>
                </a:lnTo>
                <a:lnTo>
                  <a:pt x="8646" y="5609"/>
                </a:lnTo>
                <a:lnTo>
                  <a:pt x="8649" y="5618"/>
                </a:lnTo>
                <a:lnTo>
                  <a:pt x="8638" y="5631"/>
                </a:lnTo>
                <a:lnTo>
                  <a:pt x="8631" y="5623"/>
                </a:lnTo>
                <a:lnTo>
                  <a:pt x="8619" y="5625"/>
                </a:lnTo>
                <a:lnTo>
                  <a:pt x="8608" y="5635"/>
                </a:lnTo>
                <a:lnTo>
                  <a:pt x="8594" y="5626"/>
                </a:lnTo>
                <a:lnTo>
                  <a:pt x="8585" y="5632"/>
                </a:lnTo>
                <a:lnTo>
                  <a:pt x="8579" y="5631"/>
                </a:lnTo>
                <a:lnTo>
                  <a:pt x="8588" y="5655"/>
                </a:lnTo>
                <a:lnTo>
                  <a:pt x="8593" y="5675"/>
                </a:lnTo>
                <a:lnTo>
                  <a:pt x="8610" y="5677"/>
                </a:lnTo>
                <a:lnTo>
                  <a:pt x="8610" y="5670"/>
                </a:lnTo>
                <a:lnTo>
                  <a:pt x="8632" y="5679"/>
                </a:lnTo>
                <a:lnTo>
                  <a:pt x="8658" y="5677"/>
                </a:lnTo>
                <a:lnTo>
                  <a:pt x="8672" y="5679"/>
                </a:lnTo>
                <a:lnTo>
                  <a:pt x="8671" y="5689"/>
                </a:lnTo>
                <a:lnTo>
                  <a:pt x="8662" y="5699"/>
                </a:lnTo>
                <a:lnTo>
                  <a:pt x="8662" y="5711"/>
                </a:lnTo>
                <a:lnTo>
                  <a:pt x="8674" y="5725"/>
                </a:lnTo>
                <a:lnTo>
                  <a:pt x="8677" y="5740"/>
                </a:lnTo>
                <a:lnTo>
                  <a:pt x="8685" y="5737"/>
                </a:lnTo>
                <a:lnTo>
                  <a:pt x="8702" y="5718"/>
                </a:lnTo>
                <a:lnTo>
                  <a:pt x="8699" y="5732"/>
                </a:lnTo>
                <a:lnTo>
                  <a:pt x="8687" y="5747"/>
                </a:lnTo>
                <a:lnTo>
                  <a:pt x="8680" y="5763"/>
                </a:lnTo>
                <a:lnTo>
                  <a:pt x="8690" y="5776"/>
                </a:lnTo>
                <a:lnTo>
                  <a:pt x="8709" y="5751"/>
                </a:lnTo>
                <a:lnTo>
                  <a:pt x="8723" y="5759"/>
                </a:lnTo>
                <a:lnTo>
                  <a:pt x="8726" y="5772"/>
                </a:lnTo>
                <a:lnTo>
                  <a:pt x="8718" y="5763"/>
                </a:lnTo>
                <a:lnTo>
                  <a:pt x="8705" y="5770"/>
                </a:lnTo>
                <a:lnTo>
                  <a:pt x="8695" y="5784"/>
                </a:lnTo>
                <a:lnTo>
                  <a:pt x="8683" y="5785"/>
                </a:lnTo>
                <a:lnTo>
                  <a:pt x="8682" y="5800"/>
                </a:lnTo>
                <a:lnTo>
                  <a:pt x="8676" y="5814"/>
                </a:lnTo>
                <a:lnTo>
                  <a:pt x="8668" y="5811"/>
                </a:lnTo>
                <a:lnTo>
                  <a:pt x="8660" y="5819"/>
                </a:lnTo>
                <a:lnTo>
                  <a:pt x="8656" y="5805"/>
                </a:lnTo>
                <a:lnTo>
                  <a:pt x="8644" y="5792"/>
                </a:lnTo>
                <a:lnTo>
                  <a:pt x="8644" y="5802"/>
                </a:lnTo>
                <a:lnTo>
                  <a:pt x="8639" y="5802"/>
                </a:lnTo>
                <a:lnTo>
                  <a:pt x="8642" y="5828"/>
                </a:lnTo>
                <a:lnTo>
                  <a:pt x="8648" y="5833"/>
                </a:lnTo>
                <a:lnTo>
                  <a:pt x="8643" y="5839"/>
                </a:lnTo>
                <a:lnTo>
                  <a:pt x="8642" y="5876"/>
                </a:lnTo>
                <a:lnTo>
                  <a:pt x="8658" y="5876"/>
                </a:lnTo>
                <a:lnTo>
                  <a:pt x="8662" y="5867"/>
                </a:lnTo>
                <a:lnTo>
                  <a:pt x="8672" y="5878"/>
                </a:lnTo>
                <a:lnTo>
                  <a:pt x="8694" y="5882"/>
                </a:lnTo>
                <a:lnTo>
                  <a:pt x="8710" y="5862"/>
                </a:lnTo>
                <a:lnTo>
                  <a:pt x="8723" y="5874"/>
                </a:lnTo>
                <a:lnTo>
                  <a:pt x="8734" y="5863"/>
                </a:lnTo>
                <a:lnTo>
                  <a:pt x="8736" y="5876"/>
                </a:lnTo>
                <a:lnTo>
                  <a:pt x="8745" y="5880"/>
                </a:lnTo>
                <a:lnTo>
                  <a:pt x="8759" y="5872"/>
                </a:lnTo>
                <a:lnTo>
                  <a:pt x="8757" y="5896"/>
                </a:lnTo>
                <a:cubicBezTo>
                  <a:pt x="8757" y="5896"/>
                  <a:pt x="8772" y="5921"/>
                  <a:pt x="8772" y="5921"/>
                </a:cubicBezTo>
                <a:close/>
                <a:moveTo>
                  <a:pt x="18253" y="13033"/>
                </a:moveTo>
                <a:lnTo>
                  <a:pt x="18256" y="13046"/>
                </a:lnTo>
                <a:lnTo>
                  <a:pt x="18267" y="13016"/>
                </a:lnTo>
                <a:lnTo>
                  <a:pt x="18277" y="13014"/>
                </a:lnTo>
                <a:lnTo>
                  <a:pt x="18291" y="13046"/>
                </a:lnTo>
                <a:lnTo>
                  <a:pt x="18307" y="13057"/>
                </a:lnTo>
                <a:lnTo>
                  <a:pt x="18318" y="13055"/>
                </a:lnTo>
                <a:lnTo>
                  <a:pt x="18318" y="13041"/>
                </a:lnTo>
                <a:lnTo>
                  <a:pt x="18310" y="13023"/>
                </a:lnTo>
                <a:lnTo>
                  <a:pt x="18289" y="13001"/>
                </a:lnTo>
                <a:lnTo>
                  <a:pt x="18280" y="12998"/>
                </a:lnTo>
                <a:lnTo>
                  <a:pt x="18269" y="12980"/>
                </a:lnTo>
                <a:lnTo>
                  <a:pt x="18264" y="12980"/>
                </a:lnTo>
                <a:lnTo>
                  <a:pt x="18265" y="12973"/>
                </a:lnTo>
                <a:lnTo>
                  <a:pt x="18256" y="12968"/>
                </a:lnTo>
                <a:lnTo>
                  <a:pt x="18256" y="12993"/>
                </a:lnTo>
                <a:lnTo>
                  <a:pt x="18259" y="13011"/>
                </a:lnTo>
                <a:lnTo>
                  <a:pt x="18253" y="13020"/>
                </a:lnTo>
                <a:cubicBezTo>
                  <a:pt x="18253" y="13020"/>
                  <a:pt x="18253" y="13033"/>
                  <a:pt x="18253" y="13033"/>
                </a:cubicBezTo>
                <a:close/>
                <a:moveTo>
                  <a:pt x="19207" y="8235"/>
                </a:moveTo>
                <a:lnTo>
                  <a:pt x="19207" y="8215"/>
                </a:lnTo>
                <a:lnTo>
                  <a:pt x="19204" y="8206"/>
                </a:lnTo>
                <a:lnTo>
                  <a:pt x="19200" y="8213"/>
                </a:lnTo>
                <a:lnTo>
                  <a:pt x="19198" y="8233"/>
                </a:lnTo>
                <a:lnTo>
                  <a:pt x="19187" y="8257"/>
                </a:lnTo>
                <a:lnTo>
                  <a:pt x="19165" y="8282"/>
                </a:lnTo>
                <a:lnTo>
                  <a:pt x="19148" y="8286"/>
                </a:lnTo>
                <a:lnTo>
                  <a:pt x="19143" y="8280"/>
                </a:lnTo>
                <a:lnTo>
                  <a:pt x="19133" y="8284"/>
                </a:lnTo>
                <a:lnTo>
                  <a:pt x="19120" y="8262"/>
                </a:lnTo>
                <a:lnTo>
                  <a:pt x="19103" y="8259"/>
                </a:lnTo>
                <a:lnTo>
                  <a:pt x="19083" y="8243"/>
                </a:lnTo>
                <a:lnTo>
                  <a:pt x="19072" y="8221"/>
                </a:lnTo>
                <a:lnTo>
                  <a:pt x="19058" y="8216"/>
                </a:lnTo>
                <a:lnTo>
                  <a:pt x="19053" y="8200"/>
                </a:lnTo>
                <a:lnTo>
                  <a:pt x="19036" y="8180"/>
                </a:lnTo>
                <a:lnTo>
                  <a:pt x="19006" y="8129"/>
                </a:lnTo>
                <a:lnTo>
                  <a:pt x="18996" y="8099"/>
                </a:lnTo>
                <a:lnTo>
                  <a:pt x="18978" y="8092"/>
                </a:lnTo>
                <a:lnTo>
                  <a:pt x="18956" y="8062"/>
                </a:lnTo>
                <a:lnTo>
                  <a:pt x="18951" y="8045"/>
                </a:lnTo>
                <a:lnTo>
                  <a:pt x="18936" y="8045"/>
                </a:lnTo>
                <a:lnTo>
                  <a:pt x="18937" y="8055"/>
                </a:lnTo>
                <a:lnTo>
                  <a:pt x="18931" y="8068"/>
                </a:lnTo>
                <a:lnTo>
                  <a:pt x="18924" y="8068"/>
                </a:lnTo>
                <a:lnTo>
                  <a:pt x="18921" y="8076"/>
                </a:lnTo>
                <a:lnTo>
                  <a:pt x="18927" y="8090"/>
                </a:lnTo>
                <a:lnTo>
                  <a:pt x="18931" y="8118"/>
                </a:lnTo>
                <a:lnTo>
                  <a:pt x="18954" y="8178"/>
                </a:lnTo>
                <a:lnTo>
                  <a:pt x="18959" y="8204"/>
                </a:lnTo>
                <a:lnTo>
                  <a:pt x="18961" y="8247"/>
                </a:lnTo>
                <a:lnTo>
                  <a:pt x="18958" y="8262"/>
                </a:lnTo>
                <a:lnTo>
                  <a:pt x="18965" y="8297"/>
                </a:lnTo>
                <a:lnTo>
                  <a:pt x="18970" y="8319"/>
                </a:lnTo>
                <a:lnTo>
                  <a:pt x="18969" y="8328"/>
                </a:lnTo>
                <a:lnTo>
                  <a:pt x="18963" y="8330"/>
                </a:lnTo>
                <a:lnTo>
                  <a:pt x="18953" y="8349"/>
                </a:lnTo>
                <a:lnTo>
                  <a:pt x="18957" y="8370"/>
                </a:lnTo>
                <a:lnTo>
                  <a:pt x="18964" y="8390"/>
                </a:lnTo>
                <a:lnTo>
                  <a:pt x="18967" y="8402"/>
                </a:lnTo>
                <a:lnTo>
                  <a:pt x="18973" y="8407"/>
                </a:lnTo>
                <a:lnTo>
                  <a:pt x="18977" y="8424"/>
                </a:lnTo>
                <a:lnTo>
                  <a:pt x="18973" y="8431"/>
                </a:lnTo>
                <a:lnTo>
                  <a:pt x="18972" y="8448"/>
                </a:lnTo>
                <a:lnTo>
                  <a:pt x="18964" y="8458"/>
                </a:lnTo>
                <a:lnTo>
                  <a:pt x="18942" y="8452"/>
                </a:lnTo>
                <a:lnTo>
                  <a:pt x="18921" y="8432"/>
                </a:lnTo>
                <a:lnTo>
                  <a:pt x="18911" y="8436"/>
                </a:lnTo>
                <a:lnTo>
                  <a:pt x="18906" y="8453"/>
                </a:lnTo>
                <a:lnTo>
                  <a:pt x="18910" y="8461"/>
                </a:lnTo>
                <a:lnTo>
                  <a:pt x="18915" y="8463"/>
                </a:lnTo>
                <a:lnTo>
                  <a:pt x="18929" y="8480"/>
                </a:lnTo>
                <a:lnTo>
                  <a:pt x="18930" y="8490"/>
                </a:lnTo>
                <a:lnTo>
                  <a:pt x="18925" y="8501"/>
                </a:lnTo>
                <a:lnTo>
                  <a:pt x="18919" y="8523"/>
                </a:lnTo>
                <a:lnTo>
                  <a:pt x="18910" y="8526"/>
                </a:lnTo>
                <a:lnTo>
                  <a:pt x="18908" y="8537"/>
                </a:lnTo>
                <a:lnTo>
                  <a:pt x="18900" y="8544"/>
                </a:lnTo>
                <a:lnTo>
                  <a:pt x="18895" y="8562"/>
                </a:lnTo>
                <a:lnTo>
                  <a:pt x="18899" y="8585"/>
                </a:lnTo>
                <a:lnTo>
                  <a:pt x="18897" y="8616"/>
                </a:lnTo>
                <a:lnTo>
                  <a:pt x="18899" y="8631"/>
                </a:lnTo>
                <a:lnTo>
                  <a:pt x="18907" y="8631"/>
                </a:lnTo>
                <a:lnTo>
                  <a:pt x="18919" y="8645"/>
                </a:lnTo>
                <a:lnTo>
                  <a:pt x="18929" y="8660"/>
                </a:lnTo>
                <a:lnTo>
                  <a:pt x="18937" y="8699"/>
                </a:lnTo>
                <a:lnTo>
                  <a:pt x="18941" y="8740"/>
                </a:lnTo>
                <a:lnTo>
                  <a:pt x="18937" y="8745"/>
                </a:lnTo>
                <a:lnTo>
                  <a:pt x="18942" y="8764"/>
                </a:lnTo>
                <a:lnTo>
                  <a:pt x="18954" y="8776"/>
                </a:lnTo>
                <a:lnTo>
                  <a:pt x="18970" y="8745"/>
                </a:lnTo>
                <a:lnTo>
                  <a:pt x="18974" y="8726"/>
                </a:lnTo>
                <a:lnTo>
                  <a:pt x="18973" y="8710"/>
                </a:lnTo>
                <a:lnTo>
                  <a:pt x="18980" y="8702"/>
                </a:lnTo>
                <a:lnTo>
                  <a:pt x="18998" y="8703"/>
                </a:lnTo>
                <a:lnTo>
                  <a:pt x="19007" y="8716"/>
                </a:lnTo>
                <a:lnTo>
                  <a:pt x="19010" y="8699"/>
                </a:lnTo>
                <a:lnTo>
                  <a:pt x="19021" y="8676"/>
                </a:lnTo>
                <a:lnTo>
                  <a:pt x="19015" y="8663"/>
                </a:lnTo>
                <a:lnTo>
                  <a:pt x="19000" y="8663"/>
                </a:lnTo>
                <a:lnTo>
                  <a:pt x="18985" y="8657"/>
                </a:lnTo>
                <a:lnTo>
                  <a:pt x="18968" y="8625"/>
                </a:lnTo>
                <a:lnTo>
                  <a:pt x="18953" y="8631"/>
                </a:lnTo>
                <a:lnTo>
                  <a:pt x="18939" y="8618"/>
                </a:lnTo>
                <a:lnTo>
                  <a:pt x="18935" y="8600"/>
                </a:lnTo>
                <a:lnTo>
                  <a:pt x="18935" y="8578"/>
                </a:lnTo>
                <a:lnTo>
                  <a:pt x="18944" y="8565"/>
                </a:lnTo>
                <a:lnTo>
                  <a:pt x="18953" y="8563"/>
                </a:lnTo>
                <a:lnTo>
                  <a:pt x="18970" y="8581"/>
                </a:lnTo>
                <a:lnTo>
                  <a:pt x="18977" y="8589"/>
                </a:lnTo>
                <a:lnTo>
                  <a:pt x="18993" y="8552"/>
                </a:lnTo>
                <a:lnTo>
                  <a:pt x="19008" y="8533"/>
                </a:lnTo>
                <a:lnTo>
                  <a:pt x="19021" y="8534"/>
                </a:lnTo>
                <a:lnTo>
                  <a:pt x="19026" y="8543"/>
                </a:lnTo>
                <a:lnTo>
                  <a:pt x="19037" y="8547"/>
                </a:lnTo>
                <a:lnTo>
                  <a:pt x="19049" y="8544"/>
                </a:lnTo>
                <a:lnTo>
                  <a:pt x="19060" y="8566"/>
                </a:lnTo>
                <a:lnTo>
                  <a:pt x="19078" y="8593"/>
                </a:lnTo>
                <a:lnTo>
                  <a:pt x="19099" y="8611"/>
                </a:lnTo>
                <a:lnTo>
                  <a:pt x="19120" y="8620"/>
                </a:lnTo>
                <a:lnTo>
                  <a:pt x="19127" y="8635"/>
                </a:lnTo>
                <a:lnTo>
                  <a:pt x="19138" y="8644"/>
                </a:lnTo>
                <a:lnTo>
                  <a:pt x="19137" y="8626"/>
                </a:lnTo>
                <a:lnTo>
                  <a:pt x="19140" y="8608"/>
                </a:lnTo>
                <a:lnTo>
                  <a:pt x="19136" y="8582"/>
                </a:lnTo>
                <a:lnTo>
                  <a:pt x="19139" y="8545"/>
                </a:lnTo>
                <a:lnTo>
                  <a:pt x="19146" y="8499"/>
                </a:lnTo>
                <a:lnTo>
                  <a:pt x="19163" y="8456"/>
                </a:lnTo>
                <a:lnTo>
                  <a:pt x="19175" y="8451"/>
                </a:lnTo>
                <a:lnTo>
                  <a:pt x="19188" y="8456"/>
                </a:lnTo>
                <a:lnTo>
                  <a:pt x="19205" y="8456"/>
                </a:lnTo>
                <a:lnTo>
                  <a:pt x="19204" y="8445"/>
                </a:lnTo>
                <a:lnTo>
                  <a:pt x="19213" y="8432"/>
                </a:lnTo>
                <a:lnTo>
                  <a:pt x="19218" y="8439"/>
                </a:lnTo>
                <a:lnTo>
                  <a:pt x="19227" y="8438"/>
                </a:lnTo>
                <a:lnTo>
                  <a:pt x="19232" y="8426"/>
                </a:lnTo>
                <a:lnTo>
                  <a:pt x="19234" y="8409"/>
                </a:lnTo>
                <a:lnTo>
                  <a:pt x="19246" y="8401"/>
                </a:lnTo>
                <a:lnTo>
                  <a:pt x="19254" y="8390"/>
                </a:lnTo>
                <a:lnTo>
                  <a:pt x="19255" y="8368"/>
                </a:lnTo>
                <a:lnTo>
                  <a:pt x="19262" y="8361"/>
                </a:lnTo>
                <a:lnTo>
                  <a:pt x="19266" y="8345"/>
                </a:lnTo>
                <a:lnTo>
                  <a:pt x="19258" y="8347"/>
                </a:lnTo>
                <a:lnTo>
                  <a:pt x="19248" y="8362"/>
                </a:lnTo>
                <a:lnTo>
                  <a:pt x="19242" y="8379"/>
                </a:lnTo>
                <a:lnTo>
                  <a:pt x="19232" y="8379"/>
                </a:lnTo>
                <a:lnTo>
                  <a:pt x="19233" y="8368"/>
                </a:lnTo>
                <a:lnTo>
                  <a:pt x="19232" y="8351"/>
                </a:lnTo>
                <a:lnTo>
                  <a:pt x="19221" y="8327"/>
                </a:lnTo>
                <a:lnTo>
                  <a:pt x="19204" y="8310"/>
                </a:lnTo>
                <a:lnTo>
                  <a:pt x="19200" y="8299"/>
                </a:lnTo>
                <a:lnTo>
                  <a:pt x="19200" y="8269"/>
                </a:lnTo>
                <a:cubicBezTo>
                  <a:pt x="19200" y="8269"/>
                  <a:pt x="19207" y="8235"/>
                  <a:pt x="19207" y="8235"/>
                </a:cubicBezTo>
                <a:close/>
                <a:moveTo>
                  <a:pt x="18650" y="9694"/>
                </a:moveTo>
                <a:lnTo>
                  <a:pt x="18647" y="9677"/>
                </a:lnTo>
                <a:lnTo>
                  <a:pt x="18639" y="9678"/>
                </a:lnTo>
                <a:lnTo>
                  <a:pt x="18634" y="9694"/>
                </a:lnTo>
                <a:lnTo>
                  <a:pt x="18638" y="9702"/>
                </a:lnTo>
                <a:lnTo>
                  <a:pt x="18644" y="9703"/>
                </a:lnTo>
                <a:cubicBezTo>
                  <a:pt x="18644" y="9703"/>
                  <a:pt x="18650" y="9694"/>
                  <a:pt x="18650" y="9694"/>
                </a:cubicBezTo>
                <a:close/>
                <a:moveTo>
                  <a:pt x="18865" y="8635"/>
                </a:moveTo>
                <a:lnTo>
                  <a:pt x="18867" y="8652"/>
                </a:lnTo>
                <a:lnTo>
                  <a:pt x="18872" y="8663"/>
                </a:lnTo>
                <a:lnTo>
                  <a:pt x="18880" y="8654"/>
                </a:lnTo>
                <a:lnTo>
                  <a:pt x="18881" y="8635"/>
                </a:lnTo>
                <a:lnTo>
                  <a:pt x="18883" y="8615"/>
                </a:lnTo>
                <a:lnTo>
                  <a:pt x="18876" y="8619"/>
                </a:lnTo>
                <a:cubicBezTo>
                  <a:pt x="18876" y="8619"/>
                  <a:pt x="18865" y="8635"/>
                  <a:pt x="18865" y="8635"/>
                </a:cubicBezTo>
                <a:close/>
                <a:moveTo>
                  <a:pt x="18932" y="9404"/>
                </a:moveTo>
                <a:lnTo>
                  <a:pt x="18937" y="9401"/>
                </a:lnTo>
                <a:lnTo>
                  <a:pt x="18944" y="9389"/>
                </a:lnTo>
                <a:lnTo>
                  <a:pt x="18947" y="9364"/>
                </a:lnTo>
                <a:lnTo>
                  <a:pt x="18945" y="9352"/>
                </a:lnTo>
                <a:lnTo>
                  <a:pt x="18936" y="9347"/>
                </a:lnTo>
                <a:lnTo>
                  <a:pt x="18937" y="9330"/>
                </a:lnTo>
                <a:lnTo>
                  <a:pt x="18935" y="9314"/>
                </a:lnTo>
                <a:lnTo>
                  <a:pt x="18930" y="9322"/>
                </a:lnTo>
                <a:lnTo>
                  <a:pt x="18924" y="9360"/>
                </a:lnTo>
                <a:lnTo>
                  <a:pt x="18925" y="9374"/>
                </a:lnTo>
                <a:lnTo>
                  <a:pt x="18934" y="9366"/>
                </a:lnTo>
                <a:lnTo>
                  <a:pt x="18937" y="9369"/>
                </a:lnTo>
                <a:lnTo>
                  <a:pt x="18933" y="9382"/>
                </a:lnTo>
                <a:cubicBezTo>
                  <a:pt x="18933" y="9382"/>
                  <a:pt x="18932" y="9404"/>
                  <a:pt x="18932" y="9404"/>
                </a:cubicBezTo>
                <a:close/>
                <a:moveTo>
                  <a:pt x="19147" y="14613"/>
                </a:moveTo>
                <a:lnTo>
                  <a:pt x="19151" y="14613"/>
                </a:lnTo>
                <a:lnTo>
                  <a:pt x="19156" y="14619"/>
                </a:lnTo>
                <a:lnTo>
                  <a:pt x="19172" y="14613"/>
                </a:lnTo>
                <a:lnTo>
                  <a:pt x="19166" y="14604"/>
                </a:lnTo>
                <a:lnTo>
                  <a:pt x="19156" y="14596"/>
                </a:lnTo>
                <a:lnTo>
                  <a:pt x="19148" y="14572"/>
                </a:lnTo>
                <a:lnTo>
                  <a:pt x="19136" y="14559"/>
                </a:lnTo>
                <a:lnTo>
                  <a:pt x="19126" y="14559"/>
                </a:lnTo>
                <a:lnTo>
                  <a:pt x="19107" y="14554"/>
                </a:lnTo>
                <a:lnTo>
                  <a:pt x="19109" y="14563"/>
                </a:lnTo>
                <a:lnTo>
                  <a:pt x="19120" y="14582"/>
                </a:lnTo>
                <a:lnTo>
                  <a:pt x="19120" y="14569"/>
                </a:lnTo>
                <a:lnTo>
                  <a:pt x="19127" y="14569"/>
                </a:lnTo>
                <a:lnTo>
                  <a:pt x="19138" y="14596"/>
                </a:lnTo>
                <a:lnTo>
                  <a:pt x="19136" y="14610"/>
                </a:lnTo>
                <a:cubicBezTo>
                  <a:pt x="19136" y="14610"/>
                  <a:pt x="19147" y="14613"/>
                  <a:pt x="19147" y="14613"/>
                </a:cubicBezTo>
                <a:close/>
                <a:moveTo>
                  <a:pt x="19114" y="14681"/>
                </a:moveTo>
                <a:lnTo>
                  <a:pt x="19135" y="14695"/>
                </a:lnTo>
                <a:lnTo>
                  <a:pt x="19166" y="14703"/>
                </a:lnTo>
                <a:lnTo>
                  <a:pt x="19194" y="14695"/>
                </a:lnTo>
                <a:lnTo>
                  <a:pt x="19202" y="14688"/>
                </a:lnTo>
                <a:lnTo>
                  <a:pt x="19179" y="14680"/>
                </a:lnTo>
                <a:lnTo>
                  <a:pt x="19168" y="14685"/>
                </a:lnTo>
                <a:lnTo>
                  <a:pt x="19148" y="14675"/>
                </a:lnTo>
                <a:lnTo>
                  <a:pt x="19134" y="14686"/>
                </a:lnTo>
                <a:lnTo>
                  <a:pt x="19109" y="14672"/>
                </a:lnTo>
                <a:cubicBezTo>
                  <a:pt x="19109" y="14671"/>
                  <a:pt x="19114" y="14681"/>
                  <a:pt x="19114" y="14681"/>
                </a:cubicBezTo>
                <a:close/>
                <a:moveTo>
                  <a:pt x="18808" y="15440"/>
                </a:moveTo>
                <a:lnTo>
                  <a:pt x="18811" y="15433"/>
                </a:lnTo>
                <a:lnTo>
                  <a:pt x="18804" y="15432"/>
                </a:lnTo>
                <a:lnTo>
                  <a:pt x="18791" y="15446"/>
                </a:lnTo>
                <a:lnTo>
                  <a:pt x="18790" y="15455"/>
                </a:lnTo>
                <a:lnTo>
                  <a:pt x="18799" y="15452"/>
                </a:lnTo>
                <a:cubicBezTo>
                  <a:pt x="18799" y="15452"/>
                  <a:pt x="18808" y="15440"/>
                  <a:pt x="18808" y="15440"/>
                </a:cubicBezTo>
                <a:close/>
                <a:moveTo>
                  <a:pt x="18820" y="14523"/>
                </a:moveTo>
                <a:lnTo>
                  <a:pt x="18829" y="14528"/>
                </a:lnTo>
                <a:lnTo>
                  <a:pt x="18840" y="14522"/>
                </a:lnTo>
                <a:lnTo>
                  <a:pt x="18837" y="14506"/>
                </a:lnTo>
                <a:lnTo>
                  <a:pt x="18821" y="14489"/>
                </a:lnTo>
                <a:lnTo>
                  <a:pt x="18798" y="14489"/>
                </a:lnTo>
                <a:lnTo>
                  <a:pt x="18788" y="14502"/>
                </a:lnTo>
                <a:lnTo>
                  <a:pt x="18775" y="14503"/>
                </a:lnTo>
                <a:lnTo>
                  <a:pt x="18771" y="14507"/>
                </a:lnTo>
                <a:lnTo>
                  <a:pt x="18775" y="14515"/>
                </a:lnTo>
                <a:lnTo>
                  <a:pt x="18766" y="14519"/>
                </a:lnTo>
                <a:lnTo>
                  <a:pt x="18785" y="14524"/>
                </a:lnTo>
                <a:lnTo>
                  <a:pt x="18798" y="14534"/>
                </a:lnTo>
                <a:lnTo>
                  <a:pt x="18809" y="14531"/>
                </a:lnTo>
                <a:lnTo>
                  <a:pt x="18809" y="14521"/>
                </a:lnTo>
                <a:lnTo>
                  <a:pt x="18798" y="14514"/>
                </a:lnTo>
                <a:lnTo>
                  <a:pt x="18796" y="14509"/>
                </a:lnTo>
                <a:lnTo>
                  <a:pt x="18801" y="14504"/>
                </a:lnTo>
                <a:cubicBezTo>
                  <a:pt x="18801" y="14504"/>
                  <a:pt x="18820" y="14523"/>
                  <a:pt x="18820" y="14523"/>
                </a:cubicBezTo>
                <a:close/>
                <a:moveTo>
                  <a:pt x="18626" y="9701"/>
                </a:moveTo>
                <a:lnTo>
                  <a:pt x="18624" y="9714"/>
                </a:lnTo>
                <a:lnTo>
                  <a:pt x="18627" y="9716"/>
                </a:lnTo>
                <a:lnTo>
                  <a:pt x="18632" y="9712"/>
                </a:lnTo>
                <a:cubicBezTo>
                  <a:pt x="18632" y="9712"/>
                  <a:pt x="18626" y="9701"/>
                  <a:pt x="18626" y="9701"/>
                </a:cubicBezTo>
                <a:close/>
                <a:moveTo>
                  <a:pt x="18808" y="14574"/>
                </a:moveTo>
                <a:lnTo>
                  <a:pt x="18797" y="14577"/>
                </a:lnTo>
                <a:lnTo>
                  <a:pt x="18803" y="14588"/>
                </a:lnTo>
                <a:cubicBezTo>
                  <a:pt x="18803" y="14588"/>
                  <a:pt x="18808" y="14574"/>
                  <a:pt x="18808" y="14574"/>
                </a:cubicBezTo>
                <a:close/>
                <a:moveTo>
                  <a:pt x="18816" y="14597"/>
                </a:moveTo>
                <a:lnTo>
                  <a:pt x="18806" y="14591"/>
                </a:lnTo>
                <a:lnTo>
                  <a:pt x="18792" y="14608"/>
                </a:lnTo>
                <a:lnTo>
                  <a:pt x="18792" y="14639"/>
                </a:lnTo>
                <a:lnTo>
                  <a:pt x="18806" y="14644"/>
                </a:lnTo>
                <a:lnTo>
                  <a:pt x="18813" y="14636"/>
                </a:lnTo>
                <a:cubicBezTo>
                  <a:pt x="18813" y="14636"/>
                  <a:pt x="18816" y="14597"/>
                  <a:pt x="18816" y="14597"/>
                </a:cubicBezTo>
                <a:close/>
                <a:moveTo>
                  <a:pt x="18801" y="15359"/>
                </a:moveTo>
                <a:lnTo>
                  <a:pt x="18808" y="15356"/>
                </a:lnTo>
                <a:lnTo>
                  <a:pt x="18810" y="15351"/>
                </a:lnTo>
                <a:lnTo>
                  <a:pt x="18792" y="15353"/>
                </a:lnTo>
                <a:cubicBezTo>
                  <a:pt x="18792" y="15353"/>
                  <a:pt x="18801" y="15359"/>
                  <a:pt x="18801" y="15359"/>
                </a:cubicBezTo>
                <a:close/>
                <a:moveTo>
                  <a:pt x="18793" y="15364"/>
                </a:moveTo>
                <a:lnTo>
                  <a:pt x="18785" y="15368"/>
                </a:lnTo>
                <a:lnTo>
                  <a:pt x="18791" y="15371"/>
                </a:lnTo>
                <a:cubicBezTo>
                  <a:pt x="18791" y="15371"/>
                  <a:pt x="18793" y="15362"/>
                  <a:pt x="18793" y="15364"/>
                </a:cubicBezTo>
                <a:close/>
                <a:moveTo>
                  <a:pt x="18771" y="14586"/>
                </a:moveTo>
                <a:lnTo>
                  <a:pt x="18782" y="14596"/>
                </a:lnTo>
                <a:lnTo>
                  <a:pt x="18798" y="14590"/>
                </a:lnTo>
                <a:lnTo>
                  <a:pt x="18784" y="14582"/>
                </a:lnTo>
                <a:cubicBezTo>
                  <a:pt x="18784" y="14582"/>
                  <a:pt x="18771" y="14586"/>
                  <a:pt x="18771" y="14586"/>
                </a:cubicBezTo>
                <a:close/>
                <a:moveTo>
                  <a:pt x="18730" y="10089"/>
                </a:moveTo>
                <a:lnTo>
                  <a:pt x="18749" y="10109"/>
                </a:lnTo>
                <a:lnTo>
                  <a:pt x="18755" y="10125"/>
                </a:lnTo>
                <a:lnTo>
                  <a:pt x="18763" y="10118"/>
                </a:lnTo>
                <a:lnTo>
                  <a:pt x="18769" y="10078"/>
                </a:lnTo>
                <a:lnTo>
                  <a:pt x="18784" y="10054"/>
                </a:lnTo>
                <a:lnTo>
                  <a:pt x="18786" y="10040"/>
                </a:lnTo>
                <a:lnTo>
                  <a:pt x="18781" y="10031"/>
                </a:lnTo>
                <a:lnTo>
                  <a:pt x="18778" y="10016"/>
                </a:lnTo>
                <a:lnTo>
                  <a:pt x="18763" y="9996"/>
                </a:lnTo>
                <a:lnTo>
                  <a:pt x="18753" y="9995"/>
                </a:lnTo>
                <a:lnTo>
                  <a:pt x="18744" y="9983"/>
                </a:lnTo>
                <a:lnTo>
                  <a:pt x="18726" y="9981"/>
                </a:lnTo>
                <a:lnTo>
                  <a:pt x="18709" y="10004"/>
                </a:lnTo>
                <a:lnTo>
                  <a:pt x="18709" y="10018"/>
                </a:lnTo>
                <a:lnTo>
                  <a:pt x="18703" y="10035"/>
                </a:lnTo>
                <a:lnTo>
                  <a:pt x="18691" y="10041"/>
                </a:lnTo>
                <a:lnTo>
                  <a:pt x="18681" y="10053"/>
                </a:lnTo>
                <a:lnTo>
                  <a:pt x="18675" y="10050"/>
                </a:lnTo>
                <a:lnTo>
                  <a:pt x="18667" y="10020"/>
                </a:lnTo>
                <a:lnTo>
                  <a:pt x="18660" y="10021"/>
                </a:lnTo>
                <a:lnTo>
                  <a:pt x="18642" y="10055"/>
                </a:lnTo>
                <a:lnTo>
                  <a:pt x="18642" y="10075"/>
                </a:lnTo>
                <a:lnTo>
                  <a:pt x="18630" y="10089"/>
                </a:lnTo>
                <a:lnTo>
                  <a:pt x="18627" y="10112"/>
                </a:lnTo>
                <a:lnTo>
                  <a:pt x="18646" y="10121"/>
                </a:lnTo>
                <a:lnTo>
                  <a:pt x="18650" y="10143"/>
                </a:lnTo>
                <a:lnTo>
                  <a:pt x="18646" y="10149"/>
                </a:lnTo>
                <a:lnTo>
                  <a:pt x="18646" y="10161"/>
                </a:lnTo>
                <a:lnTo>
                  <a:pt x="18657" y="10188"/>
                </a:lnTo>
                <a:lnTo>
                  <a:pt x="18673" y="10191"/>
                </a:lnTo>
                <a:lnTo>
                  <a:pt x="18672" y="10205"/>
                </a:lnTo>
                <a:lnTo>
                  <a:pt x="18677" y="10209"/>
                </a:lnTo>
                <a:lnTo>
                  <a:pt x="18682" y="10201"/>
                </a:lnTo>
                <a:lnTo>
                  <a:pt x="18690" y="10206"/>
                </a:lnTo>
                <a:lnTo>
                  <a:pt x="18696" y="10202"/>
                </a:lnTo>
                <a:lnTo>
                  <a:pt x="18695" y="10188"/>
                </a:lnTo>
                <a:lnTo>
                  <a:pt x="18683" y="10166"/>
                </a:lnTo>
                <a:lnTo>
                  <a:pt x="18689" y="10147"/>
                </a:lnTo>
                <a:lnTo>
                  <a:pt x="18695" y="10114"/>
                </a:lnTo>
                <a:lnTo>
                  <a:pt x="18711" y="10098"/>
                </a:lnTo>
                <a:lnTo>
                  <a:pt x="18715" y="10085"/>
                </a:lnTo>
                <a:cubicBezTo>
                  <a:pt x="18715" y="10085"/>
                  <a:pt x="18730" y="10089"/>
                  <a:pt x="18730" y="10089"/>
                </a:cubicBezTo>
                <a:close/>
                <a:moveTo>
                  <a:pt x="17765" y="11613"/>
                </a:moveTo>
                <a:lnTo>
                  <a:pt x="17770" y="11607"/>
                </a:lnTo>
                <a:lnTo>
                  <a:pt x="17762" y="11593"/>
                </a:lnTo>
                <a:lnTo>
                  <a:pt x="17751" y="11602"/>
                </a:lnTo>
                <a:lnTo>
                  <a:pt x="17753" y="11612"/>
                </a:lnTo>
                <a:cubicBezTo>
                  <a:pt x="17753" y="11612"/>
                  <a:pt x="17765" y="11613"/>
                  <a:pt x="17765" y="11613"/>
                </a:cubicBezTo>
                <a:close/>
                <a:moveTo>
                  <a:pt x="17880" y="13409"/>
                </a:moveTo>
                <a:lnTo>
                  <a:pt x="17861" y="13452"/>
                </a:lnTo>
                <a:lnTo>
                  <a:pt x="17857" y="13463"/>
                </a:lnTo>
                <a:lnTo>
                  <a:pt x="17859" y="13471"/>
                </a:lnTo>
                <a:lnTo>
                  <a:pt x="17872" y="13454"/>
                </a:lnTo>
                <a:lnTo>
                  <a:pt x="17881" y="13451"/>
                </a:lnTo>
                <a:lnTo>
                  <a:pt x="17890" y="13436"/>
                </a:lnTo>
                <a:lnTo>
                  <a:pt x="17904" y="13426"/>
                </a:lnTo>
                <a:lnTo>
                  <a:pt x="17919" y="13388"/>
                </a:lnTo>
                <a:lnTo>
                  <a:pt x="17935" y="13379"/>
                </a:lnTo>
                <a:lnTo>
                  <a:pt x="17945" y="13363"/>
                </a:lnTo>
                <a:lnTo>
                  <a:pt x="17946" y="13352"/>
                </a:lnTo>
                <a:lnTo>
                  <a:pt x="17955" y="13333"/>
                </a:lnTo>
                <a:lnTo>
                  <a:pt x="17955" y="13299"/>
                </a:lnTo>
                <a:lnTo>
                  <a:pt x="17963" y="13283"/>
                </a:lnTo>
                <a:lnTo>
                  <a:pt x="17984" y="13281"/>
                </a:lnTo>
                <a:lnTo>
                  <a:pt x="17989" y="13258"/>
                </a:lnTo>
                <a:lnTo>
                  <a:pt x="17998" y="13241"/>
                </a:lnTo>
                <a:lnTo>
                  <a:pt x="18009" y="13238"/>
                </a:lnTo>
                <a:lnTo>
                  <a:pt x="18015" y="13219"/>
                </a:lnTo>
                <a:lnTo>
                  <a:pt x="18007" y="13192"/>
                </a:lnTo>
                <a:lnTo>
                  <a:pt x="17998" y="13171"/>
                </a:lnTo>
                <a:lnTo>
                  <a:pt x="17999" y="13150"/>
                </a:lnTo>
                <a:lnTo>
                  <a:pt x="17997" y="13117"/>
                </a:lnTo>
                <a:lnTo>
                  <a:pt x="17991" y="13121"/>
                </a:lnTo>
                <a:lnTo>
                  <a:pt x="17989" y="13156"/>
                </a:lnTo>
                <a:lnTo>
                  <a:pt x="17990" y="13189"/>
                </a:lnTo>
                <a:lnTo>
                  <a:pt x="17980" y="13178"/>
                </a:lnTo>
                <a:lnTo>
                  <a:pt x="17989" y="13200"/>
                </a:lnTo>
                <a:lnTo>
                  <a:pt x="17988" y="13217"/>
                </a:lnTo>
                <a:lnTo>
                  <a:pt x="17977" y="13239"/>
                </a:lnTo>
                <a:lnTo>
                  <a:pt x="17968" y="13237"/>
                </a:lnTo>
                <a:lnTo>
                  <a:pt x="17956" y="13261"/>
                </a:lnTo>
                <a:lnTo>
                  <a:pt x="17955" y="13278"/>
                </a:lnTo>
                <a:lnTo>
                  <a:pt x="17941" y="13291"/>
                </a:lnTo>
                <a:lnTo>
                  <a:pt x="17928" y="13340"/>
                </a:lnTo>
                <a:lnTo>
                  <a:pt x="17908" y="13372"/>
                </a:lnTo>
                <a:lnTo>
                  <a:pt x="17898" y="13374"/>
                </a:lnTo>
                <a:lnTo>
                  <a:pt x="17888" y="13405"/>
                </a:lnTo>
                <a:cubicBezTo>
                  <a:pt x="17888" y="13405"/>
                  <a:pt x="17880" y="13409"/>
                  <a:pt x="17880" y="13409"/>
                </a:cubicBezTo>
                <a:close/>
                <a:moveTo>
                  <a:pt x="17479" y="14213"/>
                </a:moveTo>
                <a:lnTo>
                  <a:pt x="17490" y="14205"/>
                </a:lnTo>
                <a:lnTo>
                  <a:pt x="17487" y="14194"/>
                </a:lnTo>
                <a:cubicBezTo>
                  <a:pt x="17487" y="14194"/>
                  <a:pt x="17479" y="14213"/>
                  <a:pt x="17479" y="14213"/>
                </a:cubicBezTo>
                <a:close/>
                <a:moveTo>
                  <a:pt x="17490" y="14194"/>
                </a:moveTo>
                <a:lnTo>
                  <a:pt x="17493" y="14204"/>
                </a:lnTo>
                <a:lnTo>
                  <a:pt x="17500" y="14199"/>
                </a:lnTo>
                <a:lnTo>
                  <a:pt x="17493" y="14189"/>
                </a:lnTo>
                <a:cubicBezTo>
                  <a:pt x="17493" y="14189"/>
                  <a:pt x="17490" y="14194"/>
                  <a:pt x="17490" y="14194"/>
                </a:cubicBezTo>
                <a:close/>
                <a:moveTo>
                  <a:pt x="17357" y="11932"/>
                </a:moveTo>
                <a:lnTo>
                  <a:pt x="17345" y="11924"/>
                </a:lnTo>
                <a:lnTo>
                  <a:pt x="17329" y="11928"/>
                </a:lnTo>
                <a:lnTo>
                  <a:pt x="17334" y="11939"/>
                </a:lnTo>
                <a:lnTo>
                  <a:pt x="17344" y="11938"/>
                </a:lnTo>
                <a:lnTo>
                  <a:pt x="17357" y="11942"/>
                </a:lnTo>
                <a:cubicBezTo>
                  <a:pt x="17357" y="11942"/>
                  <a:pt x="17357" y="11932"/>
                  <a:pt x="17357" y="11932"/>
                </a:cubicBezTo>
                <a:close/>
                <a:moveTo>
                  <a:pt x="17248" y="12256"/>
                </a:moveTo>
                <a:lnTo>
                  <a:pt x="17262" y="12256"/>
                </a:lnTo>
                <a:lnTo>
                  <a:pt x="17271" y="12268"/>
                </a:lnTo>
                <a:lnTo>
                  <a:pt x="17281" y="12267"/>
                </a:lnTo>
                <a:lnTo>
                  <a:pt x="17293" y="12281"/>
                </a:lnTo>
                <a:lnTo>
                  <a:pt x="17301" y="12274"/>
                </a:lnTo>
                <a:lnTo>
                  <a:pt x="17304" y="12254"/>
                </a:lnTo>
                <a:lnTo>
                  <a:pt x="17315" y="12250"/>
                </a:lnTo>
                <a:lnTo>
                  <a:pt x="17326" y="12255"/>
                </a:lnTo>
                <a:lnTo>
                  <a:pt x="17335" y="12237"/>
                </a:lnTo>
                <a:lnTo>
                  <a:pt x="17336" y="12224"/>
                </a:lnTo>
                <a:lnTo>
                  <a:pt x="17348" y="12220"/>
                </a:lnTo>
                <a:lnTo>
                  <a:pt x="17358" y="12203"/>
                </a:lnTo>
                <a:lnTo>
                  <a:pt x="17355" y="12183"/>
                </a:lnTo>
                <a:lnTo>
                  <a:pt x="17362" y="12148"/>
                </a:lnTo>
                <a:lnTo>
                  <a:pt x="17369" y="12139"/>
                </a:lnTo>
                <a:lnTo>
                  <a:pt x="17372" y="12123"/>
                </a:lnTo>
                <a:lnTo>
                  <a:pt x="17382" y="12095"/>
                </a:lnTo>
                <a:lnTo>
                  <a:pt x="17376" y="12065"/>
                </a:lnTo>
                <a:lnTo>
                  <a:pt x="17362" y="12050"/>
                </a:lnTo>
                <a:lnTo>
                  <a:pt x="17348" y="12041"/>
                </a:lnTo>
                <a:lnTo>
                  <a:pt x="17338" y="12052"/>
                </a:lnTo>
                <a:cubicBezTo>
                  <a:pt x="17338" y="12052"/>
                  <a:pt x="17330" y="12043"/>
                  <a:pt x="17331" y="12043"/>
                </a:cubicBezTo>
                <a:lnTo>
                  <a:pt x="17317" y="12048"/>
                </a:lnTo>
                <a:lnTo>
                  <a:pt x="17310" y="12044"/>
                </a:lnTo>
                <a:lnTo>
                  <a:pt x="17301" y="12055"/>
                </a:lnTo>
                <a:lnTo>
                  <a:pt x="17288" y="12055"/>
                </a:lnTo>
                <a:lnTo>
                  <a:pt x="17275" y="12066"/>
                </a:lnTo>
                <a:lnTo>
                  <a:pt x="17263" y="12069"/>
                </a:lnTo>
                <a:lnTo>
                  <a:pt x="17260" y="12091"/>
                </a:lnTo>
                <a:lnTo>
                  <a:pt x="17239" y="12111"/>
                </a:lnTo>
                <a:lnTo>
                  <a:pt x="17222" y="12142"/>
                </a:lnTo>
                <a:lnTo>
                  <a:pt x="17228" y="12160"/>
                </a:lnTo>
                <a:lnTo>
                  <a:pt x="17229" y="12203"/>
                </a:lnTo>
                <a:lnTo>
                  <a:pt x="17236" y="12225"/>
                </a:lnTo>
                <a:lnTo>
                  <a:pt x="17235" y="12238"/>
                </a:lnTo>
                <a:cubicBezTo>
                  <a:pt x="17235" y="12238"/>
                  <a:pt x="17248" y="12256"/>
                  <a:pt x="17248" y="12256"/>
                </a:cubicBezTo>
                <a:close/>
                <a:moveTo>
                  <a:pt x="17512" y="14190"/>
                </a:moveTo>
                <a:lnTo>
                  <a:pt x="17508" y="14163"/>
                </a:lnTo>
                <a:lnTo>
                  <a:pt x="17499" y="14167"/>
                </a:lnTo>
                <a:lnTo>
                  <a:pt x="17498" y="14167"/>
                </a:lnTo>
                <a:lnTo>
                  <a:pt x="17494" y="14169"/>
                </a:lnTo>
                <a:lnTo>
                  <a:pt x="17494" y="14180"/>
                </a:lnTo>
                <a:lnTo>
                  <a:pt x="17504" y="14197"/>
                </a:lnTo>
                <a:cubicBezTo>
                  <a:pt x="17504" y="14197"/>
                  <a:pt x="17512" y="14190"/>
                  <a:pt x="17512" y="14190"/>
                </a:cubicBezTo>
                <a:close/>
                <a:moveTo>
                  <a:pt x="17905" y="11329"/>
                </a:moveTo>
                <a:lnTo>
                  <a:pt x="17906" y="11312"/>
                </a:lnTo>
                <a:lnTo>
                  <a:pt x="17901" y="11303"/>
                </a:lnTo>
                <a:lnTo>
                  <a:pt x="17895" y="11307"/>
                </a:lnTo>
                <a:lnTo>
                  <a:pt x="17898" y="11333"/>
                </a:lnTo>
                <a:cubicBezTo>
                  <a:pt x="17898" y="11333"/>
                  <a:pt x="17905" y="11329"/>
                  <a:pt x="17905" y="11329"/>
                </a:cubicBezTo>
                <a:close/>
                <a:moveTo>
                  <a:pt x="18107" y="12264"/>
                </a:moveTo>
                <a:lnTo>
                  <a:pt x="18097" y="12253"/>
                </a:lnTo>
                <a:lnTo>
                  <a:pt x="18086" y="12232"/>
                </a:lnTo>
                <a:lnTo>
                  <a:pt x="18060" y="12224"/>
                </a:lnTo>
                <a:lnTo>
                  <a:pt x="18041" y="12235"/>
                </a:lnTo>
                <a:lnTo>
                  <a:pt x="18039" y="12260"/>
                </a:lnTo>
                <a:lnTo>
                  <a:pt x="18025" y="12306"/>
                </a:lnTo>
                <a:lnTo>
                  <a:pt x="18029" y="12334"/>
                </a:lnTo>
                <a:lnTo>
                  <a:pt x="18029" y="12381"/>
                </a:lnTo>
                <a:lnTo>
                  <a:pt x="18022" y="12437"/>
                </a:lnTo>
                <a:lnTo>
                  <a:pt x="18015" y="12464"/>
                </a:lnTo>
                <a:lnTo>
                  <a:pt x="18026" y="12502"/>
                </a:lnTo>
                <a:lnTo>
                  <a:pt x="18026" y="12516"/>
                </a:lnTo>
                <a:lnTo>
                  <a:pt x="18016" y="12526"/>
                </a:lnTo>
                <a:lnTo>
                  <a:pt x="18005" y="12522"/>
                </a:lnTo>
                <a:lnTo>
                  <a:pt x="17995" y="12503"/>
                </a:lnTo>
                <a:lnTo>
                  <a:pt x="17993" y="12531"/>
                </a:lnTo>
                <a:lnTo>
                  <a:pt x="17997" y="12556"/>
                </a:lnTo>
                <a:lnTo>
                  <a:pt x="18005" y="12556"/>
                </a:lnTo>
                <a:lnTo>
                  <a:pt x="18007" y="12565"/>
                </a:lnTo>
                <a:lnTo>
                  <a:pt x="18002" y="12580"/>
                </a:lnTo>
                <a:lnTo>
                  <a:pt x="18007" y="12613"/>
                </a:lnTo>
                <a:lnTo>
                  <a:pt x="18017" y="12644"/>
                </a:lnTo>
                <a:lnTo>
                  <a:pt x="18018" y="12685"/>
                </a:lnTo>
                <a:lnTo>
                  <a:pt x="18023" y="12692"/>
                </a:lnTo>
                <a:lnTo>
                  <a:pt x="18028" y="12686"/>
                </a:lnTo>
                <a:lnTo>
                  <a:pt x="18034" y="12689"/>
                </a:lnTo>
                <a:lnTo>
                  <a:pt x="18034" y="12712"/>
                </a:lnTo>
                <a:lnTo>
                  <a:pt x="18047" y="12741"/>
                </a:lnTo>
                <a:lnTo>
                  <a:pt x="18056" y="12742"/>
                </a:lnTo>
                <a:lnTo>
                  <a:pt x="18064" y="12724"/>
                </a:lnTo>
                <a:lnTo>
                  <a:pt x="18057" y="12711"/>
                </a:lnTo>
                <a:lnTo>
                  <a:pt x="18057" y="12697"/>
                </a:lnTo>
                <a:lnTo>
                  <a:pt x="18072" y="12700"/>
                </a:lnTo>
                <a:lnTo>
                  <a:pt x="18083" y="12715"/>
                </a:lnTo>
                <a:lnTo>
                  <a:pt x="18069" y="12746"/>
                </a:lnTo>
                <a:lnTo>
                  <a:pt x="18061" y="12761"/>
                </a:lnTo>
                <a:lnTo>
                  <a:pt x="18063" y="12774"/>
                </a:lnTo>
                <a:lnTo>
                  <a:pt x="18061" y="12801"/>
                </a:lnTo>
                <a:lnTo>
                  <a:pt x="18070" y="12827"/>
                </a:lnTo>
                <a:lnTo>
                  <a:pt x="18074" y="12804"/>
                </a:lnTo>
                <a:lnTo>
                  <a:pt x="18082" y="12799"/>
                </a:lnTo>
                <a:lnTo>
                  <a:pt x="18087" y="12818"/>
                </a:lnTo>
                <a:lnTo>
                  <a:pt x="18081" y="12837"/>
                </a:lnTo>
                <a:lnTo>
                  <a:pt x="18092" y="12833"/>
                </a:lnTo>
                <a:lnTo>
                  <a:pt x="18101" y="12819"/>
                </a:lnTo>
                <a:lnTo>
                  <a:pt x="18116" y="12845"/>
                </a:lnTo>
                <a:lnTo>
                  <a:pt x="18129" y="12832"/>
                </a:lnTo>
                <a:lnTo>
                  <a:pt x="18126" y="12817"/>
                </a:lnTo>
                <a:lnTo>
                  <a:pt x="18132" y="12802"/>
                </a:lnTo>
                <a:lnTo>
                  <a:pt x="18147" y="12800"/>
                </a:lnTo>
                <a:lnTo>
                  <a:pt x="18175" y="12818"/>
                </a:lnTo>
                <a:lnTo>
                  <a:pt x="18180" y="12836"/>
                </a:lnTo>
                <a:lnTo>
                  <a:pt x="18196" y="12854"/>
                </a:lnTo>
                <a:lnTo>
                  <a:pt x="18209" y="12891"/>
                </a:lnTo>
                <a:lnTo>
                  <a:pt x="18214" y="12890"/>
                </a:lnTo>
                <a:lnTo>
                  <a:pt x="18210" y="12852"/>
                </a:lnTo>
                <a:lnTo>
                  <a:pt x="18196" y="12810"/>
                </a:lnTo>
                <a:lnTo>
                  <a:pt x="18198" y="12799"/>
                </a:lnTo>
                <a:lnTo>
                  <a:pt x="18205" y="12801"/>
                </a:lnTo>
                <a:lnTo>
                  <a:pt x="18213" y="12814"/>
                </a:lnTo>
                <a:lnTo>
                  <a:pt x="18221" y="12822"/>
                </a:lnTo>
                <a:lnTo>
                  <a:pt x="18230" y="12848"/>
                </a:lnTo>
                <a:lnTo>
                  <a:pt x="18250" y="12860"/>
                </a:lnTo>
                <a:lnTo>
                  <a:pt x="18255" y="12881"/>
                </a:lnTo>
                <a:lnTo>
                  <a:pt x="18255" y="12906"/>
                </a:lnTo>
                <a:lnTo>
                  <a:pt x="18265" y="12912"/>
                </a:lnTo>
                <a:lnTo>
                  <a:pt x="18280" y="12941"/>
                </a:lnTo>
                <a:lnTo>
                  <a:pt x="18292" y="12935"/>
                </a:lnTo>
                <a:lnTo>
                  <a:pt x="18291" y="12927"/>
                </a:lnTo>
                <a:lnTo>
                  <a:pt x="18302" y="12931"/>
                </a:lnTo>
                <a:lnTo>
                  <a:pt x="18302" y="12943"/>
                </a:lnTo>
                <a:lnTo>
                  <a:pt x="18291" y="12954"/>
                </a:lnTo>
                <a:lnTo>
                  <a:pt x="18302" y="12976"/>
                </a:lnTo>
                <a:lnTo>
                  <a:pt x="18314" y="12983"/>
                </a:lnTo>
                <a:lnTo>
                  <a:pt x="18318" y="12950"/>
                </a:lnTo>
                <a:lnTo>
                  <a:pt x="18317" y="12936"/>
                </a:lnTo>
                <a:lnTo>
                  <a:pt x="18323" y="12926"/>
                </a:lnTo>
                <a:lnTo>
                  <a:pt x="18318" y="12914"/>
                </a:lnTo>
                <a:lnTo>
                  <a:pt x="18306" y="12915"/>
                </a:lnTo>
                <a:lnTo>
                  <a:pt x="18297" y="12907"/>
                </a:lnTo>
                <a:lnTo>
                  <a:pt x="18283" y="12907"/>
                </a:lnTo>
                <a:lnTo>
                  <a:pt x="18283" y="12891"/>
                </a:lnTo>
                <a:lnTo>
                  <a:pt x="18274" y="12852"/>
                </a:lnTo>
                <a:lnTo>
                  <a:pt x="18272" y="12832"/>
                </a:lnTo>
                <a:lnTo>
                  <a:pt x="18278" y="12825"/>
                </a:lnTo>
                <a:lnTo>
                  <a:pt x="18285" y="12831"/>
                </a:lnTo>
                <a:lnTo>
                  <a:pt x="18295" y="12829"/>
                </a:lnTo>
                <a:lnTo>
                  <a:pt x="18292" y="12821"/>
                </a:lnTo>
                <a:lnTo>
                  <a:pt x="18279" y="12806"/>
                </a:lnTo>
                <a:lnTo>
                  <a:pt x="18263" y="12805"/>
                </a:lnTo>
                <a:lnTo>
                  <a:pt x="18255" y="12783"/>
                </a:lnTo>
                <a:lnTo>
                  <a:pt x="18249" y="12791"/>
                </a:lnTo>
                <a:lnTo>
                  <a:pt x="18250" y="12814"/>
                </a:lnTo>
                <a:lnTo>
                  <a:pt x="18241" y="12824"/>
                </a:lnTo>
                <a:lnTo>
                  <a:pt x="18235" y="12812"/>
                </a:lnTo>
                <a:lnTo>
                  <a:pt x="18236" y="12788"/>
                </a:lnTo>
                <a:lnTo>
                  <a:pt x="18228" y="12762"/>
                </a:lnTo>
                <a:lnTo>
                  <a:pt x="18208" y="12740"/>
                </a:lnTo>
                <a:lnTo>
                  <a:pt x="18195" y="12741"/>
                </a:lnTo>
                <a:lnTo>
                  <a:pt x="18177" y="12765"/>
                </a:lnTo>
                <a:lnTo>
                  <a:pt x="18174" y="12783"/>
                </a:lnTo>
                <a:lnTo>
                  <a:pt x="18164" y="12789"/>
                </a:lnTo>
                <a:lnTo>
                  <a:pt x="18148" y="12780"/>
                </a:lnTo>
                <a:lnTo>
                  <a:pt x="18142" y="12758"/>
                </a:lnTo>
                <a:lnTo>
                  <a:pt x="18131" y="12744"/>
                </a:lnTo>
                <a:lnTo>
                  <a:pt x="18131" y="12719"/>
                </a:lnTo>
                <a:lnTo>
                  <a:pt x="18137" y="12706"/>
                </a:lnTo>
                <a:lnTo>
                  <a:pt x="18128" y="12690"/>
                </a:lnTo>
                <a:lnTo>
                  <a:pt x="18121" y="12660"/>
                </a:lnTo>
                <a:lnTo>
                  <a:pt x="18114" y="12651"/>
                </a:lnTo>
                <a:lnTo>
                  <a:pt x="18116" y="12623"/>
                </a:lnTo>
                <a:lnTo>
                  <a:pt x="18123" y="12606"/>
                </a:lnTo>
                <a:lnTo>
                  <a:pt x="18122" y="12580"/>
                </a:lnTo>
                <a:lnTo>
                  <a:pt x="18126" y="12560"/>
                </a:lnTo>
                <a:lnTo>
                  <a:pt x="18147" y="12526"/>
                </a:lnTo>
                <a:lnTo>
                  <a:pt x="18156" y="12518"/>
                </a:lnTo>
                <a:lnTo>
                  <a:pt x="18151" y="12535"/>
                </a:lnTo>
                <a:lnTo>
                  <a:pt x="18152" y="12546"/>
                </a:lnTo>
                <a:lnTo>
                  <a:pt x="18163" y="12516"/>
                </a:lnTo>
                <a:lnTo>
                  <a:pt x="18160" y="12489"/>
                </a:lnTo>
                <a:lnTo>
                  <a:pt x="18168" y="12456"/>
                </a:lnTo>
                <a:lnTo>
                  <a:pt x="18174" y="12403"/>
                </a:lnTo>
                <a:lnTo>
                  <a:pt x="18167" y="12389"/>
                </a:lnTo>
                <a:lnTo>
                  <a:pt x="18163" y="12360"/>
                </a:lnTo>
                <a:lnTo>
                  <a:pt x="18155" y="12355"/>
                </a:lnTo>
                <a:lnTo>
                  <a:pt x="18143" y="12320"/>
                </a:lnTo>
                <a:lnTo>
                  <a:pt x="18146" y="12276"/>
                </a:lnTo>
                <a:lnTo>
                  <a:pt x="18154" y="12260"/>
                </a:lnTo>
                <a:lnTo>
                  <a:pt x="18155" y="12244"/>
                </a:lnTo>
                <a:lnTo>
                  <a:pt x="18146" y="12224"/>
                </a:lnTo>
                <a:lnTo>
                  <a:pt x="18140" y="12228"/>
                </a:lnTo>
                <a:lnTo>
                  <a:pt x="18139" y="12239"/>
                </a:lnTo>
                <a:lnTo>
                  <a:pt x="18129" y="12252"/>
                </a:lnTo>
                <a:lnTo>
                  <a:pt x="18110" y="12252"/>
                </a:lnTo>
                <a:cubicBezTo>
                  <a:pt x="18110" y="12252"/>
                  <a:pt x="18107" y="12264"/>
                  <a:pt x="18107" y="12264"/>
                </a:cubicBezTo>
                <a:close/>
                <a:moveTo>
                  <a:pt x="18309" y="12850"/>
                </a:moveTo>
                <a:lnTo>
                  <a:pt x="18327" y="12844"/>
                </a:lnTo>
                <a:lnTo>
                  <a:pt x="18332" y="12820"/>
                </a:lnTo>
                <a:lnTo>
                  <a:pt x="18326" y="12797"/>
                </a:lnTo>
                <a:lnTo>
                  <a:pt x="18316" y="12780"/>
                </a:lnTo>
                <a:lnTo>
                  <a:pt x="18309" y="12789"/>
                </a:lnTo>
                <a:lnTo>
                  <a:pt x="18312" y="12814"/>
                </a:lnTo>
                <a:lnTo>
                  <a:pt x="18308" y="12832"/>
                </a:lnTo>
                <a:lnTo>
                  <a:pt x="18303" y="12838"/>
                </a:lnTo>
                <a:cubicBezTo>
                  <a:pt x="18303" y="12838"/>
                  <a:pt x="18309" y="12850"/>
                  <a:pt x="18309" y="12850"/>
                </a:cubicBezTo>
                <a:close/>
                <a:moveTo>
                  <a:pt x="18158" y="12771"/>
                </a:moveTo>
                <a:lnTo>
                  <a:pt x="18168" y="12780"/>
                </a:lnTo>
                <a:lnTo>
                  <a:pt x="18166" y="12763"/>
                </a:lnTo>
                <a:lnTo>
                  <a:pt x="18156" y="12752"/>
                </a:lnTo>
                <a:cubicBezTo>
                  <a:pt x="18156" y="12752"/>
                  <a:pt x="18158" y="12771"/>
                  <a:pt x="18158" y="12771"/>
                </a:cubicBezTo>
                <a:close/>
                <a:moveTo>
                  <a:pt x="18335" y="12972"/>
                </a:moveTo>
                <a:lnTo>
                  <a:pt x="18329" y="12968"/>
                </a:lnTo>
                <a:lnTo>
                  <a:pt x="18329" y="12983"/>
                </a:lnTo>
                <a:lnTo>
                  <a:pt x="18339" y="13019"/>
                </a:lnTo>
                <a:lnTo>
                  <a:pt x="18357" y="13042"/>
                </a:lnTo>
                <a:lnTo>
                  <a:pt x="18372" y="13072"/>
                </a:lnTo>
                <a:lnTo>
                  <a:pt x="18379" y="13080"/>
                </a:lnTo>
                <a:lnTo>
                  <a:pt x="18377" y="13090"/>
                </a:lnTo>
                <a:lnTo>
                  <a:pt x="18370" y="13104"/>
                </a:lnTo>
                <a:lnTo>
                  <a:pt x="18368" y="13109"/>
                </a:lnTo>
                <a:lnTo>
                  <a:pt x="18375" y="13105"/>
                </a:lnTo>
                <a:lnTo>
                  <a:pt x="18377" y="13111"/>
                </a:lnTo>
                <a:lnTo>
                  <a:pt x="18382" y="13117"/>
                </a:lnTo>
                <a:lnTo>
                  <a:pt x="18393" y="13129"/>
                </a:lnTo>
                <a:lnTo>
                  <a:pt x="18397" y="13144"/>
                </a:lnTo>
                <a:lnTo>
                  <a:pt x="18417" y="13146"/>
                </a:lnTo>
                <a:lnTo>
                  <a:pt x="18421" y="13150"/>
                </a:lnTo>
                <a:lnTo>
                  <a:pt x="18424" y="13144"/>
                </a:lnTo>
                <a:lnTo>
                  <a:pt x="18431" y="13149"/>
                </a:lnTo>
                <a:lnTo>
                  <a:pt x="18425" y="13135"/>
                </a:lnTo>
                <a:lnTo>
                  <a:pt x="18421" y="13115"/>
                </a:lnTo>
                <a:lnTo>
                  <a:pt x="18413" y="13104"/>
                </a:lnTo>
                <a:lnTo>
                  <a:pt x="18414" y="13071"/>
                </a:lnTo>
                <a:lnTo>
                  <a:pt x="18412" y="13031"/>
                </a:lnTo>
                <a:lnTo>
                  <a:pt x="18413" y="13018"/>
                </a:lnTo>
                <a:lnTo>
                  <a:pt x="18408" y="13012"/>
                </a:lnTo>
                <a:lnTo>
                  <a:pt x="18396" y="12986"/>
                </a:lnTo>
                <a:lnTo>
                  <a:pt x="18389" y="12965"/>
                </a:lnTo>
                <a:lnTo>
                  <a:pt x="18381" y="12964"/>
                </a:lnTo>
                <a:lnTo>
                  <a:pt x="18377" y="12967"/>
                </a:lnTo>
                <a:lnTo>
                  <a:pt x="18371" y="12962"/>
                </a:lnTo>
                <a:lnTo>
                  <a:pt x="18364" y="12964"/>
                </a:lnTo>
                <a:lnTo>
                  <a:pt x="18359" y="12973"/>
                </a:lnTo>
                <a:lnTo>
                  <a:pt x="18345" y="12972"/>
                </a:lnTo>
                <a:cubicBezTo>
                  <a:pt x="18345" y="12972"/>
                  <a:pt x="18335" y="12972"/>
                  <a:pt x="18335" y="12972"/>
                </a:cubicBezTo>
                <a:close/>
                <a:moveTo>
                  <a:pt x="18026" y="10669"/>
                </a:moveTo>
                <a:lnTo>
                  <a:pt x="18013" y="10656"/>
                </a:lnTo>
                <a:lnTo>
                  <a:pt x="18005" y="10657"/>
                </a:lnTo>
                <a:lnTo>
                  <a:pt x="18000" y="10654"/>
                </a:lnTo>
                <a:lnTo>
                  <a:pt x="18003" y="10669"/>
                </a:lnTo>
                <a:lnTo>
                  <a:pt x="18016" y="10676"/>
                </a:lnTo>
                <a:lnTo>
                  <a:pt x="18026" y="10687"/>
                </a:lnTo>
                <a:cubicBezTo>
                  <a:pt x="18026" y="10687"/>
                  <a:pt x="18026" y="10669"/>
                  <a:pt x="18026" y="10669"/>
                </a:cubicBezTo>
                <a:close/>
                <a:moveTo>
                  <a:pt x="17978" y="11455"/>
                </a:moveTo>
                <a:lnTo>
                  <a:pt x="17964" y="11498"/>
                </a:lnTo>
                <a:lnTo>
                  <a:pt x="17956" y="11543"/>
                </a:lnTo>
                <a:lnTo>
                  <a:pt x="17951" y="11550"/>
                </a:lnTo>
                <a:lnTo>
                  <a:pt x="17956" y="11560"/>
                </a:lnTo>
                <a:lnTo>
                  <a:pt x="17956" y="11605"/>
                </a:lnTo>
                <a:lnTo>
                  <a:pt x="17958" y="11650"/>
                </a:lnTo>
                <a:lnTo>
                  <a:pt x="17965" y="11658"/>
                </a:lnTo>
                <a:lnTo>
                  <a:pt x="17967" y="11671"/>
                </a:lnTo>
                <a:lnTo>
                  <a:pt x="17964" y="11673"/>
                </a:lnTo>
                <a:lnTo>
                  <a:pt x="17964" y="11687"/>
                </a:lnTo>
                <a:lnTo>
                  <a:pt x="17971" y="11705"/>
                </a:lnTo>
                <a:lnTo>
                  <a:pt x="17978" y="11709"/>
                </a:lnTo>
                <a:lnTo>
                  <a:pt x="17980" y="11723"/>
                </a:lnTo>
                <a:lnTo>
                  <a:pt x="17999" y="11734"/>
                </a:lnTo>
                <a:lnTo>
                  <a:pt x="18009" y="11758"/>
                </a:lnTo>
                <a:lnTo>
                  <a:pt x="18008" y="11785"/>
                </a:lnTo>
                <a:lnTo>
                  <a:pt x="18009" y="11804"/>
                </a:lnTo>
                <a:lnTo>
                  <a:pt x="18018" y="11798"/>
                </a:lnTo>
                <a:lnTo>
                  <a:pt x="18028" y="11804"/>
                </a:lnTo>
                <a:lnTo>
                  <a:pt x="18025" y="11781"/>
                </a:lnTo>
                <a:lnTo>
                  <a:pt x="18029" y="11754"/>
                </a:lnTo>
                <a:lnTo>
                  <a:pt x="18022" y="11720"/>
                </a:lnTo>
                <a:lnTo>
                  <a:pt x="18033" y="11695"/>
                </a:lnTo>
                <a:lnTo>
                  <a:pt x="18050" y="11651"/>
                </a:lnTo>
                <a:lnTo>
                  <a:pt x="18050" y="11624"/>
                </a:lnTo>
                <a:lnTo>
                  <a:pt x="18055" y="11615"/>
                </a:lnTo>
                <a:lnTo>
                  <a:pt x="18049" y="11611"/>
                </a:lnTo>
                <a:lnTo>
                  <a:pt x="18053" y="11568"/>
                </a:lnTo>
                <a:lnTo>
                  <a:pt x="18054" y="11538"/>
                </a:lnTo>
                <a:lnTo>
                  <a:pt x="18052" y="11505"/>
                </a:lnTo>
                <a:lnTo>
                  <a:pt x="18059" y="11481"/>
                </a:lnTo>
                <a:lnTo>
                  <a:pt x="18062" y="11422"/>
                </a:lnTo>
                <a:lnTo>
                  <a:pt x="18067" y="11392"/>
                </a:lnTo>
                <a:lnTo>
                  <a:pt x="18071" y="11390"/>
                </a:lnTo>
                <a:lnTo>
                  <a:pt x="18069" y="11371"/>
                </a:lnTo>
                <a:lnTo>
                  <a:pt x="18057" y="11356"/>
                </a:lnTo>
                <a:lnTo>
                  <a:pt x="18053" y="11356"/>
                </a:lnTo>
                <a:lnTo>
                  <a:pt x="18046" y="11330"/>
                </a:lnTo>
                <a:lnTo>
                  <a:pt x="18031" y="11322"/>
                </a:lnTo>
                <a:lnTo>
                  <a:pt x="18022" y="11330"/>
                </a:lnTo>
                <a:lnTo>
                  <a:pt x="18023" y="11345"/>
                </a:lnTo>
                <a:lnTo>
                  <a:pt x="18011" y="11353"/>
                </a:lnTo>
                <a:lnTo>
                  <a:pt x="17997" y="11380"/>
                </a:lnTo>
                <a:lnTo>
                  <a:pt x="17983" y="11420"/>
                </a:lnTo>
                <a:lnTo>
                  <a:pt x="17986" y="11430"/>
                </a:lnTo>
                <a:lnTo>
                  <a:pt x="17984" y="11446"/>
                </a:lnTo>
                <a:cubicBezTo>
                  <a:pt x="17984" y="11446"/>
                  <a:pt x="17978" y="11455"/>
                  <a:pt x="17978" y="11455"/>
                </a:cubicBezTo>
                <a:close/>
                <a:moveTo>
                  <a:pt x="18126" y="12166"/>
                </a:moveTo>
                <a:lnTo>
                  <a:pt x="18117" y="12184"/>
                </a:lnTo>
                <a:lnTo>
                  <a:pt x="18125" y="12194"/>
                </a:lnTo>
                <a:lnTo>
                  <a:pt x="18130" y="12178"/>
                </a:lnTo>
                <a:cubicBezTo>
                  <a:pt x="18130" y="12178"/>
                  <a:pt x="18125" y="12166"/>
                  <a:pt x="18126" y="12166"/>
                </a:cubicBezTo>
                <a:close/>
                <a:moveTo>
                  <a:pt x="18521" y="10065"/>
                </a:moveTo>
                <a:lnTo>
                  <a:pt x="18507" y="10084"/>
                </a:lnTo>
                <a:lnTo>
                  <a:pt x="18504" y="10097"/>
                </a:lnTo>
                <a:lnTo>
                  <a:pt x="18495" y="10109"/>
                </a:lnTo>
                <a:lnTo>
                  <a:pt x="18482" y="10132"/>
                </a:lnTo>
                <a:lnTo>
                  <a:pt x="18477" y="10149"/>
                </a:lnTo>
                <a:lnTo>
                  <a:pt x="18466" y="10150"/>
                </a:lnTo>
                <a:lnTo>
                  <a:pt x="18454" y="10161"/>
                </a:lnTo>
                <a:lnTo>
                  <a:pt x="18460" y="10161"/>
                </a:lnTo>
                <a:lnTo>
                  <a:pt x="18467" y="10162"/>
                </a:lnTo>
                <a:lnTo>
                  <a:pt x="18471" y="10182"/>
                </a:lnTo>
                <a:lnTo>
                  <a:pt x="18477" y="10209"/>
                </a:lnTo>
                <a:lnTo>
                  <a:pt x="18473" y="10217"/>
                </a:lnTo>
                <a:lnTo>
                  <a:pt x="18470" y="10199"/>
                </a:lnTo>
                <a:lnTo>
                  <a:pt x="18465" y="10185"/>
                </a:lnTo>
                <a:lnTo>
                  <a:pt x="18462" y="10203"/>
                </a:lnTo>
                <a:lnTo>
                  <a:pt x="18465" y="10224"/>
                </a:lnTo>
                <a:lnTo>
                  <a:pt x="18473" y="10230"/>
                </a:lnTo>
                <a:lnTo>
                  <a:pt x="18475" y="10243"/>
                </a:lnTo>
                <a:lnTo>
                  <a:pt x="18471" y="10258"/>
                </a:lnTo>
                <a:lnTo>
                  <a:pt x="18477" y="10252"/>
                </a:lnTo>
                <a:lnTo>
                  <a:pt x="18482" y="10236"/>
                </a:lnTo>
                <a:lnTo>
                  <a:pt x="18492" y="10231"/>
                </a:lnTo>
                <a:lnTo>
                  <a:pt x="18499" y="10235"/>
                </a:lnTo>
                <a:lnTo>
                  <a:pt x="18493" y="10243"/>
                </a:lnTo>
                <a:lnTo>
                  <a:pt x="18498" y="10249"/>
                </a:lnTo>
                <a:lnTo>
                  <a:pt x="18509" y="10244"/>
                </a:lnTo>
                <a:lnTo>
                  <a:pt x="18508" y="10223"/>
                </a:lnTo>
                <a:lnTo>
                  <a:pt x="18500" y="10212"/>
                </a:lnTo>
                <a:lnTo>
                  <a:pt x="18488" y="10217"/>
                </a:lnTo>
                <a:lnTo>
                  <a:pt x="18489" y="10208"/>
                </a:lnTo>
                <a:lnTo>
                  <a:pt x="18492" y="10198"/>
                </a:lnTo>
                <a:lnTo>
                  <a:pt x="18489" y="10181"/>
                </a:lnTo>
                <a:lnTo>
                  <a:pt x="18495" y="10169"/>
                </a:lnTo>
                <a:lnTo>
                  <a:pt x="18506" y="10176"/>
                </a:lnTo>
                <a:lnTo>
                  <a:pt x="18518" y="10210"/>
                </a:lnTo>
                <a:lnTo>
                  <a:pt x="18520" y="10235"/>
                </a:lnTo>
                <a:lnTo>
                  <a:pt x="18525" y="10246"/>
                </a:lnTo>
                <a:lnTo>
                  <a:pt x="18526" y="10285"/>
                </a:lnTo>
                <a:lnTo>
                  <a:pt x="18516" y="10321"/>
                </a:lnTo>
                <a:lnTo>
                  <a:pt x="18505" y="10323"/>
                </a:lnTo>
                <a:lnTo>
                  <a:pt x="18508" y="10336"/>
                </a:lnTo>
                <a:lnTo>
                  <a:pt x="18518" y="10366"/>
                </a:lnTo>
                <a:lnTo>
                  <a:pt x="18522" y="10405"/>
                </a:lnTo>
                <a:lnTo>
                  <a:pt x="18533" y="10427"/>
                </a:lnTo>
                <a:lnTo>
                  <a:pt x="18533" y="10446"/>
                </a:lnTo>
                <a:lnTo>
                  <a:pt x="18528" y="10458"/>
                </a:lnTo>
                <a:lnTo>
                  <a:pt x="18536" y="10476"/>
                </a:lnTo>
                <a:lnTo>
                  <a:pt x="18547" y="10474"/>
                </a:lnTo>
                <a:lnTo>
                  <a:pt x="18556" y="10483"/>
                </a:lnTo>
                <a:lnTo>
                  <a:pt x="18560" y="10474"/>
                </a:lnTo>
                <a:lnTo>
                  <a:pt x="18560" y="10462"/>
                </a:lnTo>
                <a:lnTo>
                  <a:pt x="18550" y="10436"/>
                </a:lnTo>
                <a:lnTo>
                  <a:pt x="18550" y="10400"/>
                </a:lnTo>
                <a:lnTo>
                  <a:pt x="18556" y="10388"/>
                </a:lnTo>
                <a:lnTo>
                  <a:pt x="18563" y="10398"/>
                </a:lnTo>
                <a:lnTo>
                  <a:pt x="18559" y="10407"/>
                </a:lnTo>
                <a:lnTo>
                  <a:pt x="18559" y="10418"/>
                </a:lnTo>
                <a:lnTo>
                  <a:pt x="18569" y="10436"/>
                </a:lnTo>
                <a:lnTo>
                  <a:pt x="18573" y="10467"/>
                </a:lnTo>
                <a:lnTo>
                  <a:pt x="18570" y="10485"/>
                </a:lnTo>
                <a:lnTo>
                  <a:pt x="18572" y="10501"/>
                </a:lnTo>
                <a:lnTo>
                  <a:pt x="18584" y="10488"/>
                </a:lnTo>
                <a:lnTo>
                  <a:pt x="18597" y="10457"/>
                </a:lnTo>
                <a:lnTo>
                  <a:pt x="18585" y="10436"/>
                </a:lnTo>
                <a:lnTo>
                  <a:pt x="18585" y="10424"/>
                </a:lnTo>
                <a:lnTo>
                  <a:pt x="18591" y="10419"/>
                </a:lnTo>
                <a:lnTo>
                  <a:pt x="18601" y="10424"/>
                </a:lnTo>
                <a:lnTo>
                  <a:pt x="18607" y="10431"/>
                </a:lnTo>
                <a:lnTo>
                  <a:pt x="18610" y="10408"/>
                </a:lnTo>
                <a:lnTo>
                  <a:pt x="18609" y="10373"/>
                </a:lnTo>
                <a:lnTo>
                  <a:pt x="18606" y="10354"/>
                </a:lnTo>
                <a:lnTo>
                  <a:pt x="18607" y="10290"/>
                </a:lnTo>
                <a:lnTo>
                  <a:pt x="18605" y="10256"/>
                </a:lnTo>
                <a:lnTo>
                  <a:pt x="18612" y="10235"/>
                </a:lnTo>
                <a:lnTo>
                  <a:pt x="18625" y="10214"/>
                </a:lnTo>
                <a:lnTo>
                  <a:pt x="18622" y="10197"/>
                </a:lnTo>
                <a:lnTo>
                  <a:pt x="18615" y="10193"/>
                </a:lnTo>
                <a:lnTo>
                  <a:pt x="18615" y="10172"/>
                </a:lnTo>
                <a:lnTo>
                  <a:pt x="18607" y="10170"/>
                </a:lnTo>
                <a:lnTo>
                  <a:pt x="18610" y="10155"/>
                </a:lnTo>
                <a:lnTo>
                  <a:pt x="18588" y="10155"/>
                </a:lnTo>
                <a:lnTo>
                  <a:pt x="18585" y="10147"/>
                </a:lnTo>
                <a:lnTo>
                  <a:pt x="18595" y="10136"/>
                </a:lnTo>
                <a:lnTo>
                  <a:pt x="18599" y="10122"/>
                </a:lnTo>
                <a:lnTo>
                  <a:pt x="18596" y="10092"/>
                </a:lnTo>
                <a:lnTo>
                  <a:pt x="18587" y="10083"/>
                </a:lnTo>
                <a:lnTo>
                  <a:pt x="18576" y="10087"/>
                </a:lnTo>
                <a:lnTo>
                  <a:pt x="18576" y="10094"/>
                </a:lnTo>
                <a:lnTo>
                  <a:pt x="18567" y="10105"/>
                </a:lnTo>
                <a:lnTo>
                  <a:pt x="18557" y="10102"/>
                </a:lnTo>
                <a:lnTo>
                  <a:pt x="18543" y="10075"/>
                </a:lnTo>
                <a:lnTo>
                  <a:pt x="18545" y="10059"/>
                </a:lnTo>
                <a:lnTo>
                  <a:pt x="18566" y="10042"/>
                </a:lnTo>
                <a:lnTo>
                  <a:pt x="18584" y="10036"/>
                </a:lnTo>
                <a:lnTo>
                  <a:pt x="18604" y="10048"/>
                </a:lnTo>
                <a:lnTo>
                  <a:pt x="18614" y="10056"/>
                </a:lnTo>
                <a:lnTo>
                  <a:pt x="18616" y="10046"/>
                </a:lnTo>
                <a:lnTo>
                  <a:pt x="18616" y="10031"/>
                </a:lnTo>
                <a:lnTo>
                  <a:pt x="18617" y="10008"/>
                </a:lnTo>
                <a:lnTo>
                  <a:pt x="18615" y="9992"/>
                </a:lnTo>
                <a:lnTo>
                  <a:pt x="18619" y="9980"/>
                </a:lnTo>
                <a:lnTo>
                  <a:pt x="18628" y="9978"/>
                </a:lnTo>
                <a:lnTo>
                  <a:pt x="18633" y="9992"/>
                </a:lnTo>
                <a:lnTo>
                  <a:pt x="18642" y="9993"/>
                </a:lnTo>
                <a:lnTo>
                  <a:pt x="18653" y="9983"/>
                </a:lnTo>
                <a:lnTo>
                  <a:pt x="18675" y="9976"/>
                </a:lnTo>
                <a:lnTo>
                  <a:pt x="18697" y="9964"/>
                </a:lnTo>
                <a:lnTo>
                  <a:pt x="18710" y="9963"/>
                </a:lnTo>
                <a:lnTo>
                  <a:pt x="18716" y="9967"/>
                </a:lnTo>
                <a:lnTo>
                  <a:pt x="18723" y="9961"/>
                </a:lnTo>
                <a:lnTo>
                  <a:pt x="18723" y="9954"/>
                </a:lnTo>
                <a:lnTo>
                  <a:pt x="18737" y="9941"/>
                </a:lnTo>
                <a:lnTo>
                  <a:pt x="18741" y="9928"/>
                </a:lnTo>
                <a:lnTo>
                  <a:pt x="18756" y="9907"/>
                </a:lnTo>
                <a:lnTo>
                  <a:pt x="18772" y="9898"/>
                </a:lnTo>
                <a:lnTo>
                  <a:pt x="18792" y="9904"/>
                </a:lnTo>
                <a:lnTo>
                  <a:pt x="18804" y="9898"/>
                </a:lnTo>
                <a:lnTo>
                  <a:pt x="18810" y="9907"/>
                </a:lnTo>
                <a:lnTo>
                  <a:pt x="18810" y="9926"/>
                </a:lnTo>
                <a:lnTo>
                  <a:pt x="18800" y="9950"/>
                </a:lnTo>
                <a:lnTo>
                  <a:pt x="18797" y="9969"/>
                </a:lnTo>
                <a:lnTo>
                  <a:pt x="18803" y="9976"/>
                </a:lnTo>
                <a:lnTo>
                  <a:pt x="18804" y="9997"/>
                </a:lnTo>
                <a:lnTo>
                  <a:pt x="18805" y="10018"/>
                </a:lnTo>
                <a:lnTo>
                  <a:pt x="18803" y="10026"/>
                </a:lnTo>
                <a:lnTo>
                  <a:pt x="18807" y="10048"/>
                </a:lnTo>
                <a:lnTo>
                  <a:pt x="18820" y="10058"/>
                </a:lnTo>
                <a:lnTo>
                  <a:pt x="18839" y="10088"/>
                </a:lnTo>
                <a:lnTo>
                  <a:pt x="18852" y="10094"/>
                </a:lnTo>
                <a:lnTo>
                  <a:pt x="18860" y="10087"/>
                </a:lnTo>
                <a:lnTo>
                  <a:pt x="18873" y="10053"/>
                </a:lnTo>
                <a:lnTo>
                  <a:pt x="18874" y="10031"/>
                </a:lnTo>
                <a:lnTo>
                  <a:pt x="18882" y="10024"/>
                </a:lnTo>
                <a:lnTo>
                  <a:pt x="18884" y="10013"/>
                </a:lnTo>
                <a:lnTo>
                  <a:pt x="18881" y="9997"/>
                </a:lnTo>
                <a:lnTo>
                  <a:pt x="18890" y="9970"/>
                </a:lnTo>
                <a:lnTo>
                  <a:pt x="18901" y="9967"/>
                </a:lnTo>
                <a:lnTo>
                  <a:pt x="18912" y="9967"/>
                </a:lnTo>
                <a:lnTo>
                  <a:pt x="18915" y="9956"/>
                </a:lnTo>
                <a:lnTo>
                  <a:pt x="18912" y="9947"/>
                </a:lnTo>
                <a:lnTo>
                  <a:pt x="18909" y="9924"/>
                </a:lnTo>
                <a:lnTo>
                  <a:pt x="18885" y="9906"/>
                </a:lnTo>
                <a:lnTo>
                  <a:pt x="18882" y="9895"/>
                </a:lnTo>
                <a:lnTo>
                  <a:pt x="18887" y="9864"/>
                </a:lnTo>
                <a:lnTo>
                  <a:pt x="18895" y="9853"/>
                </a:lnTo>
                <a:lnTo>
                  <a:pt x="18900" y="9850"/>
                </a:lnTo>
                <a:lnTo>
                  <a:pt x="18898" y="9859"/>
                </a:lnTo>
                <a:lnTo>
                  <a:pt x="18899" y="9884"/>
                </a:lnTo>
                <a:lnTo>
                  <a:pt x="18904" y="9891"/>
                </a:lnTo>
                <a:lnTo>
                  <a:pt x="18910" y="9884"/>
                </a:lnTo>
                <a:lnTo>
                  <a:pt x="18913" y="9877"/>
                </a:lnTo>
                <a:lnTo>
                  <a:pt x="18922" y="9881"/>
                </a:lnTo>
                <a:lnTo>
                  <a:pt x="18929" y="9889"/>
                </a:lnTo>
                <a:lnTo>
                  <a:pt x="18936" y="9885"/>
                </a:lnTo>
                <a:lnTo>
                  <a:pt x="18941" y="9887"/>
                </a:lnTo>
                <a:lnTo>
                  <a:pt x="18938" y="9896"/>
                </a:lnTo>
                <a:lnTo>
                  <a:pt x="18926" y="9902"/>
                </a:lnTo>
                <a:lnTo>
                  <a:pt x="18924" y="9907"/>
                </a:lnTo>
                <a:lnTo>
                  <a:pt x="18929" y="9911"/>
                </a:lnTo>
                <a:lnTo>
                  <a:pt x="18939" y="9906"/>
                </a:lnTo>
                <a:lnTo>
                  <a:pt x="18955" y="9891"/>
                </a:lnTo>
                <a:lnTo>
                  <a:pt x="18989" y="9896"/>
                </a:lnTo>
                <a:lnTo>
                  <a:pt x="19007" y="9893"/>
                </a:lnTo>
                <a:lnTo>
                  <a:pt x="19002" y="9886"/>
                </a:lnTo>
                <a:lnTo>
                  <a:pt x="18999" y="9863"/>
                </a:lnTo>
                <a:lnTo>
                  <a:pt x="19002" y="9837"/>
                </a:lnTo>
                <a:lnTo>
                  <a:pt x="19017" y="9824"/>
                </a:lnTo>
                <a:lnTo>
                  <a:pt x="19028" y="9828"/>
                </a:lnTo>
                <a:lnTo>
                  <a:pt x="19030" y="9850"/>
                </a:lnTo>
                <a:lnTo>
                  <a:pt x="19026" y="9872"/>
                </a:lnTo>
                <a:lnTo>
                  <a:pt x="19032" y="9888"/>
                </a:lnTo>
                <a:lnTo>
                  <a:pt x="19042" y="9886"/>
                </a:lnTo>
                <a:lnTo>
                  <a:pt x="19052" y="9863"/>
                </a:lnTo>
                <a:lnTo>
                  <a:pt x="19044" y="9824"/>
                </a:lnTo>
                <a:lnTo>
                  <a:pt x="19048" y="9799"/>
                </a:lnTo>
                <a:lnTo>
                  <a:pt x="19065" y="9778"/>
                </a:lnTo>
                <a:lnTo>
                  <a:pt x="19074" y="9777"/>
                </a:lnTo>
                <a:lnTo>
                  <a:pt x="19077" y="9766"/>
                </a:lnTo>
                <a:lnTo>
                  <a:pt x="19071" y="9753"/>
                </a:lnTo>
                <a:lnTo>
                  <a:pt x="19074" y="9726"/>
                </a:lnTo>
                <a:lnTo>
                  <a:pt x="19082" y="9717"/>
                </a:lnTo>
                <a:lnTo>
                  <a:pt x="19095" y="9721"/>
                </a:lnTo>
                <a:lnTo>
                  <a:pt x="19098" y="9733"/>
                </a:lnTo>
                <a:lnTo>
                  <a:pt x="19092" y="9749"/>
                </a:lnTo>
                <a:lnTo>
                  <a:pt x="19088" y="9780"/>
                </a:lnTo>
                <a:lnTo>
                  <a:pt x="19092" y="9845"/>
                </a:lnTo>
                <a:lnTo>
                  <a:pt x="19098" y="9850"/>
                </a:lnTo>
                <a:lnTo>
                  <a:pt x="19107" y="9840"/>
                </a:lnTo>
                <a:lnTo>
                  <a:pt x="19113" y="9818"/>
                </a:lnTo>
                <a:lnTo>
                  <a:pt x="19124" y="9817"/>
                </a:lnTo>
                <a:lnTo>
                  <a:pt x="19137" y="9794"/>
                </a:lnTo>
                <a:lnTo>
                  <a:pt x="19142" y="9764"/>
                </a:lnTo>
                <a:lnTo>
                  <a:pt x="19139" y="9746"/>
                </a:lnTo>
                <a:lnTo>
                  <a:pt x="19153" y="9723"/>
                </a:lnTo>
                <a:lnTo>
                  <a:pt x="19151" y="9708"/>
                </a:lnTo>
                <a:lnTo>
                  <a:pt x="19144" y="9697"/>
                </a:lnTo>
                <a:lnTo>
                  <a:pt x="19128" y="9661"/>
                </a:lnTo>
                <a:lnTo>
                  <a:pt x="19123" y="9634"/>
                </a:lnTo>
                <a:lnTo>
                  <a:pt x="19119" y="9579"/>
                </a:lnTo>
                <a:lnTo>
                  <a:pt x="19124" y="9515"/>
                </a:lnTo>
                <a:lnTo>
                  <a:pt x="19125" y="9472"/>
                </a:lnTo>
                <a:lnTo>
                  <a:pt x="19113" y="9392"/>
                </a:lnTo>
                <a:lnTo>
                  <a:pt x="19096" y="9355"/>
                </a:lnTo>
                <a:lnTo>
                  <a:pt x="19095" y="9325"/>
                </a:lnTo>
                <a:lnTo>
                  <a:pt x="19099" y="9288"/>
                </a:lnTo>
                <a:lnTo>
                  <a:pt x="19120" y="9272"/>
                </a:lnTo>
                <a:lnTo>
                  <a:pt x="19130" y="9272"/>
                </a:lnTo>
                <a:lnTo>
                  <a:pt x="19135" y="9287"/>
                </a:lnTo>
                <a:lnTo>
                  <a:pt x="19139" y="9279"/>
                </a:lnTo>
                <a:lnTo>
                  <a:pt x="19136" y="9253"/>
                </a:lnTo>
                <a:lnTo>
                  <a:pt x="19133" y="9236"/>
                </a:lnTo>
                <a:lnTo>
                  <a:pt x="19129" y="9227"/>
                </a:lnTo>
                <a:lnTo>
                  <a:pt x="19126" y="9204"/>
                </a:lnTo>
                <a:lnTo>
                  <a:pt x="19127" y="9193"/>
                </a:lnTo>
                <a:lnTo>
                  <a:pt x="19126" y="9176"/>
                </a:lnTo>
                <a:lnTo>
                  <a:pt x="19131" y="9162"/>
                </a:lnTo>
                <a:lnTo>
                  <a:pt x="19131" y="9155"/>
                </a:lnTo>
                <a:lnTo>
                  <a:pt x="19132" y="9137"/>
                </a:lnTo>
                <a:lnTo>
                  <a:pt x="19128" y="9127"/>
                </a:lnTo>
                <a:lnTo>
                  <a:pt x="19128" y="9099"/>
                </a:lnTo>
                <a:lnTo>
                  <a:pt x="19130" y="9085"/>
                </a:lnTo>
                <a:lnTo>
                  <a:pt x="19125" y="9069"/>
                </a:lnTo>
                <a:lnTo>
                  <a:pt x="19121" y="9025"/>
                </a:lnTo>
                <a:lnTo>
                  <a:pt x="19109" y="8989"/>
                </a:lnTo>
                <a:lnTo>
                  <a:pt x="19102" y="8989"/>
                </a:lnTo>
                <a:lnTo>
                  <a:pt x="19095" y="8982"/>
                </a:lnTo>
                <a:lnTo>
                  <a:pt x="19093" y="8934"/>
                </a:lnTo>
                <a:lnTo>
                  <a:pt x="19081" y="8914"/>
                </a:lnTo>
                <a:lnTo>
                  <a:pt x="19053" y="8863"/>
                </a:lnTo>
                <a:lnTo>
                  <a:pt x="19046" y="8840"/>
                </a:lnTo>
                <a:lnTo>
                  <a:pt x="19041" y="8804"/>
                </a:lnTo>
                <a:lnTo>
                  <a:pt x="19039" y="8770"/>
                </a:lnTo>
                <a:lnTo>
                  <a:pt x="19040" y="8758"/>
                </a:lnTo>
                <a:lnTo>
                  <a:pt x="19032" y="8766"/>
                </a:lnTo>
                <a:lnTo>
                  <a:pt x="19026" y="8768"/>
                </a:lnTo>
                <a:lnTo>
                  <a:pt x="19023" y="8761"/>
                </a:lnTo>
                <a:lnTo>
                  <a:pt x="19011" y="8752"/>
                </a:lnTo>
                <a:lnTo>
                  <a:pt x="19005" y="8751"/>
                </a:lnTo>
                <a:lnTo>
                  <a:pt x="19006" y="8758"/>
                </a:lnTo>
                <a:lnTo>
                  <a:pt x="18999" y="8786"/>
                </a:lnTo>
                <a:lnTo>
                  <a:pt x="18999" y="8805"/>
                </a:lnTo>
                <a:lnTo>
                  <a:pt x="19005" y="8815"/>
                </a:lnTo>
                <a:lnTo>
                  <a:pt x="19011" y="8810"/>
                </a:lnTo>
                <a:lnTo>
                  <a:pt x="19027" y="8787"/>
                </a:lnTo>
                <a:lnTo>
                  <a:pt x="19033" y="8815"/>
                </a:lnTo>
                <a:lnTo>
                  <a:pt x="19028" y="8836"/>
                </a:lnTo>
                <a:lnTo>
                  <a:pt x="19020" y="8845"/>
                </a:lnTo>
                <a:lnTo>
                  <a:pt x="19011" y="8833"/>
                </a:lnTo>
                <a:lnTo>
                  <a:pt x="19008" y="8833"/>
                </a:lnTo>
                <a:lnTo>
                  <a:pt x="19012" y="8860"/>
                </a:lnTo>
                <a:lnTo>
                  <a:pt x="19006" y="8871"/>
                </a:lnTo>
                <a:lnTo>
                  <a:pt x="18997" y="8865"/>
                </a:lnTo>
                <a:lnTo>
                  <a:pt x="18995" y="8845"/>
                </a:lnTo>
                <a:lnTo>
                  <a:pt x="18992" y="8822"/>
                </a:lnTo>
                <a:lnTo>
                  <a:pt x="18988" y="8810"/>
                </a:lnTo>
                <a:lnTo>
                  <a:pt x="18980" y="8815"/>
                </a:lnTo>
                <a:lnTo>
                  <a:pt x="18973" y="8808"/>
                </a:lnTo>
                <a:lnTo>
                  <a:pt x="18970" y="8826"/>
                </a:lnTo>
                <a:lnTo>
                  <a:pt x="18975" y="8859"/>
                </a:lnTo>
                <a:lnTo>
                  <a:pt x="18975" y="8882"/>
                </a:lnTo>
                <a:lnTo>
                  <a:pt x="18967" y="8888"/>
                </a:lnTo>
                <a:lnTo>
                  <a:pt x="18959" y="8908"/>
                </a:lnTo>
                <a:lnTo>
                  <a:pt x="18960" y="8921"/>
                </a:lnTo>
                <a:lnTo>
                  <a:pt x="18976" y="8949"/>
                </a:lnTo>
                <a:lnTo>
                  <a:pt x="18982" y="8967"/>
                </a:lnTo>
                <a:lnTo>
                  <a:pt x="18976" y="8997"/>
                </a:lnTo>
                <a:lnTo>
                  <a:pt x="18967" y="9007"/>
                </a:lnTo>
                <a:lnTo>
                  <a:pt x="18957" y="9003"/>
                </a:lnTo>
                <a:lnTo>
                  <a:pt x="18954" y="9016"/>
                </a:lnTo>
                <a:lnTo>
                  <a:pt x="18964" y="9037"/>
                </a:lnTo>
                <a:lnTo>
                  <a:pt x="18974" y="9033"/>
                </a:lnTo>
                <a:lnTo>
                  <a:pt x="18983" y="9016"/>
                </a:lnTo>
                <a:lnTo>
                  <a:pt x="18996" y="9066"/>
                </a:lnTo>
                <a:lnTo>
                  <a:pt x="19001" y="9121"/>
                </a:lnTo>
                <a:lnTo>
                  <a:pt x="18998" y="9151"/>
                </a:lnTo>
                <a:lnTo>
                  <a:pt x="19000" y="9205"/>
                </a:lnTo>
                <a:lnTo>
                  <a:pt x="18988" y="9284"/>
                </a:lnTo>
                <a:lnTo>
                  <a:pt x="18991" y="9315"/>
                </a:lnTo>
                <a:lnTo>
                  <a:pt x="18986" y="9349"/>
                </a:lnTo>
                <a:lnTo>
                  <a:pt x="18970" y="9364"/>
                </a:lnTo>
                <a:lnTo>
                  <a:pt x="18962" y="9397"/>
                </a:lnTo>
                <a:lnTo>
                  <a:pt x="18963" y="9435"/>
                </a:lnTo>
                <a:lnTo>
                  <a:pt x="18955" y="9457"/>
                </a:lnTo>
                <a:lnTo>
                  <a:pt x="18953" y="9480"/>
                </a:lnTo>
                <a:lnTo>
                  <a:pt x="18936" y="9505"/>
                </a:lnTo>
                <a:lnTo>
                  <a:pt x="18904" y="9538"/>
                </a:lnTo>
                <a:lnTo>
                  <a:pt x="18892" y="9544"/>
                </a:lnTo>
                <a:lnTo>
                  <a:pt x="18885" y="9566"/>
                </a:lnTo>
                <a:lnTo>
                  <a:pt x="18869" y="9550"/>
                </a:lnTo>
                <a:lnTo>
                  <a:pt x="18853" y="9517"/>
                </a:lnTo>
                <a:lnTo>
                  <a:pt x="18854" y="9503"/>
                </a:lnTo>
                <a:lnTo>
                  <a:pt x="18861" y="9498"/>
                </a:lnTo>
                <a:lnTo>
                  <a:pt x="18868" y="9477"/>
                </a:lnTo>
                <a:lnTo>
                  <a:pt x="18867" y="9465"/>
                </a:lnTo>
                <a:lnTo>
                  <a:pt x="18875" y="9450"/>
                </a:lnTo>
                <a:lnTo>
                  <a:pt x="18874" y="9445"/>
                </a:lnTo>
                <a:lnTo>
                  <a:pt x="18858" y="9451"/>
                </a:lnTo>
                <a:lnTo>
                  <a:pt x="18847" y="9470"/>
                </a:lnTo>
                <a:lnTo>
                  <a:pt x="18833" y="9480"/>
                </a:lnTo>
                <a:lnTo>
                  <a:pt x="18830" y="9501"/>
                </a:lnTo>
                <a:lnTo>
                  <a:pt x="18840" y="9529"/>
                </a:lnTo>
                <a:lnTo>
                  <a:pt x="18842" y="9582"/>
                </a:lnTo>
                <a:lnTo>
                  <a:pt x="18840" y="9608"/>
                </a:lnTo>
                <a:lnTo>
                  <a:pt x="18824" y="9635"/>
                </a:lnTo>
                <a:lnTo>
                  <a:pt x="18824" y="9650"/>
                </a:lnTo>
                <a:lnTo>
                  <a:pt x="18818" y="9660"/>
                </a:lnTo>
                <a:lnTo>
                  <a:pt x="18816" y="9700"/>
                </a:lnTo>
                <a:lnTo>
                  <a:pt x="18822" y="9711"/>
                </a:lnTo>
                <a:lnTo>
                  <a:pt x="18823" y="9728"/>
                </a:lnTo>
                <a:lnTo>
                  <a:pt x="18819" y="9734"/>
                </a:lnTo>
                <a:lnTo>
                  <a:pt x="18821" y="9740"/>
                </a:lnTo>
                <a:lnTo>
                  <a:pt x="18818" y="9754"/>
                </a:lnTo>
                <a:lnTo>
                  <a:pt x="18811" y="9756"/>
                </a:lnTo>
                <a:lnTo>
                  <a:pt x="18816" y="9766"/>
                </a:lnTo>
                <a:lnTo>
                  <a:pt x="18806" y="9773"/>
                </a:lnTo>
                <a:lnTo>
                  <a:pt x="18799" y="9764"/>
                </a:lnTo>
                <a:lnTo>
                  <a:pt x="18789" y="9776"/>
                </a:lnTo>
                <a:lnTo>
                  <a:pt x="18783" y="9772"/>
                </a:lnTo>
                <a:lnTo>
                  <a:pt x="18781" y="9748"/>
                </a:lnTo>
                <a:lnTo>
                  <a:pt x="18777" y="9745"/>
                </a:lnTo>
                <a:lnTo>
                  <a:pt x="18768" y="9756"/>
                </a:lnTo>
                <a:lnTo>
                  <a:pt x="18760" y="9756"/>
                </a:lnTo>
                <a:lnTo>
                  <a:pt x="18755" y="9751"/>
                </a:lnTo>
                <a:lnTo>
                  <a:pt x="18726" y="9769"/>
                </a:lnTo>
                <a:lnTo>
                  <a:pt x="18711" y="9779"/>
                </a:lnTo>
                <a:lnTo>
                  <a:pt x="18696" y="9788"/>
                </a:lnTo>
                <a:lnTo>
                  <a:pt x="18678" y="9790"/>
                </a:lnTo>
                <a:lnTo>
                  <a:pt x="18662" y="9798"/>
                </a:lnTo>
                <a:lnTo>
                  <a:pt x="18656" y="9792"/>
                </a:lnTo>
                <a:lnTo>
                  <a:pt x="18642" y="9795"/>
                </a:lnTo>
                <a:lnTo>
                  <a:pt x="18616" y="9825"/>
                </a:lnTo>
                <a:lnTo>
                  <a:pt x="18612" y="9851"/>
                </a:lnTo>
                <a:lnTo>
                  <a:pt x="18603" y="9862"/>
                </a:lnTo>
                <a:lnTo>
                  <a:pt x="18600" y="9878"/>
                </a:lnTo>
                <a:lnTo>
                  <a:pt x="18582" y="9914"/>
                </a:lnTo>
                <a:lnTo>
                  <a:pt x="18570" y="9921"/>
                </a:lnTo>
                <a:lnTo>
                  <a:pt x="18561" y="9943"/>
                </a:lnTo>
                <a:lnTo>
                  <a:pt x="18558" y="9958"/>
                </a:lnTo>
                <a:lnTo>
                  <a:pt x="18548" y="9976"/>
                </a:lnTo>
                <a:lnTo>
                  <a:pt x="18530" y="9982"/>
                </a:lnTo>
                <a:lnTo>
                  <a:pt x="18523" y="9997"/>
                </a:lnTo>
                <a:lnTo>
                  <a:pt x="18528" y="10033"/>
                </a:lnTo>
                <a:lnTo>
                  <a:pt x="18535" y="10039"/>
                </a:lnTo>
                <a:lnTo>
                  <a:pt x="18537" y="10052"/>
                </a:lnTo>
                <a:lnTo>
                  <a:pt x="18533" y="10064"/>
                </a:lnTo>
                <a:cubicBezTo>
                  <a:pt x="18533" y="10064"/>
                  <a:pt x="18521" y="10065"/>
                  <a:pt x="18521" y="10065"/>
                </a:cubicBezTo>
                <a:close/>
                <a:moveTo>
                  <a:pt x="18161" y="12651"/>
                </a:moveTo>
                <a:lnTo>
                  <a:pt x="18145" y="12666"/>
                </a:lnTo>
                <a:lnTo>
                  <a:pt x="18151" y="12696"/>
                </a:lnTo>
                <a:lnTo>
                  <a:pt x="18149" y="12706"/>
                </a:lnTo>
                <a:lnTo>
                  <a:pt x="18152" y="12722"/>
                </a:lnTo>
                <a:lnTo>
                  <a:pt x="18161" y="12707"/>
                </a:lnTo>
                <a:lnTo>
                  <a:pt x="18163" y="12673"/>
                </a:lnTo>
                <a:lnTo>
                  <a:pt x="18169" y="12661"/>
                </a:lnTo>
                <a:cubicBezTo>
                  <a:pt x="18169" y="12661"/>
                  <a:pt x="18161" y="12651"/>
                  <a:pt x="18161" y="12651"/>
                </a:cubicBezTo>
                <a:close/>
                <a:moveTo>
                  <a:pt x="17489" y="14188"/>
                </a:moveTo>
                <a:lnTo>
                  <a:pt x="17491" y="14185"/>
                </a:lnTo>
                <a:lnTo>
                  <a:pt x="17492" y="14167"/>
                </a:lnTo>
                <a:lnTo>
                  <a:pt x="17492" y="14166"/>
                </a:lnTo>
                <a:lnTo>
                  <a:pt x="17487" y="14181"/>
                </a:lnTo>
                <a:cubicBezTo>
                  <a:pt x="17487" y="14181"/>
                  <a:pt x="17489" y="14188"/>
                  <a:pt x="17489" y="14188"/>
                </a:cubicBezTo>
                <a:close/>
                <a:moveTo>
                  <a:pt x="18012" y="13008"/>
                </a:moveTo>
                <a:lnTo>
                  <a:pt x="18017" y="13025"/>
                </a:lnTo>
                <a:lnTo>
                  <a:pt x="18023" y="13037"/>
                </a:lnTo>
                <a:lnTo>
                  <a:pt x="18038" y="13038"/>
                </a:lnTo>
                <a:lnTo>
                  <a:pt x="18046" y="13045"/>
                </a:lnTo>
                <a:lnTo>
                  <a:pt x="18052" y="13033"/>
                </a:lnTo>
                <a:lnTo>
                  <a:pt x="18049" y="13021"/>
                </a:lnTo>
                <a:lnTo>
                  <a:pt x="18036" y="13016"/>
                </a:lnTo>
                <a:lnTo>
                  <a:pt x="18027" y="13001"/>
                </a:lnTo>
                <a:lnTo>
                  <a:pt x="18017" y="12998"/>
                </a:lnTo>
                <a:cubicBezTo>
                  <a:pt x="18017" y="12998"/>
                  <a:pt x="18012" y="13008"/>
                  <a:pt x="18012" y="13008"/>
                </a:cubicBezTo>
                <a:close/>
                <a:moveTo>
                  <a:pt x="18134" y="12903"/>
                </a:moveTo>
                <a:lnTo>
                  <a:pt x="18120" y="12894"/>
                </a:lnTo>
                <a:lnTo>
                  <a:pt x="18092" y="12852"/>
                </a:lnTo>
                <a:lnTo>
                  <a:pt x="18076" y="12858"/>
                </a:lnTo>
                <a:lnTo>
                  <a:pt x="18060" y="12849"/>
                </a:lnTo>
                <a:lnTo>
                  <a:pt x="18048" y="12859"/>
                </a:lnTo>
                <a:lnTo>
                  <a:pt x="18051" y="12870"/>
                </a:lnTo>
                <a:lnTo>
                  <a:pt x="18060" y="12869"/>
                </a:lnTo>
                <a:lnTo>
                  <a:pt x="18064" y="12896"/>
                </a:lnTo>
                <a:lnTo>
                  <a:pt x="18073" y="12902"/>
                </a:lnTo>
                <a:lnTo>
                  <a:pt x="18082" y="12922"/>
                </a:lnTo>
                <a:lnTo>
                  <a:pt x="18082" y="12957"/>
                </a:lnTo>
                <a:lnTo>
                  <a:pt x="18093" y="12967"/>
                </a:lnTo>
                <a:lnTo>
                  <a:pt x="18093" y="12988"/>
                </a:lnTo>
                <a:lnTo>
                  <a:pt x="18106" y="13015"/>
                </a:lnTo>
                <a:lnTo>
                  <a:pt x="18117" y="13018"/>
                </a:lnTo>
                <a:lnTo>
                  <a:pt x="18129" y="13001"/>
                </a:lnTo>
                <a:lnTo>
                  <a:pt x="18129" y="12983"/>
                </a:lnTo>
                <a:lnTo>
                  <a:pt x="18136" y="12975"/>
                </a:lnTo>
                <a:lnTo>
                  <a:pt x="18136" y="12956"/>
                </a:lnTo>
                <a:lnTo>
                  <a:pt x="18129" y="12939"/>
                </a:lnTo>
                <a:lnTo>
                  <a:pt x="18134" y="12923"/>
                </a:lnTo>
                <a:cubicBezTo>
                  <a:pt x="18134" y="12923"/>
                  <a:pt x="18134" y="12903"/>
                  <a:pt x="18134" y="12903"/>
                </a:cubicBezTo>
                <a:close/>
                <a:moveTo>
                  <a:pt x="18047" y="12832"/>
                </a:moveTo>
                <a:lnTo>
                  <a:pt x="18034" y="12810"/>
                </a:lnTo>
                <a:lnTo>
                  <a:pt x="18025" y="12810"/>
                </a:lnTo>
                <a:lnTo>
                  <a:pt x="18027" y="12826"/>
                </a:lnTo>
                <a:lnTo>
                  <a:pt x="18043" y="12838"/>
                </a:lnTo>
                <a:cubicBezTo>
                  <a:pt x="18043" y="12838"/>
                  <a:pt x="18047" y="12832"/>
                  <a:pt x="18047" y="12832"/>
                </a:cubicBezTo>
                <a:close/>
                <a:moveTo>
                  <a:pt x="17996" y="15509"/>
                </a:moveTo>
                <a:lnTo>
                  <a:pt x="18003" y="15525"/>
                </a:lnTo>
                <a:lnTo>
                  <a:pt x="18007" y="15498"/>
                </a:lnTo>
                <a:lnTo>
                  <a:pt x="18012" y="15489"/>
                </a:lnTo>
                <a:lnTo>
                  <a:pt x="18001" y="15483"/>
                </a:lnTo>
                <a:cubicBezTo>
                  <a:pt x="18001" y="15483"/>
                  <a:pt x="17996" y="15509"/>
                  <a:pt x="17996" y="15509"/>
                </a:cubicBezTo>
                <a:close/>
                <a:moveTo>
                  <a:pt x="18177" y="15082"/>
                </a:moveTo>
                <a:lnTo>
                  <a:pt x="18176" y="15096"/>
                </a:lnTo>
                <a:lnTo>
                  <a:pt x="18172" y="15103"/>
                </a:lnTo>
                <a:lnTo>
                  <a:pt x="18177" y="15127"/>
                </a:lnTo>
                <a:lnTo>
                  <a:pt x="18183" y="15131"/>
                </a:lnTo>
                <a:lnTo>
                  <a:pt x="18193" y="15120"/>
                </a:lnTo>
                <a:lnTo>
                  <a:pt x="18190" y="15097"/>
                </a:lnTo>
                <a:lnTo>
                  <a:pt x="18182" y="15077"/>
                </a:lnTo>
                <a:cubicBezTo>
                  <a:pt x="18182" y="15077"/>
                  <a:pt x="18177" y="15082"/>
                  <a:pt x="18177" y="15082"/>
                </a:cubicBezTo>
                <a:close/>
                <a:moveTo>
                  <a:pt x="18096" y="15201"/>
                </a:moveTo>
                <a:lnTo>
                  <a:pt x="18086" y="15165"/>
                </a:lnTo>
                <a:lnTo>
                  <a:pt x="18083" y="15177"/>
                </a:lnTo>
                <a:lnTo>
                  <a:pt x="18082" y="15195"/>
                </a:lnTo>
                <a:lnTo>
                  <a:pt x="18077" y="15209"/>
                </a:lnTo>
                <a:lnTo>
                  <a:pt x="18083" y="15225"/>
                </a:lnTo>
                <a:lnTo>
                  <a:pt x="18086" y="15242"/>
                </a:lnTo>
                <a:lnTo>
                  <a:pt x="18091" y="15218"/>
                </a:lnTo>
                <a:cubicBezTo>
                  <a:pt x="18091" y="15218"/>
                  <a:pt x="18096" y="15201"/>
                  <a:pt x="18096" y="15201"/>
                </a:cubicBezTo>
                <a:close/>
                <a:moveTo>
                  <a:pt x="18100" y="15323"/>
                </a:moveTo>
                <a:lnTo>
                  <a:pt x="18091" y="15315"/>
                </a:lnTo>
                <a:lnTo>
                  <a:pt x="18085" y="15323"/>
                </a:lnTo>
                <a:lnTo>
                  <a:pt x="18093" y="15333"/>
                </a:lnTo>
                <a:cubicBezTo>
                  <a:pt x="18093" y="15333"/>
                  <a:pt x="18100" y="15323"/>
                  <a:pt x="18100" y="15323"/>
                </a:cubicBezTo>
                <a:close/>
                <a:moveTo>
                  <a:pt x="18014" y="15524"/>
                </a:moveTo>
                <a:lnTo>
                  <a:pt x="18023" y="15521"/>
                </a:lnTo>
                <a:lnTo>
                  <a:pt x="18024" y="15507"/>
                </a:lnTo>
                <a:lnTo>
                  <a:pt x="18019" y="15501"/>
                </a:lnTo>
                <a:cubicBezTo>
                  <a:pt x="18019" y="15501"/>
                  <a:pt x="18014" y="15524"/>
                  <a:pt x="18014" y="15524"/>
                </a:cubicBezTo>
                <a:close/>
                <a:moveTo>
                  <a:pt x="18013" y="13899"/>
                </a:moveTo>
                <a:lnTo>
                  <a:pt x="18010" y="13913"/>
                </a:lnTo>
                <a:lnTo>
                  <a:pt x="18016" y="13933"/>
                </a:lnTo>
                <a:lnTo>
                  <a:pt x="18016" y="13915"/>
                </a:lnTo>
                <a:cubicBezTo>
                  <a:pt x="18016" y="13915"/>
                  <a:pt x="18013" y="13899"/>
                  <a:pt x="18013" y="13899"/>
                </a:cubicBezTo>
                <a:close/>
                <a:moveTo>
                  <a:pt x="18179" y="12959"/>
                </a:moveTo>
                <a:lnTo>
                  <a:pt x="18173" y="12981"/>
                </a:lnTo>
                <a:lnTo>
                  <a:pt x="18165" y="13000"/>
                </a:lnTo>
                <a:lnTo>
                  <a:pt x="18172" y="13030"/>
                </a:lnTo>
                <a:lnTo>
                  <a:pt x="18180" y="13025"/>
                </a:lnTo>
                <a:lnTo>
                  <a:pt x="18186" y="12997"/>
                </a:lnTo>
                <a:lnTo>
                  <a:pt x="18181" y="12977"/>
                </a:lnTo>
                <a:lnTo>
                  <a:pt x="18184" y="12951"/>
                </a:lnTo>
                <a:cubicBezTo>
                  <a:pt x="18184" y="12951"/>
                  <a:pt x="18179" y="12959"/>
                  <a:pt x="18179" y="12959"/>
                </a:cubicBezTo>
                <a:close/>
                <a:moveTo>
                  <a:pt x="18190" y="13068"/>
                </a:moveTo>
                <a:lnTo>
                  <a:pt x="18178" y="13046"/>
                </a:lnTo>
                <a:lnTo>
                  <a:pt x="18164" y="13052"/>
                </a:lnTo>
                <a:lnTo>
                  <a:pt x="18161" y="13066"/>
                </a:lnTo>
                <a:lnTo>
                  <a:pt x="18175" y="13075"/>
                </a:lnTo>
                <a:lnTo>
                  <a:pt x="18181" y="13078"/>
                </a:lnTo>
                <a:lnTo>
                  <a:pt x="18181" y="13099"/>
                </a:lnTo>
                <a:lnTo>
                  <a:pt x="18178" y="13121"/>
                </a:lnTo>
                <a:lnTo>
                  <a:pt x="18179" y="13159"/>
                </a:lnTo>
                <a:lnTo>
                  <a:pt x="18174" y="13187"/>
                </a:lnTo>
                <a:lnTo>
                  <a:pt x="18179" y="13225"/>
                </a:lnTo>
                <a:lnTo>
                  <a:pt x="18185" y="13221"/>
                </a:lnTo>
                <a:lnTo>
                  <a:pt x="18190" y="13211"/>
                </a:lnTo>
                <a:lnTo>
                  <a:pt x="18205" y="13195"/>
                </a:lnTo>
                <a:lnTo>
                  <a:pt x="18213" y="13196"/>
                </a:lnTo>
                <a:lnTo>
                  <a:pt x="18215" y="13189"/>
                </a:lnTo>
                <a:lnTo>
                  <a:pt x="18222" y="13189"/>
                </a:lnTo>
                <a:lnTo>
                  <a:pt x="18227" y="13174"/>
                </a:lnTo>
                <a:lnTo>
                  <a:pt x="18244" y="13151"/>
                </a:lnTo>
                <a:lnTo>
                  <a:pt x="18250" y="13127"/>
                </a:lnTo>
                <a:lnTo>
                  <a:pt x="18257" y="13117"/>
                </a:lnTo>
                <a:lnTo>
                  <a:pt x="18260" y="13098"/>
                </a:lnTo>
                <a:lnTo>
                  <a:pt x="18254" y="13082"/>
                </a:lnTo>
                <a:lnTo>
                  <a:pt x="18246" y="13090"/>
                </a:lnTo>
                <a:lnTo>
                  <a:pt x="18237" y="13109"/>
                </a:lnTo>
                <a:lnTo>
                  <a:pt x="18229" y="13088"/>
                </a:lnTo>
                <a:lnTo>
                  <a:pt x="18219" y="13083"/>
                </a:lnTo>
                <a:lnTo>
                  <a:pt x="18205" y="13085"/>
                </a:lnTo>
                <a:lnTo>
                  <a:pt x="18198" y="13084"/>
                </a:lnTo>
                <a:lnTo>
                  <a:pt x="18200" y="13075"/>
                </a:lnTo>
                <a:cubicBezTo>
                  <a:pt x="18200" y="13075"/>
                  <a:pt x="18190" y="13068"/>
                  <a:pt x="18190" y="13068"/>
                </a:cubicBezTo>
                <a:close/>
                <a:moveTo>
                  <a:pt x="18219" y="12996"/>
                </a:moveTo>
                <a:lnTo>
                  <a:pt x="18220" y="12985"/>
                </a:lnTo>
                <a:lnTo>
                  <a:pt x="18210" y="12977"/>
                </a:lnTo>
                <a:lnTo>
                  <a:pt x="18204" y="12985"/>
                </a:lnTo>
                <a:lnTo>
                  <a:pt x="18206" y="12998"/>
                </a:lnTo>
                <a:cubicBezTo>
                  <a:pt x="18206" y="12998"/>
                  <a:pt x="18219" y="12996"/>
                  <a:pt x="18219" y="12996"/>
                </a:cubicBezTo>
                <a:close/>
                <a:moveTo>
                  <a:pt x="18207" y="15107"/>
                </a:moveTo>
                <a:lnTo>
                  <a:pt x="18212" y="15115"/>
                </a:lnTo>
                <a:lnTo>
                  <a:pt x="18224" y="15112"/>
                </a:lnTo>
                <a:lnTo>
                  <a:pt x="18225" y="15103"/>
                </a:lnTo>
                <a:lnTo>
                  <a:pt x="18231" y="15101"/>
                </a:lnTo>
                <a:lnTo>
                  <a:pt x="18232" y="15082"/>
                </a:lnTo>
                <a:lnTo>
                  <a:pt x="18241" y="15067"/>
                </a:lnTo>
                <a:lnTo>
                  <a:pt x="18241" y="15055"/>
                </a:lnTo>
                <a:lnTo>
                  <a:pt x="18235" y="15036"/>
                </a:lnTo>
                <a:lnTo>
                  <a:pt x="18223" y="15046"/>
                </a:lnTo>
                <a:lnTo>
                  <a:pt x="18214" y="15062"/>
                </a:lnTo>
                <a:lnTo>
                  <a:pt x="18218" y="15075"/>
                </a:lnTo>
                <a:lnTo>
                  <a:pt x="18206" y="15098"/>
                </a:lnTo>
                <a:cubicBezTo>
                  <a:pt x="18207" y="15098"/>
                  <a:pt x="18207" y="15107"/>
                  <a:pt x="18207" y="15107"/>
                </a:cubicBezTo>
                <a:close/>
                <a:moveTo>
                  <a:pt x="18023" y="13086"/>
                </a:moveTo>
                <a:lnTo>
                  <a:pt x="18028" y="13076"/>
                </a:lnTo>
                <a:lnTo>
                  <a:pt x="18033" y="13070"/>
                </a:lnTo>
                <a:lnTo>
                  <a:pt x="18029" y="13053"/>
                </a:lnTo>
                <a:lnTo>
                  <a:pt x="18015" y="13047"/>
                </a:lnTo>
                <a:lnTo>
                  <a:pt x="18013" y="13060"/>
                </a:lnTo>
                <a:lnTo>
                  <a:pt x="18017" y="13086"/>
                </a:lnTo>
                <a:cubicBezTo>
                  <a:pt x="18017" y="13086"/>
                  <a:pt x="18023" y="13086"/>
                  <a:pt x="18023" y="13086"/>
                </a:cubicBezTo>
                <a:close/>
                <a:moveTo>
                  <a:pt x="18098" y="13728"/>
                </a:moveTo>
                <a:lnTo>
                  <a:pt x="18101" y="13717"/>
                </a:lnTo>
                <a:lnTo>
                  <a:pt x="18098" y="13706"/>
                </a:lnTo>
                <a:lnTo>
                  <a:pt x="18090" y="13723"/>
                </a:lnTo>
                <a:cubicBezTo>
                  <a:pt x="18090" y="13723"/>
                  <a:pt x="18098" y="13728"/>
                  <a:pt x="18098" y="13728"/>
                </a:cubicBezTo>
                <a:close/>
                <a:moveTo>
                  <a:pt x="18116" y="13764"/>
                </a:moveTo>
                <a:lnTo>
                  <a:pt x="18111" y="13774"/>
                </a:lnTo>
                <a:lnTo>
                  <a:pt x="18115" y="13781"/>
                </a:lnTo>
                <a:lnTo>
                  <a:pt x="18127" y="13782"/>
                </a:lnTo>
                <a:lnTo>
                  <a:pt x="18132" y="13775"/>
                </a:lnTo>
                <a:lnTo>
                  <a:pt x="18138" y="13781"/>
                </a:lnTo>
                <a:lnTo>
                  <a:pt x="18148" y="13773"/>
                </a:lnTo>
                <a:lnTo>
                  <a:pt x="18148" y="13763"/>
                </a:lnTo>
                <a:lnTo>
                  <a:pt x="18132" y="13758"/>
                </a:lnTo>
                <a:cubicBezTo>
                  <a:pt x="18132" y="13758"/>
                  <a:pt x="18116" y="13764"/>
                  <a:pt x="18116" y="13764"/>
                </a:cubicBezTo>
                <a:close/>
                <a:moveTo>
                  <a:pt x="18034" y="13213"/>
                </a:moveTo>
                <a:lnTo>
                  <a:pt x="18031" y="13202"/>
                </a:lnTo>
                <a:lnTo>
                  <a:pt x="18028" y="13212"/>
                </a:lnTo>
                <a:lnTo>
                  <a:pt x="18023" y="13218"/>
                </a:lnTo>
                <a:lnTo>
                  <a:pt x="18020" y="13232"/>
                </a:lnTo>
                <a:lnTo>
                  <a:pt x="18030" y="13234"/>
                </a:lnTo>
                <a:lnTo>
                  <a:pt x="18040" y="13233"/>
                </a:lnTo>
                <a:lnTo>
                  <a:pt x="18040" y="13220"/>
                </a:lnTo>
                <a:cubicBezTo>
                  <a:pt x="18040" y="13220"/>
                  <a:pt x="18034" y="13213"/>
                  <a:pt x="18034" y="13213"/>
                </a:cubicBezTo>
                <a:close/>
                <a:moveTo>
                  <a:pt x="18055" y="13876"/>
                </a:moveTo>
                <a:lnTo>
                  <a:pt x="18070" y="13858"/>
                </a:lnTo>
                <a:lnTo>
                  <a:pt x="18069" y="13840"/>
                </a:lnTo>
                <a:lnTo>
                  <a:pt x="18059" y="13844"/>
                </a:lnTo>
                <a:lnTo>
                  <a:pt x="18037" y="13875"/>
                </a:lnTo>
                <a:lnTo>
                  <a:pt x="18040" y="13882"/>
                </a:lnTo>
                <a:cubicBezTo>
                  <a:pt x="18040" y="13882"/>
                  <a:pt x="18055" y="13876"/>
                  <a:pt x="18055" y="13876"/>
                </a:cubicBezTo>
                <a:close/>
                <a:moveTo>
                  <a:pt x="18277" y="15504"/>
                </a:moveTo>
                <a:lnTo>
                  <a:pt x="18291" y="15499"/>
                </a:lnTo>
                <a:lnTo>
                  <a:pt x="18297" y="15486"/>
                </a:lnTo>
                <a:lnTo>
                  <a:pt x="18311" y="15464"/>
                </a:lnTo>
                <a:lnTo>
                  <a:pt x="18306" y="15459"/>
                </a:lnTo>
                <a:lnTo>
                  <a:pt x="18297" y="15468"/>
                </a:lnTo>
                <a:lnTo>
                  <a:pt x="18287" y="15465"/>
                </a:lnTo>
                <a:lnTo>
                  <a:pt x="18282" y="15469"/>
                </a:lnTo>
                <a:lnTo>
                  <a:pt x="18285" y="15479"/>
                </a:lnTo>
                <a:lnTo>
                  <a:pt x="18271" y="15495"/>
                </a:lnTo>
                <a:cubicBezTo>
                  <a:pt x="18271" y="15495"/>
                  <a:pt x="18277" y="15504"/>
                  <a:pt x="18277" y="15504"/>
                </a:cubicBezTo>
                <a:close/>
                <a:moveTo>
                  <a:pt x="18642" y="14247"/>
                </a:moveTo>
                <a:lnTo>
                  <a:pt x="18651" y="14231"/>
                </a:lnTo>
                <a:lnTo>
                  <a:pt x="18647" y="14213"/>
                </a:lnTo>
                <a:lnTo>
                  <a:pt x="18639" y="14204"/>
                </a:lnTo>
                <a:lnTo>
                  <a:pt x="18630" y="14214"/>
                </a:lnTo>
                <a:lnTo>
                  <a:pt x="18620" y="14220"/>
                </a:lnTo>
                <a:lnTo>
                  <a:pt x="18624" y="14256"/>
                </a:lnTo>
                <a:lnTo>
                  <a:pt x="18631" y="14245"/>
                </a:lnTo>
                <a:cubicBezTo>
                  <a:pt x="18631" y="14245"/>
                  <a:pt x="18642" y="14247"/>
                  <a:pt x="18642" y="14247"/>
                </a:cubicBezTo>
                <a:close/>
                <a:moveTo>
                  <a:pt x="18752" y="9963"/>
                </a:moveTo>
                <a:lnTo>
                  <a:pt x="18753" y="9952"/>
                </a:lnTo>
                <a:lnTo>
                  <a:pt x="18744" y="9948"/>
                </a:lnTo>
                <a:lnTo>
                  <a:pt x="18733" y="9966"/>
                </a:lnTo>
                <a:lnTo>
                  <a:pt x="18744" y="9970"/>
                </a:lnTo>
                <a:cubicBezTo>
                  <a:pt x="18744" y="9970"/>
                  <a:pt x="18752" y="9963"/>
                  <a:pt x="18752" y="9963"/>
                </a:cubicBezTo>
                <a:close/>
                <a:moveTo>
                  <a:pt x="18787" y="9931"/>
                </a:moveTo>
                <a:lnTo>
                  <a:pt x="18780" y="9933"/>
                </a:lnTo>
                <a:lnTo>
                  <a:pt x="18775" y="9945"/>
                </a:lnTo>
                <a:lnTo>
                  <a:pt x="18775" y="9963"/>
                </a:lnTo>
                <a:lnTo>
                  <a:pt x="18781" y="9986"/>
                </a:lnTo>
                <a:lnTo>
                  <a:pt x="18788" y="9985"/>
                </a:lnTo>
                <a:lnTo>
                  <a:pt x="18790" y="9971"/>
                </a:lnTo>
                <a:lnTo>
                  <a:pt x="18788" y="9962"/>
                </a:lnTo>
                <a:lnTo>
                  <a:pt x="18790" y="9945"/>
                </a:lnTo>
                <a:cubicBezTo>
                  <a:pt x="18790" y="9945"/>
                  <a:pt x="18787" y="9931"/>
                  <a:pt x="18787" y="9931"/>
                </a:cubicBezTo>
                <a:close/>
                <a:moveTo>
                  <a:pt x="18602" y="10543"/>
                </a:moveTo>
                <a:lnTo>
                  <a:pt x="18601" y="10524"/>
                </a:lnTo>
                <a:lnTo>
                  <a:pt x="18593" y="10513"/>
                </a:lnTo>
                <a:lnTo>
                  <a:pt x="18593" y="10528"/>
                </a:lnTo>
                <a:lnTo>
                  <a:pt x="18596" y="10564"/>
                </a:lnTo>
                <a:lnTo>
                  <a:pt x="18599" y="10558"/>
                </a:lnTo>
                <a:cubicBezTo>
                  <a:pt x="18599" y="10558"/>
                  <a:pt x="18602" y="10543"/>
                  <a:pt x="18602" y="10543"/>
                </a:cubicBezTo>
                <a:close/>
                <a:moveTo>
                  <a:pt x="18750" y="14726"/>
                </a:moveTo>
                <a:lnTo>
                  <a:pt x="18768" y="14717"/>
                </a:lnTo>
                <a:lnTo>
                  <a:pt x="18763" y="14712"/>
                </a:lnTo>
                <a:lnTo>
                  <a:pt x="18762" y="14695"/>
                </a:lnTo>
                <a:lnTo>
                  <a:pt x="18756" y="14685"/>
                </a:lnTo>
                <a:lnTo>
                  <a:pt x="18731" y="14695"/>
                </a:lnTo>
                <a:lnTo>
                  <a:pt x="18722" y="14705"/>
                </a:lnTo>
                <a:lnTo>
                  <a:pt x="18728" y="14714"/>
                </a:lnTo>
                <a:cubicBezTo>
                  <a:pt x="18728" y="14714"/>
                  <a:pt x="18750" y="14726"/>
                  <a:pt x="18750" y="14726"/>
                </a:cubicBezTo>
                <a:close/>
                <a:moveTo>
                  <a:pt x="18654" y="14365"/>
                </a:moveTo>
                <a:lnTo>
                  <a:pt x="18664" y="14325"/>
                </a:lnTo>
                <a:lnTo>
                  <a:pt x="18664" y="14308"/>
                </a:lnTo>
                <a:lnTo>
                  <a:pt x="18656" y="14294"/>
                </a:lnTo>
                <a:lnTo>
                  <a:pt x="18634" y="14308"/>
                </a:lnTo>
                <a:lnTo>
                  <a:pt x="18614" y="14325"/>
                </a:lnTo>
                <a:lnTo>
                  <a:pt x="18613" y="14340"/>
                </a:lnTo>
                <a:lnTo>
                  <a:pt x="18619" y="14341"/>
                </a:lnTo>
                <a:lnTo>
                  <a:pt x="18613" y="14352"/>
                </a:lnTo>
                <a:lnTo>
                  <a:pt x="18602" y="14362"/>
                </a:lnTo>
                <a:lnTo>
                  <a:pt x="18597" y="14380"/>
                </a:lnTo>
                <a:lnTo>
                  <a:pt x="18590" y="14382"/>
                </a:lnTo>
                <a:lnTo>
                  <a:pt x="18584" y="14363"/>
                </a:lnTo>
                <a:lnTo>
                  <a:pt x="18594" y="14347"/>
                </a:lnTo>
                <a:lnTo>
                  <a:pt x="18604" y="14346"/>
                </a:lnTo>
                <a:lnTo>
                  <a:pt x="18610" y="14317"/>
                </a:lnTo>
                <a:lnTo>
                  <a:pt x="18610" y="14283"/>
                </a:lnTo>
                <a:lnTo>
                  <a:pt x="18598" y="14275"/>
                </a:lnTo>
                <a:lnTo>
                  <a:pt x="18596" y="14262"/>
                </a:lnTo>
                <a:lnTo>
                  <a:pt x="18606" y="14243"/>
                </a:lnTo>
                <a:lnTo>
                  <a:pt x="18607" y="14225"/>
                </a:lnTo>
                <a:lnTo>
                  <a:pt x="18600" y="14228"/>
                </a:lnTo>
                <a:lnTo>
                  <a:pt x="18580" y="14262"/>
                </a:lnTo>
                <a:lnTo>
                  <a:pt x="18576" y="14294"/>
                </a:lnTo>
                <a:lnTo>
                  <a:pt x="18577" y="14323"/>
                </a:lnTo>
                <a:lnTo>
                  <a:pt x="18569" y="14334"/>
                </a:lnTo>
                <a:lnTo>
                  <a:pt x="18564" y="14362"/>
                </a:lnTo>
                <a:lnTo>
                  <a:pt x="18571" y="14377"/>
                </a:lnTo>
                <a:lnTo>
                  <a:pt x="18579" y="14401"/>
                </a:lnTo>
                <a:lnTo>
                  <a:pt x="18574" y="14416"/>
                </a:lnTo>
                <a:lnTo>
                  <a:pt x="18571" y="14438"/>
                </a:lnTo>
                <a:lnTo>
                  <a:pt x="18584" y="14457"/>
                </a:lnTo>
                <a:lnTo>
                  <a:pt x="18582" y="14470"/>
                </a:lnTo>
                <a:lnTo>
                  <a:pt x="18585" y="14483"/>
                </a:lnTo>
                <a:lnTo>
                  <a:pt x="18580" y="14507"/>
                </a:lnTo>
                <a:lnTo>
                  <a:pt x="18588" y="14533"/>
                </a:lnTo>
                <a:lnTo>
                  <a:pt x="18602" y="14547"/>
                </a:lnTo>
                <a:lnTo>
                  <a:pt x="18613" y="14584"/>
                </a:lnTo>
                <a:lnTo>
                  <a:pt x="18625" y="14592"/>
                </a:lnTo>
                <a:lnTo>
                  <a:pt x="18628" y="14610"/>
                </a:lnTo>
                <a:lnTo>
                  <a:pt x="18629" y="14596"/>
                </a:lnTo>
                <a:lnTo>
                  <a:pt x="18634" y="14593"/>
                </a:lnTo>
                <a:lnTo>
                  <a:pt x="18630" y="14582"/>
                </a:lnTo>
                <a:lnTo>
                  <a:pt x="18613" y="14556"/>
                </a:lnTo>
                <a:lnTo>
                  <a:pt x="18607" y="14524"/>
                </a:lnTo>
                <a:lnTo>
                  <a:pt x="18596" y="14488"/>
                </a:lnTo>
                <a:lnTo>
                  <a:pt x="18596" y="14445"/>
                </a:lnTo>
                <a:lnTo>
                  <a:pt x="18606" y="14439"/>
                </a:lnTo>
                <a:lnTo>
                  <a:pt x="18621" y="14448"/>
                </a:lnTo>
                <a:lnTo>
                  <a:pt x="18639" y="14448"/>
                </a:lnTo>
                <a:lnTo>
                  <a:pt x="18648" y="14461"/>
                </a:lnTo>
                <a:lnTo>
                  <a:pt x="18661" y="14459"/>
                </a:lnTo>
                <a:lnTo>
                  <a:pt x="18655" y="14450"/>
                </a:lnTo>
                <a:lnTo>
                  <a:pt x="18652" y="14434"/>
                </a:lnTo>
                <a:lnTo>
                  <a:pt x="18635" y="14413"/>
                </a:lnTo>
                <a:lnTo>
                  <a:pt x="18627" y="14411"/>
                </a:lnTo>
                <a:lnTo>
                  <a:pt x="18621" y="14396"/>
                </a:lnTo>
                <a:lnTo>
                  <a:pt x="18630" y="14379"/>
                </a:lnTo>
                <a:cubicBezTo>
                  <a:pt x="18630" y="14379"/>
                  <a:pt x="18654" y="14365"/>
                  <a:pt x="18654" y="14365"/>
                </a:cubicBezTo>
                <a:close/>
                <a:moveTo>
                  <a:pt x="18573" y="14540"/>
                </a:moveTo>
                <a:lnTo>
                  <a:pt x="18564" y="14543"/>
                </a:lnTo>
                <a:lnTo>
                  <a:pt x="18560" y="14549"/>
                </a:lnTo>
                <a:lnTo>
                  <a:pt x="18561" y="14563"/>
                </a:lnTo>
                <a:lnTo>
                  <a:pt x="18568" y="14581"/>
                </a:lnTo>
                <a:lnTo>
                  <a:pt x="18579" y="14581"/>
                </a:lnTo>
                <a:lnTo>
                  <a:pt x="18587" y="14593"/>
                </a:lnTo>
                <a:lnTo>
                  <a:pt x="18593" y="14582"/>
                </a:lnTo>
                <a:lnTo>
                  <a:pt x="18589" y="14572"/>
                </a:lnTo>
                <a:lnTo>
                  <a:pt x="18580" y="14565"/>
                </a:lnTo>
                <a:lnTo>
                  <a:pt x="18581" y="14549"/>
                </a:lnTo>
                <a:cubicBezTo>
                  <a:pt x="18581" y="14549"/>
                  <a:pt x="18573" y="14540"/>
                  <a:pt x="18573" y="14540"/>
                </a:cubicBezTo>
                <a:close/>
                <a:moveTo>
                  <a:pt x="18583" y="10615"/>
                </a:moveTo>
                <a:lnTo>
                  <a:pt x="18587" y="10605"/>
                </a:lnTo>
                <a:lnTo>
                  <a:pt x="18584" y="10590"/>
                </a:lnTo>
                <a:lnTo>
                  <a:pt x="18576" y="10573"/>
                </a:lnTo>
                <a:lnTo>
                  <a:pt x="18567" y="10575"/>
                </a:lnTo>
                <a:lnTo>
                  <a:pt x="18564" y="10589"/>
                </a:lnTo>
                <a:lnTo>
                  <a:pt x="18572" y="10612"/>
                </a:lnTo>
                <a:cubicBezTo>
                  <a:pt x="18572" y="10612"/>
                  <a:pt x="18583" y="10615"/>
                  <a:pt x="18583" y="10615"/>
                </a:cubicBezTo>
                <a:close/>
                <a:moveTo>
                  <a:pt x="18351" y="15480"/>
                </a:moveTo>
                <a:lnTo>
                  <a:pt x="18363" y="15485"/>
                </a:lnTo>
                <a:lnTo>
                  <a:pt x="18385" y="15472"/>
                </a:lnTo>
                <a:lnTo>
                  <a:pt x="18393" y="15457"/>
                </a:lnTo>
                <a:lnTo>
                  <a:pt x="18386" y="15449"/>
                </a:lnTo>
                <a:lnTo>
                  <a:pt x="18368" y="15453"/>
                </a:lnTo>
                <a:lnTo>
                  <a:pt x="18362" y="15447"/>
                </a:lnTo>
                <a:lnTo>
                  <a:pt x="18348" y="15457"/>
                </a:lnTo>
                <a:lnTo>
                  <a:pt x="18354" y="15464"/>
                </a:lnTo>
                <a:lnTo>
                  <a:pt x="18349" y="15472"/>
                </a:lnTo>
                <a:cubicBezTo>
                  <a:pt x="18349" y="15472"/>
                  <a:pt x="18351" y="15480"/>
                  <a:pt x="18351" y="15480"/>
                </a:cubicBezTo>
                <a:close/>
                <a:moveTo>
                  <a:pt x="18309" y="14688"/>
                </a:moveTo>
                <a:lnTo>
                  <a:pt x="18307" y="14672"/>
                </a:lnTo>
                <a:lnTo>
                  <a:pt x="18299" y="14682"/>
                </a:lnTo>
                <a:cubicBezTo>
                  <a:pt x="18299" y="14682"/>
                  <a:pt x="18309" y="14688"/>
                  <a:pt x="18309" y="14688"/>
                </a:cubicBezTo>
                <a:close/>
                <a:moveTo>
                  <a:pt x="18283" y="14704"/>
                </a:moveTo>
                <a:lnTo>
                  <a:pt x="18293" y="14707"/>
                </a:lnTo>
                <a:lnTo>
                  <a:pt x="18289" y="14695"/>
                </a:lnTo>
                <a:cubicBezTo>
                  <a:pt x="18289" y="14695"/>
                  <a:pt x="18283" y="14704"/>
                  <a:pt x="18283" y="14704"/>
                </a:cubicBezTo>
                <a:close/>
                <a:moveTo>
                  <a:pt x="18272" y="14722"/>
                </a:moveTo>
                <a:cubicBezTo>
                  <a:pt x="18272" y="14722"/>
                  <a:pt x="18275" y="14710"/>
                  <a:pt x="18275" y="14709"/>
                </a:cubicBezTo>
                <a:lnTo>
                  <a:pt x="18265" y="14717"/>
                </a:lnTo>
                <a:cubicBezTo>
                  <a:pt x="18265" y="14717"/>
                  <a:pt x="18272" y="14722"/>
                  <a:pt x="18272" y="14722"/>
                </a:cubicBezTo>
                <a:close/>
                <a:moveTo>
                  <a:pt x="18191" y="14529"/>
                </a:moveTo>
                <a:cubicBezTo>
                  <a:pt x="18191" y="14529"/>
                  <a:pt x="18180" y="14534"/>
                  <a:pt x="18179" y="14534"/>
                </a:cubicBezTo>
                <a:lnTo>
                  <a:pt x="18190" y="14541"/>
                </a:lnTo>
                <a:cubicBezTo>
                  <a:pt x="18190" y="14541"/>
                  <a:pt x="18191" y="14529"/>
                  <a:pt x="18191" y="14529"/>
                </a:cubicBezTo>
                <a:close/>
                <a:moveTo>
                  <a:pt x="18287" y="14664"/>
                </a:moveTo>
                <a:lnTo>
                  <a:pt x="18291" y="14672"/>
                </a:lnTo>
                <a:lnTo>
                  <a:pt x="18303" y="14668"/>
                </a:lnTo>
                <a:lnTo>
                  <a:pt x="18306" y="14650"/>
                </a:lnTo>
                <a:lnTo>
                  <a:pt x="18296" y="14638"/>
                </a:lnTo>
                <a:lnTo>
                  <a:pt x="18291" y="14652"/>
                </a:lnTo>
                <a:lnTo>
                  <a:pt x="18281" y="14656"/>
                </a:lnTo>
                <a:lnTo>
                  <a:pt x="18285" y="14643"/>
                </a:lnTo>
                <a:lnTo>
                  <a:pt x="18284" y="14633"/>
                </a:lnTo>
                <a:lnTo>
                  <a:pt x="18266" y="14631"/>
                </a:lnTo>
                <a:lnTo>
                  <a:pt x="18250" y="14646"/>
                </a:lnTo>
                <a:lnTo>
                  <a:pt x="18251" y="14667"/>
                </a:lnTo>
                <a:lnTo>
                  <a:pt x="18261" y="14679"/>
                </a:lnTo>
                <a:lnTo>
                  <a:pt x="18270" y="14666"/>
                </a:lnTo>
                <a:lnTo>
                  <a:pt x="18281" y="14680"/>
                </a:lnTo>
                <a:cubicBezTo>
                  <a:pt x="18281" y="14680"/>
                  <a:pt x="18287" y="14664"/>
                  <a:pt x="18287" y="14664"/>
                </a:cubicBezTo>
                <a:close/>
                <a:moveTo>
                  <a:pt x="18372" y="14418"/>
                </a:moveTo>
                <a:lnTo>
                  <a:pt x="18378" y="14399"/>
                </a:lnTo>
                <a:lnTo>
                  <a:pt x="18387" y="14398"/>
                </a:lnTo>
                <a:lnTo>
                  <a:pt x="18394" y="14383"/>
                </a:lnTo>
                <a:lnTo>
                  <a:pt x="18404" y="14372"/>
                </a:lnTo>
                <a:lnTo>
                  <a:pt x="18408" y="14352"/>
                </a:lnTo>
                <a:lnTo>
                  <a:pt x="18414" y="14336"/>
                </a:lnTo>
                <a:lnTo>
                  <a:pt x="18420" y="14328"/>
                </a:lnTo>
                <a:lnTo>
                  <a:pt x="18414" y="14317"/>
                </a:lnTo>
                <a:lnTo>
                  <a:pt x="18412" y="14303"/>
                </a:lnTo>
                <a:lnTo>
                  <a:pt x="18393" y="14296"/>
                </a:lnTo>
                <a:lnTo>
                  <a:pt x="18380" y="14303"/>
                </a:lnTo>
                <a:lnTo>
                  <a:pt x="18378" y="14326"/>
                </a:lnTo>
                <a:lnTo>
                  <a:pt x="18368" y="14339"/>
                </a:lnTo>
                <a:lnTo>
                  <a:pt x="18367" y="14350"/>
                </a:lnTo>
                <a:lnTo>
                  <a:pt x="18353" y="14367"/>
                </a:lnTo>
                <a:lnTo>
                  <a:pt x="18342" y="14370"/>
                </a:lnTo>
                <a:lnTo>
                  <a:pt x="18335" y="14387"/>
                </a:lnTo>
                <a:lnTo>
                  <a:pt x="18319" y="14393"/>
                </a:lnTo>
                <a:lnTo>
                  <a:pt x="18287" y="14383"/>
                </a:lnTo>
                <a:lnTo>
                  <a:pt x="18260" y="14379"/>
                </a:lnTo>
                <a:lnTo>
                  <a:pt x="18255" y="14391"/>
                </a:lnTo>
                <a:lnTo>
                  <a:pt x="18249" y="14393"/>
                </a:lnTo>
                <a:lnTo>
                  <a:pt x="18235" y="14373"/>
                </a:lnTo>
                <a:lnTo>
                  <a:pt x="18225" y="14372"/>
                </a:lnTo>
                <a:lnTo>
                  <a:pt x="18214" y="14372"/>
                </a:lnTo>
                <a:lnTo>
                  <a:pt x="18201" y="14367"/>
                </a:lnTo>
                <a:lnTo>
                  <a:pt x="18183" y="14362"/>
                </a:lnTo>
                <a:lnTo>
                  <a:pt x="18174" y="14372"/>
                </a:lnTo>
                <a:lnTo>
                  <a:pt x="18164" y="14362"/>
                </a:lnTo>
                <a:lnTo>
                  <a:pt x="18151" y="14341"/>
                </a:lnTo>
                <a:lnTo>
                  <a:pt x="18131" y="14335"/>
                </a:lnTo>
                <a:lnTo>
                  <a:pt x="18119" y="14335"/>
                </a:lnTo>
                <a:lnTo>
                  <a:pt x="18119" y="14360"/>
                </a:lnTo>
                <a:lnTo>
                  <a:pt x="18109" y="14372"/>
                </a:lnTo>
                <a:lnTo>
                  <a:pt x="18103" y="14393"/>
                </a:lnTo>
                <a:lnTo>
                  <a:pt x="18094" y="14406"/>
                </a:lnTo>
                <a:lnTo>
                  <a:pt x="18077" y="14396"/>
                </a:lnTo>
                <a:lnTo>
                  <a:pt x="18060" y="14402"/>
                </a:lnTo>
                <a:lnTo>
                  <a:pt x="18054" y="14415"/>
                </a:lnTo>
                <a:lnTo>
                  <a:pt x="18056" y="14423"/>
                </a:lnTo>
                <a:lnTo>
                  <a:pt x="18039" y="14450"/>
                </a:lnTo>
                <a:lnTo>
                  <a:pt x="18039" y="14483"/>
                </a:lnTo>
                <a:lnTo>
                  <a:pt x="18042" y="14501"/>
                </a:lnTo>
                <a:lnTo>
                  <a:pt x="18041" y="14539"/>
                </a:lnTo>
                <a:lnTo>
                  <a:pt x="18038" y="14552"/>
                </a:lnTo>
                <a:lnTo>
                  <a:pt x="18044" y="14579"/>
                </a:lnTo>
                <a:lnTo>
                  <a:pt x="18046" y="14600"/>
                </a:lnTo>
                <a:lnTo>
                  <a:pt x="18041" y="14589"/>
                </a:lnTo>
                <a:lnTo>
                  <a:pt x="18037" y="14572"/>
                </a:lnTo>
                <a:lnTo>
                  <a:pt x="18028" y="14576"/>
                </a:lnTo>
                <a:lnTo>
                  <a:pt x="18020" y="14594"/>
                </a:lnTo>
                <a:lnTo>
                  <a:pt x="18009" y="14604"/>
                </a:lnTo>
                <a:lnTo>
                  <a:pt x="18007" y="14626"/>
                </a:lnTo>
                <a:lnTo>
                  <a:pt x="18008" y="14652"/>
                </a:lnTo>
                <a:lnTo>
                  <a:pt x="18004" y="14669"/>
                </a:lnTo>
                <a:lnTo>
                  <a:pt x="18007" y="14717"/>
                </a:lnTo>
                <a:lnTo>
                  <a:pt x="18004" y="14727"/>
                </a:lnTo>
                <a:lnTo>
                  <a:pt x="18002" y="14746"/>
                </a:lnTo>
                <a:lnTo>
                  <a:pt x="17993" y="14753"/>
                </a:lnTo>
                <a:lnTo>
                  <a:pt x="17993" y="14781"/>
                </a:lnTo>
                <a:lnTo>
                  <a:pt x="17978" y="14802"/>
                </a:lnTo>
                <a:lnTo>
                  <a:pt x="17973" y="14831"/>
                </a:lnTo>
                <a:lnTo>
                  <a:pt x="17975" y="14840"/>
                </a:lnTo>
                <a:lnTo>
                  <a:pt x="17970" y="14853"/>
                </a:lnTo>
                <a:lnTo>
                  <a:pt x="17977" y="14893"/>
                </a:lnTo>
                <a:lnTo>
                  <a:pt x="17985" y="14910"/>
                </a:lnTo>
                <a:lnTo>
                  <a:pt x="17989" y="14906"/>
                </a:lnTo>
                <a:lnTo>
                  <a:pt x="18000" y="14906"/>
                </a:lnTo>
                <a:lnTo>
                  <a:pt x="18007" y="14897"/>
                </a:lnTo>
                <a:lnTo>
                  <a:pt x="18014" y="14902"/>
                </a:lnTo>
                <a:lnTo>
                  <a:pt x="18018" y="14931"/>
                </a:lnTo>
                <a:lnTo>
                  <a:pt x="18030" y="14983"/>
                </a:lnTo>
                <a:lnTo>
                  <a:pt x="18025" y="14996"/>
                </a:lnTo>
                <a:lnTo>
                  <a:pt x="18021" y="15026"/>
                </a:lnTo>
                <a:lnTo>
                  <a:pt x="18011" y="15050"/>
                </a:lnTo>
                <a:lnTo>
                  <a:pt x="18010" y="15099"/>
                </a:lnTo>
                <a:lnTo>
                  <a:pt x="18012" y="15137"/>
                </a:lnTo>
                <a:lnTo>
                  <a:pt x="18019" y="15137"/>
                </a:lnTo>
                <a:lnTo>
                  <a:pt x="18028" y="15147"/>
                </a:lnTo>
                <a:lnTo>
                  <a:pt x="18042" y="15146"/>
                </a:lnTo>
                <a:lnTo>
                  <a:pt x="18049" y="15134"/>
                </a:lnTo>
                <a:lnTo>
                  <a:pt x="18061" y="15139"/>
                </a:lnTo>
                <a:lnTo>
                  <a:pt x="18073" y="15136"/>
                </a:lnTo>
                <a:lnTo>
                  <a:pt x="18081" y="15146"/>
                </a:lnTo>
                <a:lnTo>
                  <a:pt x="18083" y="15128"/>
                </a:lnTo>
                <a:lnTo>
                  <a:pt x="18082" y="15105"/>
                </a:lnTo>
                <a:lnTo>
                  <a:pt x="18073" y="15095"/>
                </a:lnTo>
                <a:lnTo>
                  <a:pt x="18071" y="15065"/>
                </a:lnTo>
                <a:lnTo>
                  <a:pt x="18078" y="15045"/>
                </a:lnTo>
                <a:lnTo>
                  <a:pt x="18081" y="15007"/>
                </a:lnTo>
                <a:lnTo>
                  <a:pt x="18078" y="14972"/>
                </a:lnTo>
                <a:lnTo>
                  <a:pt x="18073" y="14962"/>
                </a:lnTo>
                <a:lnTo>
                  <a:pt x="18086" y="14929"/>
                </a:lnTo>
                <a:lnTo>
                  <a:pt x="18091" y="14900"/>
                </a:lnTo>
                <a:lnTo>
                  <a:pt x="18087" y="14865"/>
                </a:lnTo>
                <a:lnTo>
                  <a:pt x="18078" y="14852"/>
                </a:lnTo>
                <a:lnTo>
                  <a:pt x="18078" y="14841"/>
                </a:lnTo>
                <a:lnTo>
                  <a:pt x="18093" y="14825"/>
                </a:lnTo>
                <a:lnTo>
                  <a:pt x="18098" y="14810"/>
                </a:lnTo>
                <a:lnTo>
                  <a:pt x="18112" y="14805"/>
                </a:lnTo>
                <a:lnTo>
                  <a:pt x="18126" y="14813"/>
                </a:lnTo>
                <a:lnTo>
                  <a:pt x="18124" y="14825"/>
                </a:lnTo>
                <a:lnTo>
                  <a:pt x="18130" y="14843"/>
                </a:lnTo>
                <a:lnTo>
                  <a:pt x="18130" y="14866"/>
                </a:lnTo>
                <a:lnTo>
                  <a:pt x="18120" y="14887"/>
                </a:lnTo>
                <a:lnTo>
                  <a:pt x="18117" y="14907"/>
                </a:lnTo>
                <a:lnTo>
                  <a:pt x="18124" y="14930"/>
                </a:lnTo>
                <a:lnTo>
                  <a:pt x="18133" y="14933"/>
                </a:lnTo>
                <a:lnTo>
                  <a:pt x="18142" y="14950"/>
                </a:lnTo>
                <a:lnTo>
                  <a:pt x="18157" y="14965"/>
                </a:lnTo>
                <a:lnTo>
                  <a:pt x="18160" y="14987"/>
                </a:lnTo>
                <a:lnTo>
                  <a:pt x="18154" y="14985"/>
                </a:lnTo>
                <a:lnTo>
                  <a:pt x="18151" y="15027"/>
                </a:lnTo>
                <a:lnTo>
                  <a:pt x="18156" y="15050"/>
                </a:lnTo>
                <a:lnTo>
                  <a:pt x="18165" y="15055"/>
                </a:lnTo>
                <a:lnTo>
                  <a:pt x="18173" y="15051"/>
                </a:lnTo>
                <a:lnTo>
                  <a:pt x="18188" y="15062"/>
                </a:lnTo>
                <a:lnTo>
                  <a:pt x="18199" y="15059"/>
                </a:lnTo>
                <a:lnTo>
                  <a:pt x="18198" y="15050"/>
                </a:lnTo>
                <a:lnTo>
                  <a:pt x="18194" y="15034"/>
                </a:lnTo>
                <a:lnTo>
                  <a:pt x="18206" y="15016"/>
                </a:lnTo>
                <a:lnTo>
                  <a:pt x="18217" y="15011"/>
                </a:lnTo>
                <a:lnTo>
                  <a:pt x="18233" y="14996"/>
                </a:lnTo>
                <a:lnTo>
                  <a:pt x="18253" y="14998"/>
                </a:lnTo>
                <a:lnTo>
                  <a:pt x="18261" y="14985"/>
                </a:lnTo>
                <a:lnTo>
                  <a:pt x="18266" y="14990"/>
                </a:lnTo>
                <a:lnTo>
                  <a:pt x="18276" y="14990"/>
                </a:lnTo>
                <a:lnTo>
                  <a:pt x="18282" y="14974"/>
                </a:lnTo>
                <a:lnTo>
                  <a:pt x="18280" y="14964"/>
                </a:lnTo>
                <a:lnTo>
                  <a:pt x="18262" y="14961"/>
                </a:lnTo>
                <a:lnTo>
                  <a:pt x="18257" y="14965"/>
                </a:lnTo>
                <a:lnTo>
                  <a:pt x="18251" y="14962"/>
                </a:lnTo>
                <a:lnTo>
                  <a:pt x="18238" y="14965"/>
                </a:lnTo>
                <a:lnTo>
                  <a:pt x="18237" y="14948"/>
                </a:lnTo>
                <a:lnTo>
                  <a:pt x="18231" y="14947"/>
                </a:lnTo>
                <a:lnTo>
                  <a:pt x="18231" y="14936"/>
                </a:lnTo>
                <a:lnTo>
                  <a:pt x="18226" y="14933"/>
                </a:lnTo>
                <a:lnTo>
                  <a:pt x="18220" y="14939"/>
                </a:lnTo>
                <a:lnTo>
                  <a:pt x="18219" y="14927"/>
                </a:lnTo>
                <a:lnTo>
                  <a:pt x="18208" y="14921"/>
                </a:lnTo>
                <a:lnTo>
                  <a:pt x="18204" y="14907"/>
                </a:lnTo>
                <a:lnTo>
                  <a:pt x="18212" y="14894"/>
                </a:lnTo>
                <a:lnTo>
                  <a:pt x="18214" y="14884"/>
                </a:lnTo>
                <a:lnTo>
                  <a:pt x="18219" y="14887"/>
                </a:lnTo>
                <a:lnTo>
                  <a:pt x="18215" y="14873"/>
                </a:lnTo>
                <a:lnTo>
                  <a:pt x="18221" y="14871"/>
                </a:lnTo>
                <a:lnTo>
                  <a:pt x="18224" y="14860"/>
                </a:lnTo>
                <a:lnTo>
                  <a:pt x="18218" y="14849"/>
                </a:lnTo>
                <a:lnTo>
                  <a:pt x="18209" y="14844"/>
                </a:lnTo>
                <a:lnTo>
                  <a:pt x="18213" y="14834"/>
                </a:lnTo>
                <a:lnTo>
                  <a:pt x="18211" y="14821"/>
                </a:lnTo>
                <a:lnTo>
                  <a:pt x="18199" y="14808"/>
                </a:lnTo>
                <a:lnTo>
                  <a:pt x="18192" y="14807"/>
                </a:lnTo>
                <a:lnTo>
                  <a:pt x="18188" y="14786"/>
                </a:lnTo>
                <a:lnTo>
                  <a:pt x="18170" y="14751"/>
                </a:lnTo>
                <a:lnTo>
                  <a:pt x="18159" y="14738"/>
                </a:lnTo>
                <a:lnTo>
                  <a:pt x="18152" y="14718"/>
                </a:lnTo>
                <a:lnTo>
                  <a:pt x="18153" y="14709"/>
                </a:lnTo>
                <a:lnTo>
                  <a:pt x="18159" y="14709"/>
                </a:lnTo>
                <a:lnTo>
                  <a:pt x="18162" y="14721"/>
                </a:lnTo>
                <a:lnTo>
                  <a:pt x="18174" y="14721"/>
                </a:lnTo>
                <a:lnTo>
                  <a:pt x="18184" y="14708"/>
                </a:lnTo>
                <a:lnTo>
                  <a:pt x="18187" y="14694"/>
                </a:lnTo>
                <a:lnTo>
                  <a:pt x="18214" y="14677"/>
                </a:lnTo>
                <a:lnTo>
                  <a:pt x="18234" y="14652"/>
                </a:lnTo>
                <a:lnTo>
                  <a:pt x="18243" y="14626"/>
                </a:lnTo>
                <a:lnTo>
                  <a:pt x="18255" y="14615"/>
                </a:lnTo>
                <a:lnTo>
                  <a:pt x="18256" y="14600"/>
                </a:lnTo>
                <a:lnTo>
                  <a:pt x="18270" y="14594"/>
                </a:lnTo>
                <a:lnTo>
                  <a:pt x="18283" y="14605"/>
                </a:lnTo>
                <a:lnTo>
                  <a:pt x="18292" y="14607"/>
                </a:lnTo>
                <a:lnTo>
                  <a:pt x="18303" y="14579"/>
                </a:lnTo>
                <a:lnTo>
                  <a:pt x="18303" y="14561"/>
                </a:lnTo>
                <a:lnTo>
                  <a:pt x="18289" y="14552"/>
                </a:lnTo>
                <a:lnTo>
                  <a:pt x="18259" y="14557"/>
                </a:lnTo>
                <a:lnTo>
                  <a:pt x="18246" y="14573"/>
                </a:lnTo>
                <a:lnTo>
                  <a:pt x="18226" y="14573"/>
                </a:lnTo>
                <a:lnTo>
                  <a:pt x="18216" y="14577"/>
                </a:lnTo>
                <a:lnTo>
                  <a:pt x="18205" y="14598"/>
                </a:lnTo>
                <a:lnTo>
                  <a:pt x="18192" y="14596"/>
                </a:lnTo>
                <a:lnTo>
                  <a:pt x="18182" y="14600"/>
                </a:lnTo>
                <a:lnTo>
                  <a:pt x="18170" y="14587"/>
                </a:lnTo>
                <a:lnTo>
                  <a:pt x="18158" y="14582"/>
                </a:lnTo>
                <a:lnTo>
                  <a:pt x="18145" y="14610"/>
                </a:lnTo>
                <a:lnTo>
                  <a:pt x="18135" y="14648"/>
                </a:lnTo>
                <a:lnTo>
                  <a:pt x="18122" y="14659"/>
                </a:lnTo>
                <a:lnTo>
                  <a:pt x="18108" y="14656"/>
                </a:lnTo>
                <a:lnTo>
                  <a:pt x="18105" y="14645"/>
                </a:lnTo>
                <a:lnTo>
                  <a:pt x="18087" y="14613"/>
                </a:lnTo>
                <a:lnTo>
                  <a:pt x="18070" y="14587"/>
                </a:lnTo>
                <a:lnTo>
                  <a:pt x="18060" y="14547"/>
                </a:lnTo>
                <a:lnTo>
                  <a:pt x="18062" y="14503"/>
                </a:lnTo>
                <a:lnTo>
                  <a:pt x="18073" y="14461"/>
                </a:lnTo>
                <a:lnTo>
                  <a:pt x="18085" y="14440"/>
                </a:lnTo>
                <a:lnTo>
                  <a:pt x="18101" y="14431"/>
                </a:lnTo>
                <a:lnTo>
                  <a:pt x="18119" y="14446"/>
                </a:lnTo>
                <a:lnTo>
                  <a:pt x="18141" y="14447"/>
                </a:lnTo>
                <a:lnTo>
                  <a:pt x="18165" y="14426"/>
                </a:lnTo>
                <a:lnTo>
                  <a:pt x="18181" y="14430"/>
                </a:lnTo>
                <a:lnTo>
                  <a:pt x="18187" y="14442"/>
                </a:lnTo>
                <a:lnTo>
                  <a:pt x="18201" y="14442"/>
                </a:lnTo>
                <a:lnTo>
                  <a:pt x="18210" y="14436"/>
                </a:lnTo>
                <a:lnTo>
                  <a:pt x="18238" y="14441"/>
                </a:lnTo>
                <a:lnTo>
                  <a:pt x="18253" y="14439"/>
                </a:lnTo>
                <a:lnTo>
                  <a:pt x="18256" y="14433"/>
                </a:lnTo>
                <a:lnTo>
                  <a:pt x="18272" y="14434"/>
                </a:lnTo>
                <a:lnTo>
                  <a:pt x="18283" y="14443"/>
                </a:lnTo>
                <a:lnTo>
                  <a:pt x="18286" y="14455"/>
                </a:lnTo>
                <a:lnTo>
                  <a:pt x="18300" y="14462"/>
                </a:lnTo>
                <a:lnTo>
                  <a:pt x="18351" y="14442"/>
                </a:lnTo>
                <a:cubicBezTo>
                  <a:pt x="18351" y="14442"/>
                  <a:pt x="18372" y="14418"/>
                  <a:pt x="18372" y="14418"/>
                </a:cubicBezTo>
                <a:close/>
                <a:moveTo>
                  <a:pt x="18170" y="14540"/>
                </a:moveTo>
                <a:lnTo>
                  <a:pt x="18176" y="14552"/>
                </a:lnTo>
                <a:lnTo>
                  <a:pt x="18185" y="14549"/>
                </a:lnTo>
                <a:lnTo>
                  <a:pt x="18176" y="14539"/>
                </a:lnTo>
                <a:cubicBezTo>
                  <a:pt x="18176" y="14539"/>
                  <a:pt x="18170" y="14540"/>
                  <a:pt x="18170" y="14540"/>
                </a:cubicBezTo>
                <a:close/>
                <a:moveTo>
                  <a:pt x="18319" y="15481"/>
                </a:moveTo>
                <a:lnTo>
                  <a:pt x="18313" y="15492"/>
                </a:lnTo>
                <a:lnTo>
                  <a:pt x="18322" y="15491"/>
                </a:lnTo>
                <a:lnTo>
                  <a:pt x="18329" y="15502"/>
                </a:lnTo>
                <a:lnTo>
                  <a:pt x="18339" y="15478"/>
                </a:lnTo>
                <a:lnTo>
                  <a:pt x="18338" y="15468"/>
                </a:lnTo>
                <a:lnTo>
                  <a:pt x="18331" y="15478"/>
                </a:lnTo>
                <a:cubicBezTo>
                  <a:pt x="18331" y="15478"/>
                  <a:pt x="18319" y="15481"/>
                  <a:pt x="18319" y="15481"/>
                </a:cubicBezTo>
                <a:close/>
                <a:moveTo>
                  <a:pt x="18695" y="14493"/>
                </a:moveTo>
                <a:lnTo>
                  <a:pt x="18713" y="14510"/>
                </a:lnTo>
                <a:lnTo>
                  <a:pt x="18711" y="14499"/>
                </a:lnTo>
                <a:lnTo>
                  <a:pt x="18685" y="14477"/>
                </a:lnTo>
                <a:cubicBezTo>
                  <a:pt x="18685" y="14477"/>
                  <a:pt x="18695" y="14493"/>
                  <a:pt x="18695" y="14493"/>
                </a:cubicBezTo>
                <a:close/>
                <a:moveTo>
                  <a:pt x="19091" y="14670"/>
                </a:moveTo>
                <a:lnTo>
                  <a:pt x="19099" y="14664"/>
                </a:lnTo>
                <a:lnTo>
                  <a:pt x="19082" y="14664"/>
                </a:lnTo>
                <a:cubicBezTo>
                  <a:pt x="19082" y="14664"/>
                  <a:pt x="19091" y="14670"/>
                  <a:pt x="19091" y="14670"/>
                </a:cubicBezTo>
                <a:close/>
                <a:moveTo>
                  <a:pt x="19331" y="15416"/>
                </a:moveTo>
                <a:lnTo>
                  <a:pt x="19331" y="15404"/>
                </a:lnTo>
                <a:lnTo>
                  <a:pt x="19334" y="15398"/>
                </a:lnTo>
                <a:lnTo>
                  <a:pt x="19336" y="15379"/>
                </a:lnTo>
                <a:lnTo>
                  <a:pt x="19339" y="15371"/>
                </a:lnTo>
                <a:lnTo>
                  <a:pt x="19329" y="15358"/>
                </a:lnTo>
                <a:lnTo>
                  <a:pt x="19324" y="15351"/>
                </a:lnTo>
                <a:lnTo>
                  <a:pt x="19300" y="15350"/>
                </a:lnTo>
                <a:lnTo>
                  <a:pt x="19285" y="15361"/>
                </a:lnTo>
                <a:lnTo>
                  <a:pt x="19278" y="15394"/>
                </a:lnTo>
                <a:lnTo>
                  <a:pt x="19271" y="15417"/>
                </a:lnTo>
                <a:lnTo>
                  <a:pt x="19244" y="15463"/>
                </a:lnTo>
                <a:cubicBezTo>
                  <a:pt x="19243" y="15464"/>
                  <a:pt x="19267" y="15460"/>
                  <a:pt x="19267" y="15460"/>
                </a:cubicBezTo>
                <a:lnTo>
                  <a:pt x="19276" y="15457"/>
                </a:lnTo>
                <a:lnTo>
                  <a:pt x="19294" y="15462"/>
                </a:lnTo>
                <a:lnTo>
                  <a:pt x="19304" y="15453"/>
                </a:lnTo>
                <a:lnTo>
                  <a:pt x="19315" y="15432"/>
                </a:lnTo>
                <a:lnTo>
                  <a:pt x="19325" y="15427"/>
                </a:lnTo>
                <a:cubicBezTo>
                  <a:pt x="19325" y="15427"/>
                  <a:pt x="19331" y="15416"/>
                  <a:pt x="19331" y="15416"/>
                </a:cubicBezTo>
                <a:close/>
                <a:moveTo>
                  <a:pt x="19670" y="15469"/>
                </a:moveTo>
                <a:lnTo>
                  <a:pt x="19660" y="15468"/>
                </a:lnTo>
                <a:lnTo>
                  <a:pt x="19652" y="15481"/>
                </a:lnTo>
                <a:cubicBezTo>
                  <a:pt x="19652" y="15480"/>
                  <a:pt x="19666" y="15479"/>
                  <a:pt x="19666" y="15479"/>
                </a:cubicBezTo>
                <a:cubicBezTo>
                  <a:pt x="19666" y="15479"/>
                  <a:pt x="19670" y="15469"/>
                  <a:pt x="19670" y="15469"/>
                </a:cubicBezTo>
                <a:close/>
                <a:moveTo>
                  <a:pt x="19673" y="15422"/>
                </a:moveTo>
                <a:lnTo>
                  <a:pt x="19669" y="15398"/>
                </a:lnTo>
                <a:lnTo>
                  <a:pt x="19661" y="15410"/>
                </a:lnTo>
                <a:lnTo>
                  <a:pt x="19661" y="15420"/>
                </a:lnTo>
                <a:lnTo>
                  <a:pt x="19666" y="15432"/>
                </a:lnTo>
                <a:cubicBezTo>
                  <a:pt x="19666" y="15432"/>
                  <a:pt x="19671" y="15431"/>
                  <a:pt x="19671" y="15431"/>
                </a:cubicBezTo>
                <a:cubicBezTo>
                  <a:pt x="19671" y="15431"/>
                  <a:pt x="19673" y="15422"/>
                  <a:pt x="19673" y="15422"/>
                </a:cubicBezTo>
                <a:close/>
                <a:moveTo>
                  <a:pt x="19651" y="15495"/>
                </a:moveTo>
                <a:lnTo>
                  <a:pt x="19656" y="15501"/>
                </a:lnTo>
                <a:lnTo>
                  <a:pt x="19654" y="15491"/>
                </a:lnTo>
                <a:cubicBezTo>
                  <a:pt x="19654" y="15491"/>
                  <a:pt x="19651" y="15495"/>
                  <a:pt x="19651" y="15495"/>
                </a:cubicBezTo>
                <a:close/>
                <a:moveTo>
                  <a:pt x="19649" y="15436"/>
                </a:moveTo>
                <a:lnTo>
                  <a:pt x="19651" y="15443"/>
                </a:lnTo>
                <a:lnTo>
                  <a:pt x="19658" y="15445"/>
                </a:lnTo>
                <a:lnTo>
                  <a:pt x="19661" y="15440"/>
                </a:lnTo>
                <a:cubicBezTo>
                  <a:pt x="19661" y="15440"/>
                  <a:pt x="19649" y="15436"/>
                  <a:pt x="19649" y="15436"/>
                </a:cubicBezTo>
                <a:close/>
                <a:moveTo>
                  <a:pt x="19012" y="15259"/>
                </a:moveTo>
                <a:lnTo>
                  <a:pt x="19011" y="15280"/>
                </a:lnTo>
                <a:lnTo>
                  <a:pt x="19017" y="15291"/>
                </a:lnTo>
                <a:lnTo>
                  <a:pt x="19024" y="15289"/>
                </a:lnTo>
                <a:lnTo>
                  <a:pt x="19036" y="15270"/>
                </a:lnTo>
                <a:lnTo>
                  <a:pt x="19039" y="15260"/>
                </a:lnTo>
                <a:lnTo>
                  <a:pt x="19033" y="15253"/>
                </a:lnTo>
                <a:lnTo>
                  <a:pt x="19028" y="15238"/>
                </a:lnTo>
                <a:lnTo>
                  <a:pt x="19016" y="15221"/>
                </a:lnTo>
                <a:lnTo>
                  <a:pt x="19011" y="15214"/>
                </a:lnTo>
                <a:lnTo>
                  <a:pt x="19012" y="15223"/>
                </a:lnTo>
                <a:lnTo>
                  <a:pt x="19013" y="15247"/>
                </a:lnTo>
                <a:lnTo>
                  <a:pt x="19018" y="15255"/>
                </a:lnTo>
                <a:lnTo>
                  <a:pt x="19021" y="15268"/>
                </a:lnTo>
                <a:lnTo>
                  <a:pt x="19016" y="15260"/>
                </a:lnTo>
                <a:cubicBezTo>
                  <a:pt x="19016" y="15260"/>
                  <a:pt x="19012" y="15259"/>
                  <a:pt x="19012" y="15259"/>
                </a:cubicBezTo>
                <a:close/>
                <a:moveTo>
                  <a:pt x="19329" y="15468"/>
                </a:moveTo>
                <a:lnTo>
                  <a:pt x="19333" y="15462"/>
                </a:lnTo>
                <a:lnTo>
                  <a:pt x="19328" y="15436"/>
                </a:lnTo>
                <a:lnTo>
                  <a:pt x="19323" y="15434"/>
                </a:lnTo>
                <a:lnTo>
                  <a:pt x="19316" y="15441"/>
                </a:lnTo>
                <a:lnTo>
                  <a:pt x="19311" y="15459"/>
                </a:lnTo>
                <a:lnTo>
                  <a:pt x="19316" y="15461"/>
                </a:lnTo>
                <a:cubicBezTo>
                  <a:pt x="19316" y="15461"/>
                  <a:pt x="19329" y="15468"/>
                  <a:pt x="19329" y="15468"/>
                </a:cubicBezTo>
                <a:close/>
                <a:moveTo>
                  <a:pt x="20165" y="15649"/>
                </a:moveTo>
                <a:lnTo>
                  <a:pt x="20156" y="15660"/>
                </a:lnTo>
                <a:lnTo>
                  <a:pt x="20154" y="15653"/>
                </a:lnTo>
                <a:lnTo>
                  <a:pt x="20149" y="15650"/>
                </a:lnTo>
                <a:lnTo>
                  <a:pt x="20148" y="15644"/>
                </a:lnTo>
                <a:lnTo>
                  <a:pt x="20142" y="15634"/>
                </a:lnTo>
                <a:lnTo>
                  <a:pt x="20134" y="15632"/>
                </a:lnTo>
                <a:lnTo>
                  <a:pt x="20134" y="15637"/>
                </a:lnTo>
                <a:lnTo>
                  <a:pt x="20139" y="15641"/>
                </a:lnTo>
                <a:lnTo>
                  <a:pt x="20145" y="15660"/>
                </a:lnTo>
                <a:lnTo>
                  <a:pt x="20148" y="15663"/>
                </a:lnTo>
                <a:lnTo>
                  <a:pt x="20147" y="15676"/>
                </a:lnTo>
                <a:lnTo>
                  <a:pt x="20157" y="15680"/>
                </a:lnTo>
                <a:lnTo>
                  <a:pt x="20164" y="15676"/>
                </a:lnTo>
                <a:lnTo>
                  <a:pt x="20165" y="15667"/>
                </a:lnTo>
                <a:lnTo>
                  <a:pt x="20172" y="15659"/>
                </a:lnTo>
                <a:lnTo>
                  <a:pt x="20171" y="15648"/>
                </a:lnTo>
                <a:cubicBezTo>
                  <a:pt x="20171" y="15648"/>
                  <a:pt x="20165" y="15649"/>
                  <a:pt x="20165" y="15649"/>
                </a:cubicBezTo>
                <a:close/>
                <a:moveTo>
                  <a:pt x="20109" y="15607"/>
                </a:moveTo>
                <a:lnTo>
                  <a:pt x="20114" y="15609"/>
                </a:lnTo>
                <a:lnTo>
                  <a:pt x="20114" y="15594"/>
                </a:lnTo>
                <a:lnTo>
                  <a:pt x="20107" y="15575"/>
                </a:lnTo>
                <a:lnTo>
                  <a:pt x="20099" y="15568"/>
                </a:lnTo>
                <a:lnTo>
                  <a:pt x="20092" y="15576"/>
                </a:lnTo>
                <a:lnTo>
                  <a:pt x="20097" y="15596"/>
                </a:lnTo>
                <a:lnTo>
                  <a:pt x="20103" y="15595"/>
                </a:lnTo>
                <a:cubicBezTo>
                  <a:pt x="20103" y="15595"/>
                  <a:pt x="20109" y="15607"/>
                  <a:pt x="20109" y="15607"/>
                </a:cubicBezTo>
                <a:close/>
                <a:moveTo>
                  <a:pt x="20137" y="15595"/>
                </a:moveTo>
                <a:lnTo>
                  <a:pt x="20132" y="15595"/>
                </a:lnTo>
                <a:lnTo>
                  <a:pt x="20124" y="15593"/>
                </a:lnTo>
                <a:lnTo>
                  <a:pt x="20121" y="15596"/>
                </a:lnTo>
                <a:lnTo>
                  <a:pt x="20124" y="15616"/>
                </a:lnTo>
                <a:lnTo>
                  <a:pt x="20130" y="15621"/>
                </a:lnTo>
                <a:lnTo>
                  <a:pt x="20139" y="15620"/>
                </a:lnTo>
                <a:lnTo>
                  <a:pt x="20142" y="15626"/>
                </a:lnTo>
                <a:lnTo>
                  <a:pt x="20146" y="15619"/>
                </a:lnTo>
                <a:lnTo>
                  <a:pt x="20142" y="15609"/>
                </a:lnTo>
                <a:lnTo>
                  <a:pt x="20138" y="15609"/>
                </a:lnTo>
                <a:lnTo>
                  <a:pt x="20139" y="15605"/>
                </a:lnTo>
                <a:cubicBezTo>
                  <a:pt x="20139" y="15605"/>
                  <a:pt x="20137" y="15595"/>
                  <a:pt x="20137" y="15595"/>
                </a:cubicBezTo>
                <a:close/>
                <a:moveTo>
                  <a:pt x="20169" y="15512"/>
                </a:moveTo>
                <a:lnTo>
                  <a:pt x="20171" y="15494"/>
                </a:lnTo>
                <a:lnTo>
                  <a:pt x="20169" y="15463"/>
                </a:lnTo>
                <a:lnTo>
                  <a:pt x="20161" y="15466"/>
                </a:lnTo>
                <a:lnTo>
                  <a:pt x="20158" y="15475"/>
                </a:lnTo>
                <a:lnTo>
                  <a:pt x="20163" y="15491"/>
                </a:lnTo>
                <a:lnTo>
                  <a:pt x="20167" y="15490"/>
                </a:lnTo>
                <a:lnTo>
                  <a:pt x="20168" y="15505"/>
                </a:lnTo>
                <a:lnTo>
                  <a:pt x="20167" y="15512"/>
                </a:lnTo>
                <a:cubicBezTo>
                  <a:pt x="20167" y="15512"/>
                  <a:pt x="20169" y="15512"/>
                  <a:pt x="20169" y="15512"/>
                </a:cubicBezTo>
                <a:close/>
                <a:moveTo>
                  <a:pt x="20038" y="15554"/>
                </a:moveTo>
                <a:lnTo>
                  <a:pt x="20030" y="15541"/>
                </a:lnTo>
                <a:lnTo>
                  <a:pt x="20022" y="15541"/>
                </a:lnTo>
                <a:lnTo>
                  <a:pt x="20017" y="15549"/>
                </a:lnTo>
                <a:lnTo>
                  <a:pt x="20006" y="15544"/>
                </a:lnTo>
                <a:lnTo>
                  <a:pt x="19999" y="15545"/>
                </a:lnTo>
                <a:lnTo>
                  <a:pt x="19987" y="15523"/>
                </a:lnTo>
                <a:lnTo>
                  <a:pt x="19985" y="15492"/>
                </a:lnTo>
                <a:lnTo>
                  <a:pt x="19974" y="15483"/>
                </a:lnTo>
                <a:lnTo>
                  <a:pt x="19962" y="15433"/>
                </a:lnTo>
                <a:lnTo>
                  <a:pt x="19956" y="15428"/>
                </a:lnTo>
                <a:lnTo>
                  <a:pt x="19952" y="15412"/>
                </a:lnTo>
                <a:lnTo>
                  <a:pt x="19938" y="15412"/>
                </a:lnTo>
                <a:lnTo>
                  <a:pt x="19928" y="15403"/>
                </a:lnTo>
                <a:lnTo>
                  <a:pt x="19921" y="15378"/>
                </a:lnTo>
                <a:lnTo>
                  <a:pt x="19906" y="15353"/>
                </a:lnTo>
                <a:lnTo>
                  <a:pt x="19903" y="15326"/>
                </a:lnTo>
                <a:lnTo>
                  <a:pt x="19892" y="15312"/>
                </a:lnTo>
                <a:lnTo>
                  <a:pt x="19885" y="15288"/>
                </a:lnTo>
                <a:lnTo>
                  <a:pt x="19886" y="15279"/>
                </a:lnTo>
                <a:lnTo>
                  <a:pt x="19914" y="15283"/>
                </a:lnTo>
                <a:lnTo>
                  <a:pt x="19938" y="15262"/>
                </a:lnTo>
                <a:lnTo>
                  <a:pt x="19945" y="15242"/>
                </a:lnTo>
                <a:lnTo>
                  <a:pt x="19944" y="15218"/>
                </a:lnTo>
                <a:lnTo>
                  <a:pt x="19924" y="15184"/>
                </a:lnTo>
                <a:lnTo>
                  <a:pt x="19910" y="15180"/>
                </a:lnTo>
                <a:lnTo>
                  <a:pt x="19904" y="15186"/>
                </a:lnTo>
                <a:lnTo>
                  <a:pt x="19889" y="15174"/>
                </a:lnTo>
                <a:lnTo>
                  <a:pt x="19865" y="15157"/>
                </a:lnTo>
                <a:lnTo>
                  <a:pt x="19853" y="15136"/>
                </a:lnTo>
                <a:lnTo>
                  <a:pt x="19839" y="15138"/>
                </a:lnTo>
                <a:lnTo>
                  <a:pt x="19807" y="15119"/>
                </a:lnTo>
                <a:lnTo>
                  <a:pt x="19803" y="15103"/>
                </a:lnTo>
                <a:lnTo>
                  <a:pt x="19812" y="15077"/>
                </a:lnTo>
                <a:lnTo>
                  <a:pt x="19814" y="15057"/>
                </a:lnTo>
                <a:lnTo>
                  <a:pt x="19805" y="15039"/>
                </a:lnTo>
                <a:lnTo>
                  <a:pt x="19781" y="14996"/>
                </a:lnTo>
                <a:lnTo>
                  <a:pt x="19775" y="14997"/>
                </a:lnTo>
                <a:lnTo>
                  <a:pt x="19767" y="15003"/>
                </a:lnTo>
                <a:lnTo>
                  <a:pt x="19762" y="14985"/>
                </a:lnTo>
                <a:lnTo>
                  <a:pt x="19750" y="14970"/>
                </a:lnTo>
                <a:lnTo>
                  <a:pt x="19746" y="14954"/>
                </a:lnTo>
                <a:lnTo>
                  <a:pt x="19732" y="14949"/>
                </a:lnTo>
                <a:lnTo>
                  <a:pt x="19724" y="14933"/>
                </a:lnTo>
                <a:lnTo>
                  <a:pt x="19719" y="14936"/>
                </a:lnTo>
                <a:lnTo>
                  <a:pt x="19706" y="14925"/>
                </a:lnTo>
                <a:lnTo>
                  <a:pt x="19691" y="14923"/>
                </a:lnTo>
                <a:lnTo>
                  <a:pt x="19677" y="14904"/>
                </a:lnTo>
                <a:lnTo>
                  <a:pt x="19662" y="14898"/>
                </a:lnTo>
                <a:lnTo>
                  <a:pt x="19637" y="14873"/>
                </a:lnTo>
                <a:lnTo>
                  <a:pt x="19601" y="14867"/>
                </a:lnTo>
                <a:lnTo>
                  <a:pt x="19586" y="14857"/>
                </a:lnTo>
                <a:lnTo>
                  <a:pt x="19579" y="14843"/>
                </a:lnTo>
                <a:lnTo>
                  <a:pt x="19573" y="14843"/>
                </a:lnTo>
                <a:lnTo>
                  <a:pt x="19568" y="14847"/>
                </a:lnTo>
                <a:lnTo>
                  <a:pt x="19542" y="14828"/>
                </a:lnTo>
                <a:lnTo>
                  <a:pt x="19536" y="14818"/>
                </a:lnTo>
                <a:lnTo>
                  <a:pt x="19523" y="14809"/>
                </a:lnTo>
                <a:lnTo>
                  <a:pt x="19501" y="14794"/>
                </a:lnTo>
                <a:lnTo>
                  <a:pt x="19489" y="14792"/>
                </a:lnTo>
                <a:lnTo>
                  <a:pt x="19488" y="14792"/>
                </a:lnTo>
                <a:lnTo>
                  <a:pt x="19477" y="14798"/>
                </a:lnTo>
                <a:lnTo>
                  <a:pt x="19469" y="14793"/>
                </a:lnTo>
                <a:lnTo>
                  <a:pt x="19468" y="14781"/>
                </a:lnTo>
                <a:lnTo>
                  <a:pt x="19470" y="14771"/>
                </a:lnTo>
                <a:lnTo>
                  <a:pt x="19460" y="14759"/>
                </a:lnTo>
                <a:lnTo>
                  <a:pt x="19448" y="14760"/>
                </a:lnTo>
                <a:lnTo>
                  <a:pt x="19431" y="14753"/>
                </a:lnTo>
                <a:lnTo>
                  <a:pt x="19422" y="14750"/>
                </a:lnTo>
                <a:lnTo>
                  <a:pt x="19412" y="14753"/>
                </a:lnTo>
                <a:lnTo>
                  <a:pt x="19373" y="14723"/>
                </a:lnTo>
                <a:lnTo>
                  <a:pt x="19356" y="14715"/>
                </a:lnTo>
                <a:lnTo>
                  <a:pt x="19342" y="14713"/>
                </a:lnTo>
                <a:lnTo>
                  <a:pt x="19330" y="14695"/>
                </a:lnTo>
                <a:lnTo>
                  <a:pt x="19305" y="14686"/>
                </a:lnTo>
                <a:lnTo>
                  <a:pt x="19285" y="14671"/>
                </a:lnTo>
                <a:lnTo>
                  <a:pt x="19274" y="14654"/>
                </a:lnTo>
                <a:lnTo>
                  <a:pt x="19258" y="14651"/>
                </a:lnTo>
                <a:lnTo>
                  <a:pt x="19225" y="14684"/>
                </a:lnTo>
                <a:lnTo>
                  <a:pt x="19222" y="14695"/>
                </a:lnTo>
                <a:lnTo>
                  <a:pt x="19229" y="14716"/>
                </a:lnTo>
                <a:lnTo>
                  <a:pt x="19226" y="14732"/>
                </a:lnTo>
                <a:lnTo>
                  <a:pt x="19206" y="14736"/>
                </a:lnTo>
                <a:lnTo>
                  <a:pt x="19194" y="14744"/>
                </a:lnTo>
                <a:lnTo>
                  <a:pt x="19186" y="14745"/>
                </a:lnTo>
                <a:lnTo>
                  <a:pt x="19180" y="14740"/>
                </a:lnTo>
                <a:lnTo>
                  <a:pt x="19175" y="14752"/>
                </a:lnTo>
                <a:lnTo>
                  <a:pt x="19173" y="14773"/>
                </a:lnTo>
                <a:lnTo>
                  <a:pt x="19160" y="14786"/>
                </a:lnTo>
                <a:lnTo>
                  <a:pt x="19147" y="14788"/>
                </a:lnTo>
                <a:lnTo>
                  <a:pt x="19139" y="14811"/>
                </a:lnTo>
                <a:lnTo>
                  <a:pt x="19139" y="14840"/>
                </a:lnTo>
                <a:lnTo>
                  <a:pt x="19131" y="14844"/>
                </a:lnTo>
                <a:lnTo>
                  <a:pt x="19124" y="14854"/>
                </a:lnTo>
                <a:lnTo>
                  <a:pt x="19120" y="14874"/>
                </a:lnTo>
                <a:lnTo>
                  <a:pt x="19107" y="14884"/>
                </a:lnTo>
                <a:lnTo>
                  <a:pt x="19096" y="14884"/>
                </a:lnTo>
                <a:lnTo>
                  <a:pt x="19088" y="14870"/>
                </a:lnTo>
                <a:lnTo>
                  <a:pt x="19073" y="14850"/>
                </a:lnTo>
                <a:lnTo>
                  <a:pt x="19069" y="14830"/>
                </a:lnTo>
                <a:lnTo>
                  <a:pt x="19064" y="14835"/>
                </a:lnTo>
                <a:lnTo>
                  <a:pt x="19060" y="14812"/>
                </a:lnTo>
                <a:lnTo>
                  <a:pt x="19061" y="14789"/>
                </a:lnTo>
                <a:lnTo>
                  <a:pt x="19053" y="14781"/>
                </a:lnTo>
                <a:lnTo>
                  <a:pt x="19047" y="14793"/>
                </a:lnTo>
                <a:lnTo>
                  <a:pt x="19048" y="14821"/>
                </a:lnTo>
                <a:lnTo>
                  <a:pt x="19043" y="14820"/>
                </a:lnTo>
                <a:lnTo>
                  <a:pt x="19035" y="14804"/>
                </a:lnTo>
                <a:lnTo>
                  <a:pt x="19026" y="14779"/>
                </a:lnTo>
                <a:lnTo>
                  <a:pt x="19025" y="14726"/>
                </a:lnTo>
                <a:lnTo>
                  <a:pt x="19020" y="14696"/>
                </a:lnTo>
                <a:lnTo>
                  <a:pt x="19028" y="14675"/>
                </a:lnTo>
                <a:lnTo>
                  <a:pt x="19036" y="14654"/>
                </a:lnTo>
                <a:lnTo>
                  <a:pt x="19031" y="14634"/>
                </a:lnTo>
                <a:lnTo>
                  <a:pt x="19020" y="14618"/>
                </a:lnTo>
                <a:lnTo>
                  <a:pt x="19020" y="14590"/>
                </a:lnTo>
                <a:lnTo>
                  <a:pt x="19024" y="14577"/>
                </a:lnTo>
                <a:lnTo>
                  <a:pt x="19019" y="14568"/>
                </a:lnTo>
                <a:lnTo>
                  <a:pt x="18996" y="14564"/>
                </a:lnTo>
                <a:lnTo>
                  <a:pt x="18975" y="14566"/>
                </a:lnTo>
                <a:lnTo>
                  <a:pt x="18953" y="14542"/>
                </a:lnTo>
                <a:lnTo>
                  <a:pt x="18919" y="14519"/>
                </a:lnTo>
                <a:lnTo>
                  <a:pt x="18897" y="14527"/>
                </a:lnTo>
                <a:lnTo>
                  <a:pt x="18892" y="14535"/>
                </a:lnTo>
                <a:lnTo>
                  <a:pt x="18874" y="14558"/>
                </a:lnTo>
                <a:lnTo>
                  <a:pt x="18864" y="14563"/>
                </a:lnTo>
                <a:lnTo>
                  <a:pt x="18855" y="14577"/>
                </a:lnTo>
                <a:lnTo>
                  <a:pt x="18836" y="14578"/>
                </a:lnTo>
                <a:lnTo>
                  <a:pt x="18826" y="14593"/>
                </a:lnTo>
                <a:lnTo>
                  <a:pt x="18831" y="14608"/>
                </a:lnTo>
                <a:lnTo>
                  <a:pt x="18829" y="14624"/>
                </a:lnTo>
                <a:lnTo>
                  <a:pt x="18813" y="14641"/>
                </a:lnTo>
                <a:lnTo>
                  <a:pt x="18811" y="14655"/>
                </a:lnTo>
                <a:lnTo>
                  <a:pt x="18826" y="14659"/>
                </a:lnTo>
                <a:lnTo>
                  <a:pt x="18837" y="14649"/>
                </a:lnTo>
                <a:lnTo>
                  <a:pt x="18841" y="14640"/>
                </a:lnTo>
                <a:lnTo>
                  <a:pt x="18848" y="14654"/>
                </a:lnTo>
                <a:lnTo>
                  <a:pt x="18867" y="14672"/>
                </a:lnTo>
                <a:lnTo>
                  <a:pt x="18874" y="14693"/>
                </a:lnTo>
                <a:lnTo>
                  <a:pt x="18872" y="14699"/>
                </a:lnTo>
                <a:lnTo>
                  <a:pt x="18876" y="14726"/>
                </a:lnTo>
                <a:lnTo>
                  <a:pt x="18890" y="14745"/>
                </a:lnTo>
                <a:lnTo>
                  <a:pt x="18902" y="14749"/>
                </a:lnTo>
                <a:lnTo>
                  <a:pt x="18914" y="14744"/>
                </a:lnTo>
                <a:lnTo>
                  <a:pt x="18923" y="14752"/>
                </a:lnTo>
                <a:lnTo>
                  <a:pt x="18930" y="14745"/>
                </a:lnTo>
                <a:lnTo>
                  <a:pt x="18939" y="14750"/>
                </a:lnTo>
                <a:lnTo>
                  <a:pt x="18960" y="14743"/>
                </a:lnTo>
                <a:lnTo>
                  <a:pt x="18966" y="14746"/>
                </a:lnTo>
                <a:lnTo>
                  <a:pt x="18975" y="14743"/>
                </a:lnTo>
                <a:lnTo>
                  <a:pt x="18970" y="14731"/>
                </a:lnTo>
                <a:lnTo>
                  <a:pt x="19004" y="14738"/>
                </a:lnTo>
                <a:lnTo>
                  <a:pt x="19008" y="14753"/>
                </a:lnTo>
                <a:lnTo>
                  <a:pt x="19006" y="14777"/>
                </a:lnTo>
                <a:lnTo>
                  <a:pt x="18999" y="14773"/>
                </a:lnTo>
                <a:lnTo>
                  <a:pt x="18992" y="14789"/>
                </a:lnTo>
                <a:lnTo>
                  <a:pt x="18986" y="14811"/>
                </a:lnTo>
                <a:lnTo>
                  <a:pt x="18977" y="14791"/>
                </a:lnTo>
                <a:lnTo>
                  <a:pt x="18957" y="14775"/>
                </a:lnTo>
                <a:lnTo>
                  <a:pt x="18946" y="14780"/>
                </a:lnTo>
                <a:lnTo>
                  <a:pt x="18942" y="14807"/>
                </a:lnTo>
                <a:lnTo>
                  <a:pt x="18929" y="14820"/>
                </a:lnTo>
                <a:lnTo>
                  <a:pt x="18919" y="14811"/>
                </a:lnTo>
                <a:lnTo>
                  <a:pt x="18905" y="14809"/>
                </a:lnTo>
                <a:lnTo>
                  <a:pt x="18899" y="14800"/>
                </a:lnTo>
                <a:lnTo>
                  <a:pt x="18883" y="14803"/>
                </a:lnTo>
                <a:lnTo>
                  <a:pt x="18875" y="14820"/>
                </a:lnTo>
                <a:lnTo>
                  <a:pt x="18880" y="14831"/>
                </a:lnTo>
                <a:lnTo>
                  <a:pt x="18895" y="14835"/>
                </a:lnTo>
                <a:lnTo>
                  <a:pt x="18908" y="14846"/>
                </a:lnTo>
                <a:lnTo>
                  <a:pt x="18914" y="14874"/>
                </a:lnTo>
                <a:lnTo>
                  <a:pt x="18919" y="14882"/>
                </a:lnTo>
                <a:lnTo>
                  <a:pt x="18927" y="14877"/>
                </a:lnTo>
                <a:lnTo>
                  <a:pt x="18929" y="14893"/>
                </a:lnTo>
                <a:lnTo>
                  <a:pt x="18928" y="14908"/>
                </a:lnTo>
                <a:lnTo>
                  <a:pt x="18922" y="14912"/>
                </a:lnTo>
                <a:lnTo>
                  <a:pt x="18922" y="14926"/>
                </a:lnTo>
                <a:lnTo>
                  <a:pt x="18932" y="14965"/>
                </a:lnTo>
                <a:lnTo>
                  <a:pt x="18944" y="14971"/>
                </a:lnTo>
                <a:lnTo>
                  <a:pt x="18958" y="14966"/>
                </a:lnTo>
                <a:lnTo>
                  <a:pt x="18971" y="14937"/>
                </a:lnTo>
                <a:lnTo>
                  <a:pt x="18970" y="14919"/>
                </a:lnTo>
                <a:lnTo>
                  <a:pt x="18980" y="14888"/>
                </a:lnTo>
                <a:lnTo>
                  <a:pt x="18986" y="14883"/>
                </a:lnTo>
                <a:lnTo>
                  <a:pt x="18988" y="14866"/>
                </a:lnTo>
                <a:lnTo>
                  <a:pt x="18993" y="14841"/>
                </a:lnTo>
                <a:lnTo>
                  <a:pt x="19000" y="14819"/>
                </a:lnTo>
                <a:lnTo>
                  <a:pt x="19000" y="14846"/>
                </a:lnTo>
                <a:lnTo>
                  <a:pt x="18992" y="14864"/>
                </a:lnTo>
                <a:lnTo>
                  <a:pt x="18998" y="14888"/>
                </a:lnTo>
                <a:lnTo>
                  <a:pt x="19002" y="14916"/>
                </a:lnTo>
                <a:lnTo>
                  <a:pt x="19009" y="14929"/>
                </a:lnTo>
                <a:lnTo>
                  <a:pt x="19013" y="14920"/>
                </a:lnTo>
                <a:lnTo>
                  <a:pt x="19018" y="14916"/>
                </a:lnTo>
                <a:lnTo>
                  <a:pt x="19023" y="14922"/>
                </a:lnTo>
                <a:lnTo>
                  <a:pt x="19026" y="14945"/>
                </a:lnTo>
                <a:lnTo>
                  <a:pt x="19031" y="14933"/>
                </a:lnTo>
                <a:lnTo>
                  <a:pt x="19035" y="14935"/>
                </a:lnTo>
                <a:lnTo>
                  <a:pt x="19040" y="14945"/>
                </a:lnTo>
                <a:lnTo>
                  <a:pt x="19049" y="14950"/>
                </a:lnTo>
                <a:lnTo>
                  <a:pt x="19060" y="14943"/>
                </a:lnTo>
                <a:lnTo>
                  <a:pt x="19070" y="14945"/>
                </a:lnTo>
                <a:lnTo>
                  <a:pt x="19071" y="14951"/>
                </a:lnTo>
                <a:lnTo>
                  <a:pt x="19066" y="14948"/>
                </a:lnTo>
                <a:lnTo>
                  <a:pt x="19056" y="14951"/>
                </a:lnTo>
                <a:lnTo>
                  <a:pt x="19055" y="14967"/>
                </a:lnTo>
                <a:lnTo>
                  <a:pt x="19070" y="14973"/>
                </a:lnTo>
                <a:lnTo>
                  <a:pt x="19071" y="14982"/>
                </a:lnTo>
                <a:lnTo>
                  <a:pt x="19074" y="14991"/>
                </a:lnTo>
                <a:lnTo>
                  <a:pt x="19091" y="15004"/>
                </a:lnTo>
                <a:lnTo>
                  <a:pt x="19111" y="15006"/>
                </a:lnTo>
                <a:lnTo>
                  <a:pt x="19152" y="15028"/>
                </a:lnTo>
                <a:lnTo>
                  <a:pt x="19192" y="15049"/>
                </a:lnTo>
                <a:lnTo>
                  <a:pt x="19204" y="15046"/>
                </a:lnTo>
                <a:lnTo>
                  <a:pt x="19222" y="15056"/>
                </a:lnTo>
                <a:lnTo>
                  <a:pt x="19227" y="15077"/>
                </a:lnTo>
                <a:lnTo>
                  <a:pt x="19245" y="15090"/>
                </a:lnTo>
                <a:lnTo>
                  <a:pt x="19257" y="15089"/>
                </a:lnTo>
                <a:lnTo>
                  <a:pt x="19267" y="15079"/>
                </a:lnTo>
                <a:lnTo>
                  <a:pt x="19256" y="15101"/>
                </a:lnTo>
                <a:lnTo>
                  <a:pt x="19261" y="15108"/>
                </a:lnTo>
                <a:lnTo>
                  <a:pt x="19268" y="15103"/>
                </a:lnTo>
                <a:lnTo>
                  <a:pt x="19272" y="15112"/>
                </a:lnTo>
                <a:lnTo>
                  <a:pt x="19288" y="15107"/>
                </a:lnTo>
                <a:lnTo>
                  <a:pt x="19278" y="15120"/>
                </a:lnTo>
                <a:lnTo>
                  <a:pt x="19284" y="15131"/>
                </a:lnTo>
                <a:lnTo>
                  <a:pt x="19281" y="15139"/>
                </a:lnTo>
                <a:lnTo>
                  <a:pt x="19289" y="15148"/>
                </a:lnTo>
                <a:lnTo>
                  <a:pt x="19301" y="15146"/>
                </a:lnTo>
                <a:lnTo>
                  <a:pt x="19288" y="15165"/>
                </a:lnTo>
                <a:lnTo>
                  <a:pt x="19288" y="15175"/>
                </a:lnTo>
                <a:lnTo>
                  <a:pt x="19303" y="15201"/>
                </a:lnTo>
                <a:lnTo>
                  <a:pt x="19299" y="15225"/>
                </a:lnTo>
                <a:lnTo>
                  <a:pt x="19303" y="15239"/>
                </a:lnTo>
                <a:lnTo>
                  <a:pt x="19315" y="15253"/>
                </a:lnTo>
                <a:lnTo>
                  <a:pt x="19332" y="15274"/>
                </a:lnTo>
                <a:lnTo>
                  <a:pt x="19338" y="15286"/>
                </a:lnTo>
                <a:lnTo>
                  <a:pt x="19327" y="15283"/>
                </a:lnTo>
                <a:lnTo>
                  <a:pt x="19321" y="15285"/>
                </a:lnTo>
                <a:lnTo>
                  <a:pt x="19318" y="15299"/>
                </a:lnTo>
                <a:lnTo>
                  <a:pt x="19329" y="15314"/>
                </a:lnTo>
                <a:lnTo>
                  <a:pt x="19341" y="15323"/>
                </a:lnTo>
                <a:lnTo>
                  <a:pt x="19356" y="15320"/>
                </a:lnTo>
                <a:lnTo>
                  <a:pt x="19365" y="15324"/>
                </a:lnTo>
                <a:lnTo>
                  <a:pt x="19357" y="15326"/>
                </a:lnTo>
                <a:lnTo>
                  <a:pt x="19343" y="15335"/>
                </a:lnTo>
                <a:lnTo>
                  <a:pt x="19337" y="15331"/>
                </a:lnTo>
                <a:lnTo>
                  <a:pt x="19330" y="15334"/>
                </a:lnTo>
                <a:lnTo>
                  <a:pt x="19338" y="15351"/>
                </a:lnTo>
                <a:lnTo>
                  <a:pt x="19346" y="15357"/>
                </a:lnTo>
                <a:lnTo>
                  <a:pt x="19344" y="15386"/>
                </a:lnTo>
                <a:lnTo>
                  <a:pt x="19341" y="15393"/>
                </a:lnTo>
                <a:lnTo>
                  <a:pt x="19341" y="15406"/>
                </a:lnTo>
                <a:lnTo>
                  <a:pt x="19336" y="15424"/>
                </a:lnTo>
                <a:lnTo>
                  <a:pt x="19330" y="15430"/>
                </a:lnTo>
                <a:lnTo>
                  <a:pt x="19339" y="15447"/>
                </a:lnTo>
                <a:lnTo>
                  <a:pt x="19354" y="15432"/>
                </a:lnTo>
                <a:lnTo>
                  <a:pt x="19360" y="15442"/>
                </a:lnTo>
                <a:lnTo>
                  <a:pt x="19370" y="15442"/>
                </a:lnTo>
                <a:lnTo>
                  <a:pt x="19381" y="15432"/>
                </a:lnTo>
                <a:lnTo>
                  <a:pt x="19401" y="15435"/>
                </a:lnTo>
                <a:lnTo>
                  <a:pt x="19410" y="15425"/>
                </a:lnTo>
                <a:lnTo>
                  <a:pt x="19413" y="15400"/>
                </a:lnTo>
                <a:lnTo>
                  <a:pt x="19414" y="15425"/>
                </a:lnTo>
                <a:lnTo>
                  <a:pt x="19408" y="15442"/>
                </a:lnTo>
                <a:lnTo>
                  <a:pt x="19410" y="15460"/>
                </a:lnTo>
                <a:lnTo>
                  <a:pt x="19417" y="15466"/>
                </a:lnTo>
                <a:lnTo>
                  <a:pt x="19430" y="15487"/>
                </a:lnTo>
                <a:lnTo>
                  <a:pt x="19430" y="15494"/>
                </a:lnTo>
                <a:lnTo>
                  <a:pt x="19434" y="15510"/>
                </a:lnTo>
                <a:lnTo>
                  <a:pt x="19453" y="15545"/>
                </a:lnTo>
                <a:lnTo>
                  <a:pt x="19469" y="15555"/>
                </a:lnTo>
                <a:lnTo>
                  <a:pt x="19473" y="15555"/>
                </a:lnTo>
                <a:lnTo>
                  <a:pt x="19497" y="15555"/>
                </a:lnTo>
                <a:lnTo>
                  <a:pt x="19504" y="15563"/>
                </a:lnTo>
                <a:lnTo>
                  <a:pt x="19516" y="15557"/>
                </a:lnTo>
                <a:lnTo>
                  <a:pt x="19552" y="15559"/>
                </a:lnTo>
                <a:lnTo>
                  <a:pt x="19561" y="15555"/>
                </a:lnTo>
                <a:lnTo>
                  <a:pt x="19564" y="15569"/>
                </a:lnTo>
                <a:lnTo>
                  <a:pt x="19572" y="15584"/>
                </a:lnTo>
                <a:lnTo>
                  <a:pt x="19583" y="15589"/>
                </a:lnTo>
                <a:lnTo>
                  <a:pt x="19598" y="15574"/>
                </a:lnTo>
                <a:lnTo>
                  <a:pt x="19621" y="15563"/>
                </a:lnTo>
                <a:lnTo>
                  <a:pt x="19623" y="15552"/>
                </a:lnTo>
                <a:lnTo>
                  <a:pt x="19629" y="15560"/>
                </a:lnTo>
                <a:lnTo>
                  <a:pt x="19636" y="15548"/>
                </a:lnTo>
                <a:lnTo>
                  <a:pt x="19635" y="15516"/>
                </a:lnTo>
                <a:lnTo>
                  <a:pt x="19617" y="15493"/>
                </a:lnTo>
                <a:lnTo>
                  <a:pt x="19598" y="15480"/>
                </a:lnTo>
                <a:lnTo>
                  <a:pt x="19581" y="15475"/>
                </a:lnTo>
                <a:lnTo>
                  <a:pt x="19574" y="15464"/>
                </a:lnTo>
                <a:lnTo>
                  <a:pt x="19564" y="15458"/>
                </a:lnTo>
                <a:lnTo>
                  <a:pt x="19560" y="15459"/>
                </a:lnTo>
                <a:lnTo>
                  <a:pt x="19553" y="15449"/>
                </a:lnTo>
                <a:lnTo>
                  <a:pt x="19549" y="15422"/>
                </a:lnTo>
                <a:lnTo>
                  <a:pt x="19538" y="15396"/>
                </a:lnTo>
                <a:lnTo>
                  <a:pt x="19525" y="15386"/>
                </a:lnTo>
                <a:lnTo>
                  <a:pt x="19523" y="15371"/>
                </a:lnTo>
                <a:lnTo>
                  <a:pt x="19515" y="15359"/>
                </a:lnTo>
                <a:lnTo>
                  <a:pt x="19524" y="15368"/>
                </a:lnTo>
                <a:lnTo>
                  <a:pt x="19528" y="15385"/>
                </a:lnTo>
                <a:lnTo>
                  <a:pt x="19536" y="15388"/>
                </a:lnTo>
                <a:lnTo>
                  <a:pt x="19551" y="15405"/>
                </a:lnTo>
                <a:lnTo>
                  <a:pt x="19553" y="15424"/>
                </a:lnTo>
                <a:lnTo>
                  <a:pt x="19555" y="15447"/>
                </a:lnTo>
                <a:lnTo>
                  <a:pt x="19560" y="15447"/>
                </a:lnTo>
                <a:lnTo>
                  <a:pt x="19577" y="15456"/>
                </a:lnTo>
                <a:lnTo>
                  <a:pt x="19586" y="15470"/>
                </a:lnTo>
                <a:lnTo>
                  <a:pt x="19593" y="15467"/>
                </a:lnTo>
                <a:lnTo>
                  <a:pt x="19609" y="15469"/>
                </a:lnTo>
                <a:lnTo>
                  <a:pt x="19628" y="15461"/>
                </a:lnTo>
                <a:lnTo>
                  <a:pt x="19641" y="15462"/>
                </a:lnTo>
                <a:lnTo>
                  <a:pt x="19653" y="15456"/>
                </a:lnTo>
                <a:lnTo>
                  <a:pt x="19649" y="15447"/>
                </a:lnTo>
                <a:lnTo>
                  <a:pt x="19639" y="15436"/>
                </a:lnTo>
                <a:lnTo>
                  <a:pt x="19635" y="15420"/>
                </a:lnTo>
                <a:lnTo>
                  <a:pt x="19625" y="15422"/>
                </a:lnTo>
                <a:lnTo>
                  <a:pt x="19621" y="15407"/>
                </a:lnTo>
                <a:lnTo>
                  <a:pt x="19628" y="15418"/>
                </a:lnTo>
                <a:lnTo>
                  <a:pt x="19641" y="15412"/>
                </a:lnTo>
                <a:lnTo>
                  <a:pt x="19652" y="15432"/>
                </a:lnTo>
                <a:lnTo>
                  <a:pt x="19664" y="15436"/>
                </a:lnTo>
                <a:lnTo>
                  <a:pt x="19658" y="15423"/>
                </a:lnTo>
                <a:lnTo>
                  <a:pt x="19658" y="15407"/>
                </a:lnTo>
                <a:lnTo>
                  <a:pt x="19665" y="15399"/>
                </a:lnTo>
                <a:lnTo>
                  <a:pt x="19666" y="15387"/>
                </a:lnTo>
                <a:lnTo>
                  <a:pt x="19664" y="15369"/>
                </a:lnTo>
                <a:lnTo>
                  <a:pt x="19654" y="15354"/>
                </a:lnTo>
                <a:lnTo>
                  <a:pt x="19654" y="15346"/>
                </a:lnTo>
                <a:lnTo>
                  <a:pt x="19666" y="15355"/>
                </a:lnTo>
                <a:lnTo>
                  <a:pt x="19670" y="15369"/>
                </a:lnTo>
                <a:lnTo>
                  <a:pt x="19684" y="15389"/>
                </a:lnTo>
                <a:lnTo>
                  <a:pt x="19694" y="15394"/>
                </a:lnTo>
                <a:lnTo>
                  <a:pt x="19694" y="15382"/>
                </a:lnTo>
                <a:lnTo>
                  <a:pt x="19692" y="15367"/>
                </a:lnTo>
                <a:lnTo>
                  <a:pt x="19695" y="15372"/>
                </a:lnTo>
                <a:lnTo>
                  <a:pt x="19699" y="15392"/>
                </a:lnTo>
                <a:lnTo>
                  <a:pt x="19704" y="15391"/>
                </a:lnTo>
                <a:lnTo>
                  <a:pt x="19705" y="15375"/>
                </a:lnTo>
                <a:lnTo>
                  <a:pt x="19701" y="15362"/>
                </a:lnTo>
                <a:lnTo>
                  <a:pt x="19705" y="15339"/>
                </a:lnTo>
                <a:lnTo>
                  <a:pt x="19710" y="15351"/>
                </a:lnTo>
                <a:lnTo>
                  <a:pt x="19727" y="15360"/>
                </a:lnTo>
                <a:lnTo>
                  <a:pt x="19731" y="15376"/>
                </a:lnTo>
                <a:lnTo>
                  <a:pt x="19740" y="15379"/>
                </a:lnTo>
                <a:lnTo>
                  <a:pt x="19748" y="15379"/>
                </a:lnTo>
                <a:lnTo>
                  <a:pt x="19752" y="15384"/>
                </a:lnTo>
                <a:lnTo>
                  <a:pt x="19759" y="15371"/>
                </a:lnTo>
                <a:lnTo>
                  <a:pt x="19758" y="15387"/>
                </a:lnTo>
                <a:lnTo>
                  <a:pt x="19758" y="15401"/>
                </a:lnTo>
                <a:lnTo>
                  <a:pt x="19765" y="15404"/>
                </a:lnTo>
                <a:lnTo>
                  <a:pt x="19774" y="15419"/>
                </a:lnTo>
                <a:lnTo>
                  <a:pt x="19810" y="15433"/>
                </a:lnTo>
                <a:lnTo>
                  <a:pt x="19821" y="15443"/>
                </a:lnTo>
                <a:lnTo>
                  <a:pt x="19831" y="15464"/>
                </a:lnTo>
                <a:lnTo>
                  <a:pt x="19837" y="15495"/>
                </a:lnTo>
                <a:lnTo>
                  <a:pt x="19855" y="15534"/>
                </a:lnTo>
                <a:lnTo>
                  <a:pt x="19858" y="15549"/>
                </a:lnTo>
                <a:lnTo>
                  <a:pt x="19871" y="15555"/>
                </a:lnTo>
                <a:lnTo>
                  <a:pt x="19878" y="15573"/>
                </a:lnTo>
                <a:lnTo>
                  <a:pt x="19880" y="15586"/>
                </a:lnTo>
                <a:lnTo>
                  <a:pt x="19911" y="15640"/>
                </a:lnTo>
                <a:lnTo>
                  <a:pt x="19912" y="15657"/>
                </a:lnTo>
                <a:lnTo>
                  <a:pt x="19924" y="15671"/>
                </a:lnTo>
                <a:lnTo>
                  <a:pt x="19943" y="15682"/>
                </a:lnTo>
                <a:lnTo>
                  <a:pt x="19951" y="15677"/>
                </a:lnTo>
                <a:lnTo>
                  <a:pt x="19958" y="15677"/>
                </a:lnTo>
                <a:lnTo>
                  <a:pt x="19968" y="15685"/>
                </a:lnTo>
                <a:lnTo>
                  <a:pt x="19989" y="15679"/>
                </a:lnTo>
                <a:lnTo>
                  <a:pt x="20003" y="15689"/>
                </a:lnTo>
                <a:lnTo>
                  <a:pt x="20015" y="15687"/>
                </a:lnTo>
                <a:lnTo>
                  <a:pt x="20036" y="15693"/>
                </a:lnTo>
                <a:lnTo>
                  <a:pt x="20045" y="15703"/>
                </a:lnTo>
                <a:lnTo>
                  <a:pt x="20060" y="15699"/>
                </a:lnTo>
                <a:lnTo>
                  <a:pt x="20067" y="15713"/>
                </a:lnTo>
                <a:lnTo>
                  <a:pt x="20081" y="15712"/>
                </a:lnTo>
                <a:lnTo>
                  <a:pt x="20083" y="15719"/>
                </a:lnTo>
                <a:lnTo>
                  <a:pt x="20076" y="15729"/>
                </a:lnTo>
                <a:lnTo>
                  <a:pt x="20089" y="15735"/>
                </a:lnTo>
                <a:lnTo>
                  <a:pt x="20104" y="15750"/>
                </a:lnTo>
                <a:lnTo>
                  <a:pt x="20119" y="15743"/>
                </a:lnTo>
                <a:lnTo>
                  <a:pt x="20123" y="15729"/>
                </a:lnTo>
                <a:lnTo>
                  <a:pt x="20107" y="15712"/>
                </a:lnTo>
                <a:lnTo>
                  <a:pt x="20102" y="15712"/>
                </a:lnTo>
                <a:lnTo>
                  <a:pt x="20102" y="15702"/>
                </a:lnTo>
                <a:lnTo>
                  <a:pt x="20114" y="15695"/>
                </a:lnTo>
                <a:lnTo>
                  <a:pt x="20125" y="15703"/>
                </a:lnTo>
                <a:lnTo>
                  <a:pt x="20136" y="15689"/>
                </a:lnTo>
                <a:lnTo>
                  <a:pt x="20111" y="15681"/>
                </a:lnTo>
                <a:lnTo>
                  <a:pt x="20082" y="15675"/>
                </a:lnTo>
                <a:lnTo>
                  <a:pt x="20064" y="15659"/>
                </a:lnTo>
                <a:lnTo>
                  <a:pt x="20058" y="15646"/>
                </a:lnTo>
                <a:lnTo>
                  <a:pt x="20073" y="15634"/>
                </a:lnTo>
                <a:lnTo>
                  <a:pt x="20083" y="15636"/>
                </a:lnTo>
                <a:lnTo>
                  <a:pt x="20089" y="15627"/>
                </a:lnTo>
                <a:lnTo>
                  <a:pt x="20080" y="15618"/>
                </a:lnTo>
                <a:lnTo>
                  <a:pt x="20057" y="15618"/>
                </a:lnTo>
                <a:lnTo>
                  <a:pt x="20035" y="15612"/>
                </a:lnTo>
                <a:lnTo>
                  <a:pt x="20027" y="15600"/>
                </a:lnTo>
                <a:lnTo>
                  <a:pt x="20026" y="15583"/>
                </a:lnTo>
                <a:lnTo>
                  <a:pt x="20034" y="15569"/>
                </a:lnTo>
                <a:cubicBezTo>
                  <a:pt x="20034" y="15569"/>
                  <a:pt x="20038" y="15554"/>
                  <a:pt x="20038" y="15554"/>
                </a:cubicBezTo>
                <a:close/>
                <a:moveTo>
                  <a:pt x="20127" y="14776"/>
                </a:moveTo>
                <a:lnTo>
                  <a:pt x="20118" y="14767"/>
                </a:lnTo>
                <a:lnTo>
                  <a:pt x="20103" y="14776"/>
                </a:lnTo>
                <a:lnTo>
                  <a:pt x="20104" y="14794"/>
                </a:lnTo>
                <a:lnTo>
                  <a:pt x="20114" y="14805"/>
                </a:lnTo>
                <a:lnTo>
                  <a:pt x="20127" y="14798"/>
                </a:lnTo>
                <a:cubicBezTo>
                  <a:pt x="20127" y="14798"/>
                  <a:pt x="20127" y="14776"/>
                  <a:pt x="20127" y="14776"/>
                </a:cubicBezTo>
                <a:close/>
                <a:moveTo>
                  <a:pt x="20065" y="14626"/>
                </a:moveTo>
                <a:lnTo>
                  <a:pt x="20082" y="14645"/>
                </a:lnTo>
                <a:lnTo>
                  <a:pt x="20083" y="14631"/>
                </a:lnTo>
                <a:lnTo>
                  <a:pt x="20075" y="14611"/>
                </a:lnTo>
                <a:lnTo>
                  <a:pt x="20063" y="14610"/>
                </a:lnTo>
                <a:cubicBezTo>
                  <a:pt x="20063" y="14610"/>
                  <a:pt x="20065" y="14626"/>
                  <a:pt x="20065" y="14626"/>
                </a:cubicBezTo>
                <a:close/>
                <a:moveTo>
                  <a:pt x="19635" y="15482"/>
                </a:moveTo>
                <a:lnTo>
                  <a:pt x="19643" y="15489"/>
                </a:lnTo>
                <a:lnTo>
                  <a:pt x="19647" y="15481"/>
                </a:lnTo>
                <a:cubicBezTo>
                  <a:pt x="19647" y="15481"/>
                  <a:pt x="19635" y="15482"/>
                  <a:pt x="19635" y="15482"/>
                </a:cubicBezTo>
                <a:close/>
                <a:moveTo>
                  <a:pt x="17310" y="14696"/>
                </a:moveTo>
                <a:lnTo>
                  <a:pt x="17320" y="14703"/>
                </a:lnTo>
                <a:lnTo>
                  <a:pt x="17325" y="14693"/>
                </a:lnTo>
                <a:lnTo>
                  <a:pt x="17319" y="14683"/>
                </a:lnTo>
                <a:lnTo>
                  <a:pt x="17309" y="14684"/>
                </a:lnTo>
                <a:cubicBezTo>
                  <a:pt x="17309" y="14684"/>
                  <a:pt x="17310" y="14696"/>
                  <a:pt x="17310" y="14696"/>
                </a:cubicBezTo>
                <a:close/>
                <a:moveTo>
                  <a:pt x="19013" y="15202"/>
                </a:moveTo>
                <a:lnTo>
                  <a:pt x="19023" y="15222"/>
                </a:lnTo>
                <a:lnTo>
                  <a:pt x="19031" y="15229"/>
                </a:lnTo>
                <a:lnTo>
                  <a:pt x="19035" y="15225"/>
                </a:lnTo>
                <a:lnTo>
                  <a:pt x="19024" y="15207"/>
                </a:lnTo>
                <a:lnTo>
                  <a:pt x="19022" y="15194"/>
                </a:lnTo>
                <a:lnTo>
                  <a:pt x="19014" y="15191"/>
                </a:lnTo>
                <a:cubicBezTo>
                  <a:pt x="19014" y="15191"/>
                  <a:pt x="19013" y="15202"/>
                  <a:pt x="19013" y="15202"/>
                </a:cubicBezTo>
                <a:close/>
                <a:moveTo>
                  <a:pt x="19718" y="15366"/>
                </a:moveTo>
                <a:lnTo>
                  <a:pt x="19714" y="15378"/>
                </a:lnTo>
                <a:lnTo>
                  <a:pt x="19723" y="15393"/>
                </a:lnTo>
                <a:lnTo>
                  <a:pt x="19722" y="15383"/>
                </a:lnTo>
                <a:lnTo>
                  <a:pt x="19725" y="15368"/>
                </a:lnTo>
                <a:cubicBezTo>
                  <a:pt x="19725" y="15368"/>
                  <a:pt x="19718" y="15366"/>
                  <a:pt x="19718" y="15366"/>
                </a:cubicBezTo>
                <a:close/>
                <a:moveTo>
                  <a:pt x="19658" y="15522"/>
                </a:moveTo>
                <a:lnTo>
                  <a:pt x="19649" y="15505"/>
                </a:lnTo>
                <a:cubicBezTo>
                  <a:pt x="19649" y="15505"/>
                  <a:pt x="19630" y="15492"/>
                  <a:pt x="19631" y="15492"/>
                </a:cubicBezTo>
                <a:cubicBezTo>
                  <a:pt x="19631" y="15492"/>
                  <a:pt x="19658" y="15522"/>
                  <a:pt x="19658" y="15522"/>
                </a:cubicBezTo>
                <a:close/>
                <a:moveTo>
                  <a:pt x="19674" y="15390"/>
                </a:moveTo>
                <a:lnTo>
                  <a:pt x="19680" y="15409"/>
                </a:lnTo>
                <a:lnTo>
                  <a:pt x="19685" y="15411"/>
                </a:lnTo>
                <a:lnTo>
                  <a:pt x="19680" y="15398"/>
                </a:lnTo>
                <a:cubicBezTo>
                  <a:pt x="19680" y="15398"/>
                  <a:pt x="19674" y="15390"/>
                  <a:pt x="19674" y="15390"/>
                </a:cubicBezTo>
                <a:close/>
                <a:moveTo>
                  <a:pt x="19707" y="15383"/>
                </a:moveTo>
                <a:lnTo>
                  <a:pt x="19706" y="15395"/>
                </a:lnTo>
                <a:lnTo>
                  <a:pt x="19714" y="15398"/>
                </a:lnTo>
                <a:lnTo>
                  <a:pt x="19713" y="15391"/>
                </a:lnTo>
                <a:cubicBezTo>
                  <a:pt x="19713" y="15391"/>
                  <a:pt x="19707" y="15383"/>
                  <a:pt x="19707" y="15383"/>
                </a:cubicBezTo>
                <a:close/>
                <a:moveTo>
                  <a:pt x="19750" y="15394"/>
                </a:moveTo>
                <a:lnTo>
                  <a:pt x="19755" y="15405"/>
                </a:lnTo>
                <a:cubicBezTo>
                  <a:pt x="19755" y="15405"/>
                  <a:pt x="19755" y="15388"/>
                  <a:pt x="19755" y="15388"/>
                </a:cubicBezTo>
                <a:cubicBezTo>
                  <a:pt x="19755" y="15388"/>
                  <a:pt x="19750" y="15394"/>
                  <a:pt x="19750" y="15394"/>
                </a:cubicBezTo>
                <a:close/>
                <a:moveTo>
                  <a:pt x="19727" y="15392"/>
                </a:moveTo>
                <a:lnTo>
                  <a:pt x="19731" y="15382"/>
                </a:lnTo>
                <a:lnTo>
                  <a:pt x="19725" y="15384"/>
                </a:lnTo>
                <a:cubicBezTo>
                  <a:pt x="19725" y="15384"/>
                  <a:pt x="19727" y="15392"/>
                  <a:pt x="19727" y="15392"/>
                </a:cubicBezTo>
                <a:close/>
                <a:moveTo>
                  <a:pt x="20098" y="15043"/>
                </a:moveTo>
                <a:lnTo>
                  <a:pt x="20096" y="15055"/>
                </a:lnTo>
                <a:lnTo>
                  <a:pt x="20109" y="15077"/>
                </a:lnTo>
                <a:lnTo>
                  <a:pt x="20117" y="15064"/>
                </a:lnTo>
                <a:lnTo>
                  <a:pt x="20108" y="15041"/>
                </a:lnTo>
                <a:cubicBezTo>
                  <a:pt x="20108" y="15041"/>
                  <a:pt x="20098" y="15043"/>
                  <a:pt x="20098" y="15043"/>
                </a:cubicBezTo>
                <a:close/>
                <a:moveTo>
                  <a:pt x="17772" y="15338"/>
                </a:moveTo>
                <a:lnTo>
                  <a:pt x="17769" y="15339"/>
                </a:lnTo>
                <a:lnTo>
                  <a:pt x="17759" y="15338"/>
                </a:lnTo>
                <a:lnTo>
                  <a:pt x="17761" y="15344"/>
                </a:lnTo>
                <a:lnTo>
                  <a:pt x="17771" y="15344"/>
                </a:lnTo>
                <a:cubicBezTo>
                  <a:pt x="17771" y="15344"/>
                  <a:pt x="17772" y="15338"/>
                  <a:pt x="17772" y="15338"/>
                </a:cubicBezTo>
                <a:close/>
                <a:moveTo>
                  <a:pt x="17802" y="14933"/>
                </a:moveTo>
                <a:lnTo>
                  <a:pt x="17801" y="14893"/>
                </a:lnTo>
                <a:lnTo>
                  <a:pt x="17798" y="14884"/>
                </a:lnTo>
                <a:lnTo>
                  <a:pt x="17792" y="14891"/>
                </a:lnTo>
                <a:lnTo>
                  <a:pt x="17785" y="14924"/>
                </a:lnTo>
                <a:lnTo>
                  <a:pt x="17783" y="14956"/>
                </a:lnTo>
                <a:lnTo>
                  <a:pt x="17788" y="14967"/>
                </a:lnTo>
                <a:lnTo>
                  <a:pt x="17798" y="14955"/>
                </a:lnTo>
                <a:cubicBezTo>
                  <a:pt x="17798" y="14955"/>
                  <a:pt x="17802" y="14933"/>
                  <a:pt x="17802" y="14933"/>
                </a:cubicBezTo>
                <a:close/>
                <a:moveTo>
                  <a:pt x="17810" y="14897"/>
                </a:moveTo>
                <a:lnTo>
                  <a:pt x="17807" y="14892"/>
                </a:lnTo>
                <a:lnTo>
                  <a:pt x="17804" y="14901"/>
                </a:lnTo>
                <a:lnTo>
                  <a:pt x="17805" y="14929"/>
                </a:lnTo>
                <a:lnTo>
                  <a:pt x="17809" y="14927"/>
                </a:lnTo>
                <a:cubicBezTo>
                  <a:pt x="17809" y="14927"/>
                  <a:pt x="17810" y="14897"/>
                  <a:pt x="17810" y="14897"/>
                </a:cubicBezTo>
                <a:close/>
                <a:moveTo>
                  <a:pt x="17824" y="15549"/>
                </a:moveTo>
                <a:lnTo>
                  <a:pt x="17836" y="15558"/>
                </a:lnTo>
                <a:lnTo>
                  <a:pt x="17854" y="15551"/>
                </a:lnTo>
                <a:lnTo>
                  <a:pt x="17864" y="15558"/>
                </a:lnTo>
                <a:lnTo>
                  <a:pt x="17878" y="15550"/>
                </a:lnTo>
                <a:lnTo>
                  <a:pt x="17884" y="15536"/>
                </a:lnTo>
                <a:lnTo>
                  <a:pt x="17896" y="15544"/>
                </a:lnTo>
                <a:lnTo>
                  <a:pt x="17911" y="15533"/>
                </a:lnTo>
                <a:lnTo>
                  <a:pt x="17924" y="15537"/>
                </a:lnTo>
                <a:lnTo>
                  <a:pt x="17939" y="15516"/>
                </a:lnTo>
                <a:lnTo>
                  <a:pt x="17943" y="15532"/>
                </a:lnTo>
                <a:lnTo>
                  <a:pt x="17956" y="15528"/>
                </a:lnTo>
                <a:lnTo>
                  <a:pt x="17975" y="15532"/>
                </a:lnTo>
                <a:lnTo>
                  <a:pt x="17966" y="15520"/>
                </a:lnTo>
                <a:lnTo>
                  <a:pt x="17984" y="15520"/>
                </a:lnTo>
                <a:lnTo>
                  <a:pt x="17985" y="15495"/>
                </a:lnTo>
                <a:lnTo>
                  <a:pt x="17980" y="15505"/>
                </a:lnTo>
                <a:lnTo>
                  <a:pt x="17976" y="15485"/>
                </a:lnTo>
                <a:lnTo>
                  <a:pt x="17978" y="15468"/>
                </a:lnTo>
                <a:lnTo>
                  <a:pt x="17964" y="15461"/>
                </a:lnTo>
                <a:lnTo>
                  <a:pt x="17966" y="15479"/>
                </a:lnTo>
                <a:lnTo>
                  <a:pt x="17959" y="15484"/>
                </a:lnTo>
                <a:lnTo>
                  <a:pt x="17957" y="15464"/>
                </a:lnTo>
                <a:lnTo>
                  <a:pt x="17944" y="15451"/>
                </a:lnTo>
                <a:lnTo>
                  <a:pt x="17930" y="15459"/>
                </a:lnTo>
                <a:lnTo>
                  <a:pt x="17918" y="15446"/>
                </a:lnTo>
                <a:lnTo>
                  <a:pt x="17906" y="15438"/>
                </a:lnTo>
                <a:lnTo>
                  <a:pt x="17890" y="15455"/>
                </a:lnTo>
                <a:lnTo>
                  <a:pt x="17890" y="15467"/>
                </a:lnTo>
                <a:lnTo>
                  <a:pt x="17918" y="15484"/>
                </a:lnTo>
                <a:lnTo>
                  <a:pt x="17928" y="15502"/>
                </a:lnTo>
                <a:lnTo>
                  <a:pt x="17910" y="15506"/>
                </a:lnTo>
                <a:lnTo>
                  <a:pt x="17900" y="15514"/>
                </a:lnTo>
                <a:lnTo>
                  <a:pt x="17884" y="15497"/>
                </a:lnTo>
                <a:lnTo>
                  <a:pt x="17880" y="15478"/>
                </a:lnTo>
                <a:lnTo>
                  <a:pt x="17871" y="15474"/>
                </a:lnTo>
                <a:lnTo>
                  <a:pt x="17860" y="15479"/>
                </a:lnTo>
                <a:lnTo>
                  <a:pt x="17848" y="15474"/>
                </a:lnTo>
                <a:lnTo>
                  <a:pt x="17828" y="15487"/>
                </a:lnTo>
                <a:cubicBezTo>
                  <a:pt x="17828" y="15487"/>
                  <a:pt x="17818" y="15505"/>
                  <a:pt x="17819" y="15505"/>
                </a:cubicBezTo>
                <a:lnTo>
                  <a:pt x="17817" y="15519"/>
                </a:lnTo>
                <a:lnTo>
                  <a:pt x="17822" y="15527"/>
                </a:lnTo>
                <a:lnTo>
                  <a:pt x="17818" y="15536"/>
                </a:lnTo>
                <a:cubicBezTo>
                  <a:pt x="17818" y="15536"/>
                  <a:pt x="17824" y="15549"/>
                  <a:pt x="17824" y="15549"/>
                </a:cubicBezTo>
                <a:close/>
                <a:moveTo>
                  <a:pt x="18157" y="15727"/>
                </a:moveTo>
                <a:lnTo>
                  <a:pt x="18151" y="15745"/>
                </a:lnTo>
                <a:lnTo>
                  <a:pt x="18163" y="15746"/>
                </a:lnTo>
                <a:lnTo>
                  <a:pt x="18172" y="15739"/>
                </a:lnTo>
                <a:lnTo>
                  <a:pt x="18170" y="15728"/>
                </a:lnTo>
                <a:lnTo>
                  <a:pt x="18163" y="15720"/>
                </a:lnTo>
                <a:cubicBezTo>
                  <a:pt x="18163" y="15720"/>
                  <a:pt x="18157" y="15727"/>
                  <a:pt x="18157" y="15727"/>
                </a:cubicBezTo>
                <a:close/>
                <a:moveTo>
                  <a:pt x="18198" y="15515"/>
                </a:moveTo>
                <a:lnTo>
                  <a:pt x="18208" y="15521"/>
                </a:lnTo>
                <a:lnTo>
                  <a:pt x="18214" y="15510"/>
                </a:lnTo>
                <a:lnTo>
                  <a:pt x="18228" y="15507"/>
                </a:lnTo>
                <a:lnTo>
                  <a:pt x="18238" y="15485"/>
                </a:lnTo>
                <a:lnTo>
                  <a:pt x="18247" y="15478"/>
                </a:lnTo>
                <a:lnTo>
                  <a:pt x="18253" y="15460"/>
                </a:lnTo>
                <a:lnTo>
                  <a:pt x="18251" y="15439"/>
                </a:lnTo>
                <a:lnTo>
                  <a:pt x="18237" y="15429"/>
                </a:lnTo>
                <a:lnTo>
                  <a:pt x="18226" y="15442"/>
                </a:lnTo>
                <a:lnTo>
                  <a:pt x="18231" y="15447"/>
                </a:lnTo>
                <a:lnTo>
                  <a:pt x="18223" y="15467"/>
                </a:lnTo>
                <a:lnTo>
                  <a:pt x="18211" y="15473"/>
                </a:lnTo>
                <a:lnTo>
                  <a:pt x="18203" y="15489"/>
                </a:lnTo>
                <a:lnTo>
                  <a:pt x="18188" y="15492"/>
                </a:lnTo>
                <a:lnTo>
                  <a:pt x="18179" y="15480"/>
                </a:lnTo>
                <a:lnTo>
                  <a:pt x="18160" y="15478"/>
                </a:lnTo>
                <a:lnTo>
                  <a:pt x="18146" y="15488"/>
                </a:lnTo>
                <a:lnTo>
                  <a:pt x="18128" y="15468"/>
                </a:lnTo>
                <a:lnTo>
                  <a:pt x="18110" y="15461"/>
                </a:lnTo>
                <a:lnTo>
                  <a:pt x="18101" y="15465"/>
                </a:lnTo>
                <a:lnTo>
                  <a:pt x="18084" y="15451"/>
                </a:lnTo>
                <a:lnTo>
                  <a:pt x="18051" y="15464"/>
                </a:lnTo>
                <a:lnTo>
                  <a:pt x="18031" y="15483"/>
                </a:lnTo>
                <a:cubicBezTo>
                  <a:pt x="18031" y="15483"/>
                  <a:pt x="18027" y="15501"/>
                  <a:pt x="18027" y="15503"/>
                </a:cubicBezTo>
                <a:lnTo>
                  <a:pt x="18031" y="15522"/>
                </a:lnTo>
                <a:lnTo>
                  <a:pt x="18043" y="15527"/>
                </a:lnTo>
                <a:lnTo>
                  <a:pt x="18052" y="15525"/>
                </a:lnTo>
                <a:lnTo>
                  <a:pt x="18062" y="15530"/>
                </a:lnTo>
                <a:lnTo>
                  <a:pt x="18071" y="15527"/>
                </a:lnTo>
                <a:lnTo>
                  <a:pt x="18082" y="15529"/>
                </a:lnTo>
                <a:lnTo>
                  <a:pt x="18090" y="15540"/>
                </a:lnTo>
                <a:lnTo>
                  <a:pt x="18102" y="15532"/>
                </a:lnTo>
                <a:lnTo>
                  <a:pt x="18109" y="15539"/>
                </a:lnTo>
                <a:lnTo>
                  <a:pt x="18119" y="15539"/>
                </a:lnTo>
                <a:lnTo>
                  <a:pt x="18122" y="15533"/>
                </a:lnTo>
                <a:lnTo>
                  <a:pt x="18137" y="15522"/>
                </a:lnTo>
                <a:lnTo>
                  <a:pt x="18159" y="15529"/>
                </a:lnTo>
                <a:lnTo>
                  <a:pt x="18178" y="15514"/>
                </a:lnTo>
                <a:cubicBezTo>
                  <a:pt x="18178" y="15514"/>
                  <a:pt x="18198" y="15515"/>
                  <a:pt x="18198" y="15515"/>
                </a:cubicBezTo>
                <a:close/>
                <a:moveTo>
                  <a:pt x="17815" y="15471"/>
                </a:moveTo>
                <a:lnTo>
                  <a:pt x="17794" y="15459"/>
                </a:lnTo>
                <a:lnTo>
                  <a:pt x="17780" y="15477"/>
                </a:lnTo>
                <a:lnTo>
                  <a:pt x="17777" y="15507"/>
                </a:lnTo>
                <a:lnTo>
                  <a:pt x="17765" y="15506"/>
                </a:lnTo>
                <a:lnTo>
                  <a:pt x="17759" y="15513"/>
                </a:lnTo>
                <a:lnTo>
                  <a:pt x="17764" y="15523"/>
                </a:lnTo>
                <a:lnTo>
                  <a:pt x="17785" y="15534"/>
                </a:lnTo>
                <a:lnTo>
                  <a:pt x="17798" y="15526"/>
                </a:lnTo>
                <a:lnTo>
                  <a:pt x="17808" y="15531"/>
                </a:lnTo>
                <a:lnTo>
                  <a:pt x="17806" y="15512"/>
                </a:lnTo>
                <a:lnTo>
                  <a:pt x="17812" y="15498"/>
                </a:lnTo>
                <a:cubicBezTo>
                  <a:pt x="17812" y="15498"/>
                  <a:pt x="17815" y="15471"/>
                  <a:pt x="17815" y="15471"/>
                </a:cubicBezTo>
                <a:close/>
                <a:moveTo>
                  <a:pt x="17371" y="14611"/>
                </a:moveTo>
                <a:lnTo>
                  <a:pt x="17371" y="14603"/>
                </a:lnTo>
                <a:lnTo>
                  <a:pt x="17365" y="14600"/>
                </a:lnTo>
                <a:lnTo>
                  <a:pt x="17358" y="14588"/>
                </a:lnTo>
                <a:lnTo>
                  <a:pt x="17341" y="14583"/>
                </a:lnTo>
                <a:lnTo>
                  <a:pt x="17339" y="14592"/>
                </a:lnTo>
                <a:lnTo>
                  <a:pt x="17349" y="14611"/>
                </a:lnTo>
                <a:lnTo>
                  <a:pt x="17355" y="14610"/>
                </a:lnTo>
                <a:cubicBezTo>
                  <a:pt x="17355" y="14610"/>
                  <a:pt x="17371" y="14611"/>
                  <a:pt x="17371" y="14611"/>
                </a:cubicBezTo>
                <a:close/>
                <a:moveTo>
                  <a:pt x="17359" y="14659"/>
                </a:moveTo>
                <a:lnTo>
                  <a:pt x="17368" y="14655"/>
                </a:lnTo>
                <a:lnTo>
                  <a:pt x="17381" y="14632"/>
                </a:lnTo>
                <a:lnTo>
                  <a:pt x="17371" y="14620"/>
                </a:lnTo>
                <a:lnTo>
                  <a:pt x="17354" y="14619"/>
                </a:lnTo>
                <a:cubicBezTo>
                  <a:pt x="17355" y="14619"/>
                  <a:pt x="17356" y="14632"/>
                  <a:pt x="17356" y="14632"/>
                </a:cubicBezTo>
                <a:lnTo>
                  <a:pt x="17354" y="14647"/>
                </a:lnTo>
                <a:cubicBezTo>
                  <a:pt x="17354" y="14647"/>
                  <a:pt x="17359" y="14659"/>
                  <a:pt x="17359" y="14659"/>
                </a:cubicBezTo>
                <a:close/>
                <a:moveTo>
                  <a:pt x="16389" y="12533"/>
                </a:moveTo>
                <a:lnTo>
                  <a:pt x="16399" y="12533"/>
                </a:lnTo>
                <a:lnTo>
                  <a:pt x="16414" y="12518"/>
                </a:lnTo>
                <a:lnTo>
                  <a:pt x="16403" y="12513"/>
                </a:lnTo>
                <a:lnTo>
                  <a:pt x="16404" y="12505"/>
                </a:lnTo>
                <a:lnTo>
                  <a:pt x="16399" y="12487"/>
                </a:lnTo>
                <a:lnTo>
                  <a:pt x="16403" y="12487"/>
                </a:lnTo>
                <a:lnTo>
                  <a:pt x="16411" y="12504"/>
                </a:lnTo>
                <a:lnTo>
                  <a:pt x="16422" y="12507"/>
                </a:lnTo>
                <a:lnTo>
                  <a:pt x="16440" y="12483"/>
                </a:lnTo>
                <a:lnTo>
                  <a:pt x="16437" y="12469"/>
                </a:lnTo>
                <a:lnTo>
                  <a:pt x="16443" y="12458"/>
                </a:lnTo>
                <a:lnTo>
                  <a:pt x="16445" y="12435"/>
                </a:lnTo>
                <a:lnTo>
                  <a:pt x="16437" y="12426"/>
                </a:lnTo>
                <a:lnTo>
                  <a:pt x="16438" y="12413"/>
                </a:lnTo>
                <a:lnTo>
                  <a:pt x="16441" y="12405"/>
                </a:lnTo>
                <a:lnTo>
                  <a:pt x="16433" y="12390"/>
                </a:lnTo>
                <a:lnTo>
                  <a:pt x="16445" y="12402"/>
                </a:lnTo>
                <a:lnTo>
                  <a:pt x="16445" y="12415"/>
                </a:lnTo>
                <a:lnTo>
                  <a:pt x="16452" y="12416"/>
                </a:lnTo>
                <a:lnTo>
                  <a:pt x="16455" y="12428"/>
                </a:lnTo>
                <a:lnTo>
                  <a:pt x="16468" y="12472"/>
                </a:lnTo>
                <a:lnTo>
                  <a:pt x="16473" y="12484"/>
                </a:lnTo>
                <a:lnTo>
                  <a:pt x="16477" y="12511"/>
                </a:lnTo>
                <a:lnTo>
                  <a:pt x="16489" y="12511"/>
                </a:lnTo>
                <a:lnTo>
                  <a:pt x="16498" y="12505"/>
                </a:lnTo>
                <a:lnTo>
                  <a:pt x="16502" y="12492"/>
                </a:lnTo>
                <a:lnTo>
                  <a:pt x="16502" y="12505"/>
                </a:lnTo>
                <a:lnTo>
                  <a:pt x="16498" y="12515"/>
                </a:lnTo>
                <a:lnTo>
                  <a:pt x="16507" y="12542"/>
                </a:lnTo>
                <a:lnTo>
                  <a:pt x="16507" y="12555"/>
                </a:lnTo>
                <a:lnTo>
                  <a:pt x="16501" y="12559"/>
                </a:lnTo>
                <a:lnTo>
                  <a:pt x="16504" y="12580"/>
                </a:lnTo>
                <a:lnTo>
                  <a:pt x="16512" y="12590"/>
                </a:lnTo>
                <a:lnTo>
                  <a:pt x="16518" y="12674"/>
                </a:lnTo>
                <a:lnTo>
                  <a:pt x="16522" y="12675"/>
                </a:lnTo>
                <a:lnTo>
                  <a:pt x="16523" y="12714"/>
                </a:lnTo>
                <a:lnTo>
                  <a:pt x="16540" y="12730"/>
                </a:lnTo>
                <a:lnTo>
                  <a:pt x="16535" y="12739"/>
                </a:lnTo>
                <a:lnTo>
                  <a:pt x="16536" y="12762"/>
                </a:lnTo>
                <a:lnTo>
                  <a:pt x="16545" y="12782"/>
                </a:lnTo>
                <a:lnTo>
                  <a:pt x="16544" y="12832"/>
                </a:lnTo>
                <a:lnTo>
                  <a:pt x="16550" y="12852"/>
                </a:lnTo>
                <a:lnTo>
                  <a:pt x="16550" y="12872"/>
                </a:lnTo>
                <a:lnTo>
                  <a:pt x="16554" y="12867"/>
                </a:lnTo>
                <a:lnTo>
                  <a:pt x="16556" y="12831"/>
                </a:lnTo>
                <a:lnTo>
                  <a:pt x="16566" y="12858"/>
                </a:lnTo>
                <a:lnTo>
                  <a:pt x="16569" y="12883"/>
                </a:lnTo>
                <a:lnTo>
                  <a:pt x="16579" y="12896"/>
                </a:lnTo>
                <a:lnTo>
                  <a:pt x="16583" y="12966"/>
                </a:lnTo>
                <a:lnTo>
                  <a:pt x="16590" y="12974"/>
                </a:lnTo>
                <a:lnTo>
                  <a:pt x="16594" y="12995"/>
                </a:lnTo>
                <a:lnTo>
                  <a:pt x="16589" y="13006"/>
                </a:lnTo>
                <a:lnTo>
                  <a:pt x="16590" y="13035"/>
                </a:lnTo>
                <a:lnTo>
                  <a:pt x="16596" y="13052"/>
                </a:lnTo>
                <a:lnTo>
                  <a:pt x="16606" y="13070"/>
                </a:lnTo>
                <a:lnTo>
                  <a:pt x="16597" y="13082"/>
                </a:lnTo>
                <a:lnTo>
                  <a:pt x="16603" y="13113"/>
                </a:lnTo>
                <a:lnTo>
                  <a:pt x="16600" y="13126"/>
                </a:lnTo>
                <a:lnTo>
                  <a:pt x="16595" y="13130"/>
                </a:lnTo>
                <a:lnTo>
                  <a:pt x="16593" y="13160"/>
                </a:lnTo>
                <a:lnTo>
                  <a:pt x="16597" y="13166"/>
                </a:lnTo>
                <a:lnTo>
                  <a:pt x="16597" y="13185"/>
                </a:lnTo>
                <a:lnTo>
                  <a:pt x="16589" y="13207"/>
                </a:lnTo>
                <a:lnTo>
                  <a:pt x="16584" y="13215"/>
                </a:lnTo>
                <a:lnTo>
                  <a:pt x="16579" y="13212"/>
                </a:lnTo>
                <a:lnTo>
                  <a:pt x="16579" y="13223"/>
                </a:lnTo>
                <a:lnTo>
                  <a:pt x="16584" y="13236"/>
                </a:lnTo>
                <a:lnTo>
                  <a:pt x="16585" y="13269"/>
                </a:lnTo>
                <a:lnTo>
                  <a:pt x="16591" y="13304"/>
                </a:lnTo>
                <a:lnTo>
                  <a:pt x="16593" y="13271"/>
                </a:lnTo>
                <a:lnTo>
                  <a:pt x="16599" y="13248"/>
                </a:lnTo>
                <a:lnTo>
                  <a:pt x="16599" y="13251"/>
                </a:lnTo>
                <a:lnTo>
                  <a:pt x="16596" y="13289"/>
                </a:lnTo>
                <a:lnTo>
                  <a:pt x="16603" y="13291"/>
                </a:lnTo>
                <a:lnTo>
                  <a:pt x="16595" y="13312"/>
                </a:lnTo>
                <a:lnTo>
                  <a:pt x="16598" y="13321"/>
                </a:lnTo>
                <a:lnTo>
                  <a:pt x="16588" y="13345"/>
                </a:lnTo>
                <a:lnTo>
                  <a:pt x="16596" y="13347"/>
                </a:lnTo>
                <a:lnTo>
                  <a:pt x="16591" y="13364"/>
                </a:lnTo>
                <a:lnTo>
                  <a:pt x="16584" y="13362"/>
                </a:lnTo>
                <a:lnTo>
                  <a:pt x="16584" y="13405"/>
                </a:lnTo>
                <a:lnTo>
                  <a:pt x="16575" y="13412"/>
                </a:lnTo>
                <a:lnTo>
                  <a:pt x="16577" y="13445"/>
                </a:lnTo>
                <a:lnTo>
                  <a:pt x="16574" y="13455"/>
                </a:lnTo>
                <a:lnTo>
                  <a:pt x="16578" y="13494"/>
                </a:lnTo>
                <a:lnTo>
                  <a:pt x="16584" y="13510"/>
                </a:lnTo>
                <a:lnTo>
                  <a:pt x="16593" y="13511"/>
                </a:lnTo>
                <a:lnTo>
                  <a:pt x="16592" y="13490"/>
                </a:lnTo>
                <a:lnTo>
                  <a:pt x="16605" y="13479"/>
                </a:lnTo>
                <a:lnTo>
                  <a:pt x="16604" y="13491"/>
                </a:lnTo>
                <a:lnTo>
                  <a:pt x="16612" y="13500"/>
                </a:lnTo>
                <a:lnTo>
                  <a:pt x="16612" y="13517"/>
                </a:lnTo>
                <a:lnTo>
                  <a:pt x="16624" y="13521"/>
                </a:lnTo>
                <a:lnTo>
                  <a:pt x="16632" y="13562"/>
                </a:lnTo>
                <a:lnTo>
                  <a:pt x="16642" y="13562"/>
                </a:lnTo>
                <a:lnTo>
                  <a:pt x="16657" y="13596"/>
                </a:lnTo>
                <a:lnTo>
                  <a:pt x="16657" y="13612"/>
                </a:lnTo>
                <a:lnTo>
                  <a:pt x="16670" y="13615"/>
                </a:lnTo>
                <a:lnTo>
                  <a:pt x="16675" y="13634"/>
                </a:lnTo>
                <a:lnTo>
                  <a:pt x="16682" y="13636"/>
                </a:lnTo>
                <a:lnTo>
                  <a:pt x="16682" y="13648"/>
                </a:lnTo>
                <a:lnTo>
                  <a:pt x="16676" y="13659"/>
                </a:lnTo>
                <a:lnTo>
                  <a:pt x="16677" y="13668"/>
                </a:lnTo>
                <a:lnTo>
                  <a:pt x="16706" y="13703"/>
                </a:lnTo>
                <a:lnTo>
                  <a:pt x="16711" y="13719"/>
                </a:lnTo>
                <a:lnTo>
                  <a:pt x="16725" y="13757"/>
                </a:lnTo>
                <a:lnTo>
                  <a:pt x="16733" y="13851"/>
                </a:lnTo>
                <a:lnTo>
                  <a:pt x="16740" y="13881"/>
                </a:lnTo>
                <a:lnTo>
                  <a:pt x="16748" y="13910"/>
                </a:lnTo>
                <a:lnTo>
                  <a:pt x="16746" y="13947"/>
                </a:lnTo>
                <a:lnTo>
                  <a:pt x="16742" y="13953"/>
                </a:lnTo>
                <a:lnTo>
                  <a:pt x="16743" y="13978"/>
                </a:lnTo>
                <a:lnTo>
                  <a:pt x="16753" y="13994"/>
                </a:lnTo>
                <a:lnTo>
                  <a:pt x="16750" y="14004"/>
                </a:lnTo>
                <a:lnTo>
                  <a:pt x="16758" y="14024"/>
                </a:lnTo>
                <a:lnTo>
                  <a:pt x="16776" y="14042"/>
                </a:lnTo>
                <a:lnTo>
                  <a:pt x="16788" y="14073"/>
                </a:lnTo>
                <a:lnTo>
                  <a:pt x="16800" y="14085"/>
                </a:lnTo>
                <a:lnTo>
                  <a:pt x="16808" y="14106"/>
                </a:lnTo>
                <a:lnTo>
                  <a:pt x="16798" y="14122"/>
                </a:lnTo>
                <a:lnTo>
                  <a:pt x="16797" y="14138"/>
                </a:lnTo>
                <a:lnTo>
                  <a:pt x="16805" y="14150"/>
                </a:lnTo>
                <a:lnTo>
                  <a:pt x="16829" y="14166"/>
                </a:lnTo>
                <a:lnTo>
                  <a:pt x="16850" y="14194"/>
                </a:lnTo>
                <a:lnTo>
                  <a:pt x="16849" y="14215"/>
                </a:lnTo>
                <a:lnTo>
                  <a:pt x="16865" y="14244"/>
                </a:lnTo>
                <a:lnTo>
                  <a:pt x="16874" y="14245"/>
                </a:lnTo>
                <a:lnTo>
                  <a:pt x="16884" y="14241"/>
                </a:lnTo>
                <a:lnTo>
                  <a:pt x="16891" y="14251"/>
                </a:lnTo>
                <a:lnTo>
                  <a:pt x="16902" y="14269"/>
                </a:lnTo>
                <a:lnTo>
                  <a:pt x="16922" y="14288"/>
                </a:lnTo>
                <a:lnTo>
                  <a:pt x="16944" y="14295"/>
                </a:lnTo>
                <a:lnTo>
                  <a:pt x="16953" y="14312"/>
                </a:lnTo>
                <a:lnTo>
                  <a:pt x="16966" y="14323"/>
                </a:lnTo>
                <a:lnTo>
                  <a:pt x="16970" y="14315"/>
                </a:lnTo>
                <a:lnTo>
                  <a:pt x="16975" y="14327"/>
                </a:lnTo>
                <a:lnTo>
                  <a:pt x="16988" y="14313"/>
                </a:lnTo>
                <a:lnTo>
                  <a:pt x="16988" y="14308"/>
                </a:lnTo>
                <a:lnTo>
                  <a:pt x="16982" y="14306"/>
                </a:lnTo>
                <a:lnTo>
                  <a:pt x="16986" y="14303"/>
                </a:lnTo>
                <a:lnTo>
                  <a:pt x="16987" y="14291"/>
                </a:lnTo>
                <a:lnTo>
                  <a:pt x="16983" y="14282"/>
                </a:lnTo>
                <a:lnTo>
                  <a:pt x="16991" y="14291"/>
                </a:lnTo>
                <a:lnTo>
                  <a:pt x="16990" y="14304"/>
                </a:lnTo>
                <a:lnTo>
                  <a:pt x="16993" y="14313"/>
                </a:lnTo>
                <a:lnTo>
                  <a:pt x="17003" y="14316"/>
                </a:lnTo>
                <a:lnTo>
                  <a:pt x="17003" y="14288"/>
                </a:lnTo>
                <a:lnTo>
                  <a:pt x="16988" y="14240"/>
                </a:lnTo>
                <a:lnTo>
                  <a:pt x="16984" y="14237"/>
                </a:lnTo>
                <a:lnTo>
                  <a:pt x="16985" y="14230"/>
                </a:lnTo>
                <a:lnTo>
                  <a:pt x="16982" y="14221"/>
                </a:lnTo>
                <a:lnTo>
                  <a:pt x="16977" y="14215"/>
                </a:lnTo>
                <a:lnTo>
                  <a:pt x="16975" y="14181"/>
                </a:lnTo>
                <a:lnTo>
                  <a:pt x="16977" y="14172"/>
                </a:lnTo>
                <a:lnTo>
                  <a:pt x="16973" y="14162"/>
                </a:lnTo>
                <a:lnTo>
                  <a:pt x="16963" y="14162"/>
                </a:lnTo>
                <a:lnTo>
                  <a:pt x="16947" y="14138"/>
                </a:lnTo>
                <a:lnTo>
                  <a:pt x="16939" y="14109"/>
                </a:lnTo>
                <a:lnTo>
                  <a:pt x="16939" y="14052"/>
                </a:lnTo>
                <a:lnTo>
                  <a:pt x="16933" y="14037"/>
                </a:lnTo>
                <a:lnTo>
                  <a:pt x="16933" y="14018"/>
                </a:lnTo>
                <a:lnTo>
                  <a:pt x="16937" y="14008"/>
                </a:lnTo>
                <a:lnTo>
                  <a:pt x="16935" y="13952"/>
                </a:lnTo>
                <a:lnTo>
                  <a:pt x="16941" y="13940"/>
                </a:lnTo>
                <a:lnTo>
                  <a:pt x="16934" y="13893"/>
                </a:lnTo>
                <a:lnTo>
                  <a:pt x="16919" y="13854"/>
                </a:lnTo>
                <a:lnTo>
                  <a:pt x="16870" y="13770"/>
                </a:lnTo>
                <a:lnTo>
                  <a:pt x="16860" y="13739"/>
                </a:lnTo>
                <a:lnTo>
                  <a:pt x="16854" y="13741"/>
                </a:lnTo>
                <a:lnTo>
                  <a:pt x="16848" y="13752"/>
                </a:lnTo>
                <a:lnTo>
                  <a:pt x="16839" y="13753"/>
                </a:lnTo>
                <a:lnTo>
                  <a:pt x="16839" y="13753"/>
                </a:lnTo>
                <a:lnTo>
                  <a:pt x="16837" y="13742"/>
                </a:lnTo>
                <a:lnTo>
                  <a:pt x="16825" y="13729"/>
                </a:lnTo>
                <a:lnTo>
                  <a:pt x="16817" y="13713"/>
                </a:lnTo>
                <a:lnTo>
                  <a:pt x="16809" y="13680"/>
                </a:lnTo>
                <a:lnTo>
                  <a:pt x="16796" y="13672"/>
                </a:lnTo>
                <a:lnTo>
                  <a:pt x="16783" y="13669"/>
                </a:lnTo>
                <a:lnTo>
                  <a:pt x="16777" y="13676"/>
                </a:lnTo>
                <a:lnTo>
                  <a:pt x="16769" y="13665"/>
                </a:lnTo>
                <a:lnTo>
                  <a:pt x="16750" y="13634"/>
                </a:lnTo>
                <a:lnTo>
                  <a:pt x="16741" y="13621"/>
                </a:lnTo>
                <a:lnTo>
                  <a:pt x="16739" y="13601"/>
                </a:lnTo>
                <a:lnTo>
                  <a:pt x="16735" y="13596"/>
                </a:lnTo>
                <a:lnTo>
                  <a:pt x="16733" y="13613"/>
                </a:lnTo>
                <a:lnTo>
                  <a:pt x="16714" y="13601"/>
                </a:lnTo>
                <a:lnTo>
                  <a:pt x="16715" y="13584"/>
                </a:lnTo>
                <a:lnTo>
                  <a:pt x="16726" y="13572"/>
                </a:lnTo>
                <a:lnTo>
                  <a:pt x="16729" y="13580"/>
                </a:lnTo>
                <a:lnTo>
                  <a:pt x="16732" y="13572"/>
                </a:lnTo>
                <a:lnTo>
                  <a:pt x="16734" y="13565"/>
                </a:lnTo>
                <a:lnTo>
                  <a:pt x="16729" y="13519"/>
                </a:lnTo>
                <a:lnTo>
                  <a:pt x="16722" y="13513"/>
                </a:lnTo>
                <a:lnTo>
                  <a:pt x="16722" y="13494"/>
                </a:lnTo>
                <a:lnTo>
                  <a:pt x="16715" y="13475"/>
                </a:lnTo>
                <a:lnTo>
                  <a:pt x="16711" y="13457"/>
                </a:lnTo>
                <a:lnTo>
                  <a:pt x="16710" y="13467"/>
                </a:lnTo>
                <a:lnTo>
                  <a:pt x="16710" y="13479"/>
                </a:lnTo>
                <a:lnTo>
                  <a:pt x="16703" y="13480"/>
                </a:lnTo>
                <a:lnTo>
                  <a:pt x="16696" y="13454"/>
                </a:lnTo>
                <a:lnTo>
                  <a:pt x="16689" y="13450"/>
                </a:lnTo>
                <a:lnTo>
                  <a:pt x="16690" y="13426"/>
                </a:lnTo>
                <a:lnTo>
                  <a:pt x="16684" y="13412"/>
                </a:lnTo>
                <a:lnTo>
                  <a:pt x="16683" y="13389"/>
                </a:lnTo>
                <a:lnTo>
                  <a:pt x="16677" y="13379"/>
                </a:lnTo>
                <a:lnTo>
                  <a:pt x="16667" y="13376"/>
                </a:lnTo>
                <a:lnTo>
                  <a:pt x="16663" y="13372"/>
                </a:lnTo>
                <a:lnTo>
                  <a:pt x="16657" y="13384"/>
                </a:lnTo>
                <a:lnTo>
                  <a:pt x="16655" y="13394"/>
                </a:lnTo>
                <a:lnTo>
                  <a:pt x="16648" y="13397"/>
                </a:lnTo>
                <a:lnTo>
                  <a:pt x="16644" y="13389"/>
                </a:lnTo>
                <a:lnTo>
                  <a:pt x="16650" y="13367"/>
                </a:lnTo>
                <a:lnTo>
                  <a:pt x="16637" y="13334"/>
                </a:lnTo>
                <a:lnTo>
                  <a:pt x="16637" y="13319"/>
                </a:lnTo>
                <a:lnTo>
                  <a:pt x="16634" y="13296"/>
                </a:lnTo>
                <a:lnTo>
                  <a:pt x="16633" y="13285"/>
                </a:lnTo>
                <a:lnTo>
                  <a:pt x="16639" y="13272"/>
                </a:lnTo>
                <a:lnTo>
                  <a:pt x="16637" y="13266"/>
                </a:lnTo>
                <a:lnTo>
                  <a:pt x="16630" y="13264"/>
                </a:lnTo>
                <a:lnTo>
                  <a:pt x="16636" y="13241"/>
                </a:lnTo>
                <a:lnTo>
                  <a:pt x="16636" y="13217"/>
                </a:lnTo>
                <a:lnTo>
                  <a:pt x="16652" y="13182"/>
                </a:lnTo>
                <a:lnTo>
                  <a:pt x="16656" y="13096"/>
                </a:lnTo>
                <a:lnTo>
                  <a:pt x="16666" y="13072"/>
                </a:lnTo>
                <a:lnTo>
                  <a:pt x="16668" y="13049"/>
                </a:lnTo>
                <a:lnTo>
                  <a:pt x="16677" y="13028"/>
                </a:lnTo>
                <a:lnTo>
                  <a:pt x="16679" y="12997"/>
                </a:lnTo>
                <a:lnTo>
                  <a:pt x="16674" y="12990"/>
                </a:lnTo>
                <a:lnTo>
                  <a:pt x="16677" y="12976"/>
                </a:lnTo>
                <a:lnTo>
                  <a:pt x="16676" y="12951"/>
                </a:lnTo>
                <a:lnTo>
                  <a:pt x="16684" y="12931"/>
                </a:lnTo>
                <a:lnTo>
                  <a:pt x="16682" y="12911"/>
                </a:lnTo>
                <a:lnTo>
                  <a:pt x="16670" y="12901"/>
                </a:lnTo>
                <a:lnTo>
                  <a:pt x="16673" y="12886"/>
                </a:lnTo>
                <a:lnTo>
                  <a:pt x="16673" y="12881"/>
                </a:lnTo>
                <a:lnTo>
                  <a:pt x="16677" y="12884"/>
                </a:lnTo>
                <a:lnTo>
                  <a:pt x="16685" y="12884"/>
                </a:lnTo>
                <a:lnTo>
                  <a:pt x="16689" y="12875"/>
                </a:lnTo>
                <a:lnTo>
                  <a:pt x="16694" y="12882"/>
                </a:lnTo>
                <a:lnTo>
                  <a:pt x="16702" y="12881"/>
                </a:lnTo>
                <a:lnTo>
                  <a:pt x="16713" y="12873"/>
                </a:lnTo>
                <a:lnTo>
                  <a:pt x="16718" y="12878"/>
                </a:lnTo>
                <a:lnTo>
                  <a:pt x="16722" y="12876"/>
                </a:lnTo>
                <a:lnTo>
                  <a:pt x="16724" y="12879"/>
                </a:lnTo>
                <a:lnTo>
                  <a:pt x="16736" y="12883"/>
                </a:lnTo>
                <a:lnTo>
                  <a:pt x="16739" y="12898"/>
                </a:lnTo>
                <a:lnTo>
                  <a:pt x="16736" y="12905"/>
                </a:lnTo>
                <a:lnTo>
                  <a:pt x="16735" y="12935"/>
                </a:lnTo>
                <a:lnTo>
                  <a:pt x="16741" y="12953"/>
                </a:lnTo>
                <a:lnTo>
                  <a:pt x="16736" y="12961"/>
                </a:lnTo>
                <a:lnTo>
                  <a:pt x="16733" y="12979"/>
                </a:lnTo>
                <a:lnTo>
                  <a:pt x="16743" y="12977"/>
                </a:lnTo>
                <a:lnTo>
                  <a:pt x="16752" y="12983"/>
                </a:lnTo>
                <a:lnTo>
                  <a:pt x="16766" y="12977"/>
                </a:lnTo>
                <a:lnTo>
                  <a:pt x="16780" y="12983"/>
                </a:lnTo>
                <a:lnTo>
                  <a:pt x="16786" y="12990"/>
                </a:lnTo>
                <a:lnTo>
                  <a:pt x="16788" y="12986"/>
                </a:lnTo>
                <a:lnTo>
                  <a:pt x="16786" y="12980"/>
                </a:lnTo>
                <a:lnTo>
                  <a:pt x="16794" y="12970"/>
                </a:lnTo>
                <a:lnTo>
                  <a:pt x="16803" y="12976"/>
                </a:lnTo>
                <a:lnTo>
                  <a:pt x="16821" y="13005"/>
                </a:lnTo>
                <a:lnTo>
                  <a:pt x="16830" y="13012"/>
                </a:lnTo>
                <a:lnTo>
                  <a:pt x="16829" y="13022"/>
                </a:lnTo>
                <a:lnTo>
                  <a:pt x="16835" y="13023"/>
                </a:lnTo>
                <a:lnTo>
                  <a:pt x="16849" y="13042"/>
                </a:lnTo>
                <a:lnTo>
                  <a:pt x="16851" y="13048"/>
                </a:lnTo>
                <a:lnTo>
                  <a:pt x="16853" y="13046"/>
                </a:lnTo>
                <a:lnTo>
                  <a:pt x="16854" y="13030"/>
                </a:lnTo>
                <a:lnTo>
                  <a:pt x="16860" y="13032"/>
                </a:lnTo>
                <a:lnTo>
                  <a:pt x="16860" y="13032"/>
                </a:lnTo>
                <a:lnTo>
                  <a:pt x="16869" y="13050"/>
                </a:lnTo>
                <a:lnTo>
                  <a:pt x="16870" y="13071"/>
                </a:lnTo>
                <a:lnTo>
                  <a:pt x="16879" y="13084"/>
                </a:lnTo>
                <a:lnTo>
                  <a:pt x="16879" y="13106"/>
                </a:lnTo>
                <a:lnTo>
                  <a:pt x="16888" y="13129"/>
                </a:lnTo>
                <a:lnTo>
                  <a:pt x="16894" y="13126"/>
                </a:lnTo>
                <a:lnTo>
                  <a:pt x="16899" y="13142"/>
                </a:lnTo>
                <a:lnTo>
                  <a:pt x="16898" y="13160"/>
                </a:lnTo>
                <a:lnTo>
                  <a:pt x="16903" y="13173"/>
                </a:lnTo>
                <a:lnTo>
                  <a:pt x="16904" y="13190"/>
                </a:lnTo>
                <a:lnTo>
                  <a:pt x="16915" y="13192"/>
                </a:lnTo>
                <a:lnTo>
                  <a:pt x="16923" y="13190"/>
                </a:lnTo>
                <a:lnTo>
                  <a:pt x="16923" y="13171"/>
                </a:lnTo>
                <a:lnTo>
                  <a:pt x="16931" y="13159"/>
                </a:lnTo>
                <a:lnTo>
                  <a:pt x="16937" y="13153"/>
                </a:lnTo>
                <a:lnTo>
                  <a:pt x="16937" y="13166"/>
                </a:lnTo>
                <a:lnTo>
                  <a:pt x="16942" y="13184"/>
                </a:lnTo>
                <a:lnTo>
                  <a:pt x="16941" y="13198"/>
                </a:lnTo>
                <a:lnTo>
                  <a:pt x="16932" y="13215"/>
                </a:lnTo>
                <a:lnTo>
                  <a:pt x="16937" y="13225"/>
                </a:lnTo>
                <a:lnTo>
                  <a:pt x="16938" y="13234"/>
                </a:lnTo>
                <a:lnTo>
                  <a:pt x="16946" y="13235"/>
                </a:lnTo>
                <a:lnTo>
                  <a:pt x="16957" y="13218"/>
                </a:lnTo>
                <a:lnTo>
                  <a:pt x="16958" y="13211"/>
                </a:lnTo>
                <a:lnTo>
                  <a:pt x="16965" y="13221"/>
                </a:lnTo>
                <a:lnTo>
                  <a:pt x="16979" y="13228"/>
                </a:lnTo>
                <a:lnTo>
                  <a:pt x="16983" y="13224"/>
                </a:lnTo>
                <a:lnTo>
                  <a:pt x="16995" y="13239"/>
                </a:lnTo>
                <a:lnTo>
                  <a:pt x="16998" y="13243"/>
                </a:lnTo>
                <a:lnTo>
                  <a:pt x="16999" y="13262"/>
                </a:lnTo>
                <a:lnTo>
                  <a:pt x="16997" y="13267"/>
                </a:lnTo>
                <a:lnTo>
                  <a:pt x="17010" y="13273"/>
                </a:lnTo>
                <a:lnTo>
                  <a:pt x="17016" y="13269"/>
                </a:lnTo>
                <a:lnTo>
                  <a:pt x="17022" y="13276"/>
                </a:lnTo>
                <a:lnTo>
                  <a:pt x="17032" y="13270"/>
                </a:lnTo>
                <a:lnTo>
                  <a:pt x="17047" y="13274"/>
                </a:lnTo>
                <a:lnTo>
                  <a:pt x="17056" y="13266"/>
                </a:lnTo>
                <a:lnTo>
                  <a:pt x="17051" y="13278"/>
                </a:lnTo>
                <a:lnTo>
                  <a:pt x="17032" y="13303"/>
                </a:lnTo>
                <a:lnTo>
                  <a:pt x="17022" y="13330"/>
                </a:lnTo>
                <a:lnTo>
                  <a:pt x="17023" y="13366"/>
                </a:lnTo>
                <a:lnTo>
                  <a:pt x="17021" y="13381"/>
                </a:lnTo>
                <a:lnTo>
                  <a:pt x="17025" y="13383"/>
                </a:lnTo>
                <a:lnTo>
                  <a:pt x="17023" y="13386"/>
                </a:lnTo>
                <a:lnTo>
                  <a:pt x="17021" y="13421"/>
                </a:lnTo>
                <a:lnTo>
                  <a:pt x="17031" y="13430"/>
                </a:lnTo>
                <a:lnTo>
                  <a:pt x="17038" y="13425"/>
                </a:lnTo>
                <a:lnTo>
                  <a:pt x="17031" y="13438"/>
                </a:lnTo>
                <a:lnTo>
                  <a:pt x="17019" y="13447"/>
                </a:lnTo>
                <a:lnTo>
                  <a:pt x="17009" y="13457"/>
                </a:lnTo>
                <a:lnTo>
                  <a:pt x="17025" y="13461"/>
                </a:lnTo>
                <a:lnTo>
                  <a:pt x="17054" y="13439"/>
                </a:lnTo>
                <a:lnTo>
                  <a:pt x="17054" y="13433"/>
                </a:lnTo>
                <a:lnTo>
                  <a:pt x="17057" y="13434"/>
                </a:lnTo>
                <a:lnTo>
                  <a:pt x="17065" y="13421"/>
                </a:lnTo>
                <a:lnTo>
                  <a:pt x="17067" y="13397"/>
                </a:lnTo>
                <a:lnTo>
                  <a:pt x="17070" y="13385"/>
                </a:lnTo>
                <a:lnTo>
                  <a:pt x="17079" y="13387"/>
                </a:lnTo>
                <a:lnTo>
                  <a:pt x="17085" y="13380"/>
                </a:lnTo>
                <a:lnTo>
                  <a:pt x="17098" y="13361"/>
                </a:lnTo>
                <a:lnTo>
                  <a:pt x="17104" y="13360"/>
                </a:lnTo>
                <a:lnTo>
                  <a:pt x="17108" y="13351"/>
                </a:lnTo>
                <a:lnTo>
                  <a:pt x="17113" y="13345"/>
                </a:lnTo>
                <a:lnTo>
                  <a:pt x="17111" y="13338"/>
                </a:lnTo>
                <a:lnTo>
                  <a:pt x="17111" y="13333"/>
                </a:lnTo>
                <a:lnTo>
                  <a:pt x="17108" y="13316"/>
                </a:lnTo>
                <a:lnTo>
                  <a:pt x="17115" y="13314"/>
                </a:lnTo>
                <a:lnTo>
                  <a:pt x="17120" y="13327"/>
                </a:lnTo>
                <a:lnTo>
                  <a:pt x="17126" y="13331"/>
                </a:lnTo>
                <a:lnTo>
                  <a:pt x="17132" y="13318"/>
                </a:lnTo>
                <a:lnTo>
                  <a:pt x="17133" y="13307"/>
                </a:lnTo>
                <a:lnTo>
                  <a:pt x="17121" y="13285"/>
                </a:lnTo>
                <a:lnTo>
                  <a:pt x="17135" y="13303"/>
                </a:lnTo>
                <a:lnTo>
                  <a:pt x="17145" y="13294"/>
                </a:lnTo>
                <a:lnTo>
                  <a:pt x="17140" y="13276"/>
                </a:lnTo>
                <a:lnTo>
                  <a:pt x="17144" y="13266"/>
                </a:lnTo>
                <a:lnTo>
                  <a:pt x="17126" y="13252"/>
                </a:lnTo>
                <a:lnTo>
                  <a:pt x="17137" y="13255"/>
                </a:lnTo>
                <a:lnTo>
                  <a:pt x="17141" y="13251"/>
                </a:lnTo>
                <a:lnTo>
                  <a:pt x="17141" y="13242"/>
                </a:lnTo>
                <a:lnTo>
                  <a:pt x="17133" y="13232"/>
                </a:lnTo>
                <a:lnTo>
                  <a:pt x="17145" y="13237"/>
                </a:lnTo>
                <a:lnTo>
                  <a:pt x="17147" y="13232"/>
                </a:lnTo>
                <a:lnTo>
                  <a:pt x="17150" y="13219"/>
                </a:lnTo>
                <a:lnTo>
                  <a:pt x="17150" y="13232"/>
                </a:lnTo>
                <a:lnTo>
                  <a:pt x="17148" y="13246"/>
                </a:lnTo>
                <a:lnTo>
                  <a:pt x="17151" y="13251"/>
                </a:lnTo>
                <a:lnTo>
                  <a:pt x="17164" y="13245"/>
                </a:lnTo>
                <a:lnTo>
                  <a:pt x="17171" y="13252"/>
                </a:lnTo>
                <a:lnTo>
                  <a:pt x="17189" y="13249"/>
                </a:lnTo>
                <a:lnTo>
                  <a:pt x="17218" y="13220"/>
                </a:lnTo>
                <a:lnTo>
                  <a:pt x="17226" y="13205"/>
                </a:lnTo>
                <a:lnTo>
                  <a:pt x="17238" y="13205"/>
                </a:lnTo>
                <a:lnTo>
                  <a:pt x="17240" y="13185"/>
                </a:lnTo>
                <a:lnTo>
                  <a:pt x="17253" y="13170"/>
                </a:lnTo>
                <a:lnTo>
                  <a:pt x="17263" y="13161"/>
                </a:lnTo>
                <a:lnTo>
                  <a:pt x="17278" y="13135"/>
                </a:lnTo>
                <a:lnTo>
                  <a:pt x="17286" y="13130"/>
                </a:lnTo>
                <a:lnTo>
                  <a:pt x="17288" y="13102"/>
                </a:lnTo>
                <a:lnTo>
                  <a:pt x="17295" y="13097"/>
                </a:lnTo>
                <a:lnTo>
                  <a:pt x="17304" y="13083"/>
                </a:lnTo>
                <a:lnTo>
                  <a:pt x="17300" y="13074"/>
                </a:lnTo>
                <a:lnTo>
                  <a:pt x="17305" y="13054"/>
                </a:lnTo>
                <a:lnTo>
                  <a:pt x="17295" y="13030"/>
                </a:lnTo>
                <a:lnTo>
                  <a:pt x="17306" y="13016"/>
                </a:lnTo>
                <a:lnTo>
                  <a:pt x="17306" y="13003"/>
                </a:lnTo>
                <a:lnTo>
                  <a:pt x="17313" y="12994"/>
                </a:lnTo>
                <a:lnTo>
                  <a:pt x="17315" y="12984"/>
                </a:lnTo>
                <a:lnTo>
                  <a:pt x="17308" y="12973"/>
                </a:lnTo>
                <a:lnTo>
                  <a:pt x="17307" y="12955"/>
                </a:lnTo>
                <a:lnTo>
                  <a:pt x="17313" y="12950"/>
                </a:lnTo>
                <a:lnTo>
                  <a:pt x="17317" y="12958"/>
                </a:lnTo>
                <a:lnTo>
                  <a:pt x="17318" y="12967"/>
                </a:lnTo>
                <a:lnTo>
                  <a:pt x="17321" y="12967"/>
                </a:lnTo>
                <a:lnTo>
                  <a:pt x="17322" y="12950"/>
                </a:lnTo>
                <a:lnTo>
                  <a:pt x="17314" y="12924"/>
                </a:lnTo>
                <a:lnTo>
                  <a:pt x="17311" y="12908"/>
                </a:lnTo>
                <a:lnTo>
                  <a:pt x="17305" y="12903"/>
                </a:lnTo>
                <a:lnTo>
                  <a:pt x="17305" y="12893"/>
                </a:lnTo>
                <a:lnTo>
                  <a:pt x="17300" y="12864"/>
                </a:lnTo>
                <a:lnTo>
                  <a:pt x="17303" y="12856"/>
                </a:lnTo>
                <a:lnTo>
                  <a:pt x="17299" y="12836"/>
                </a:lnTo>
                <a:lnTo>
                  <a:pt x="17301" y="12824"/>
                </a:lnTo>
                <a:lnTo>
                  <a:pt x="17300" y="12803"/>
                </a:lnTo>
                <a:lnTo>
                  <a:pt x="17296" y="12796"/>
                </a:lnTo>
                <a:lnTo>
                  <a:pt x="17291" y="12760"/>
                </a:lnTo>
                <a:lnTo>
                  <a:pt x="17286" y="12753"/>
                </a:lnTo>
                <a:lnTo>
                  <a:pt x="17282" y="12712"/>
                </a:lnTo>
                <a:lnTo>
                  <a:pt x="17271" y="12687"/>
                </a:lnTo>
                <a:lnTo>
                  <a:pt x="17274" y="12678"/>
                </a:lnTo>
                <a:lnTo>
                  <a:pt x="17270" y="12669"/>
                </a:lnTo>
                <a:lnTo>
                  <a:pt x="17270" y="12657"/>
                </a:lnTo>
                <a:lnTo>
                  <a:pt x="17255" y="12630"/>
                </a:lnTo>
                <a:lnTo>
                  <a:pt x="17255" y="12615"/>
                </a:lnTo>
                <a:lnTo>
                  <a:pt x="17251" y="12615"/>
                </a:lnTo>
                <a:lnTo>
                  <a:pt x="17249" y="12596"/>
                </a:lnTo>
                <a:lnTo>
                  <a:pt x="17240" y="12567"/>
                </a:lnTo>
                <a:lnTo>
                  <a:pt x="17210" y="12529"/>
                </a:lnTo>
                <a:lnTo>
                  <a:pt x="17202" y="12508"/>
                </a:lnTo>
                <a:lnTo>
                  <a:pt x="17170" y="12468"/>
                </a:lnTo>
                <a:lnTo>
                  <a:pt x="17134" y="12434"/>
                </a:lnTo>
                <a:lnTo>
                  <a:pt x="17132" y="12426"/>
                </a:lnTo>
                <a:lnTo>
                  <a:pt x="17117" y="12412"/>
                </a:lnTo>
                <a:lnTo>
                  <a:pt x="17091" y="12376"/>
                </a:lnTo>
                <a:lnTo>
                  <a:pt x="17088" y="12362"/>
                </a:lnTo>
                <a:lnTo>
                  <a:pt x="17082" y="12336"/>
                </a:lnTo>
                <a:lnTo>
                  <a:pt x="17085" y="12328"/>
                </a:lnTo>
                <a:lnTo>
                  <a:pt x="17085" y="12316"/>
                </a:lnTo>
                <a:lnTo>
                  <a:pt x="17076" y="12290"/>
                </a:lnTo>
                <a:lnTo>
                  <a:pt x="17070" y="12291"/>
                </a:lnTo>
                <a:lnTo>
                  <a:pt x="17052" y="12261"/>
                </a:lnTo>
                <a:lnTo>
                  <a:pt x="17032" y="12242"/>
                </a:lnTo>
                <a:lnTo>
                  <a:pt x="17020" y="12236"/>
                </a:lnTo>
                <a:lnTo>
                  <a:pt x="17031" y="12231"/>
                </a:lnTo>
                <a:lnTo>
                  <a:pt x="17033" y="12218"/>
                </a:lnTo>
                <a:lnTo>
                  <a:pt x="17019" y="12198"/>
                </a:lnTo>
                <a:lnTo>
                  <a:pt x="17026" y="12179"/>
                </a:lnTo>
                <a:lnTo>
                  <a:pt x="17033" y="12141"/>
                </a:lnTo>
                <a:lnTo>
                  <a:pt x="17028" y="12130"/>
                </a:lnTo>
                <a:lnTo>
                  <a:pt x="17023" y="12128"/>
                </a:lnTo>
                <a:lnTo>
                  <a:pt x="17023" y="12108"/>
                </a:lnTo>
                <a:lnTo>
                  <a:pt x="17029" y="12100"/>
                </a:lnTo>
                <a:lnTo>
                  <a:pt x="17033" y="12080"/>
                </a:lnTo>
                <a:lnTo>
                  <a:pt x="17039" y="12072"/>
                </a:lnTo>
                <a:lnTo>
                  <a:pt x="17039" y="12063"/>
                </a:lnTo>
                <a:lnTo>
                  <a:pt x="17043" y="12071"/>
                </a:lnTo>
                <a:lnTo>
                  <a:pt x="17051" y="12070"/>
                </a:lnTo>
                <a:lnTo>
                  <a:pt x="17061" y="12044"/>
                </a:lnTo>
                <a:lnTo>
                  <a:pt x="17066" y="12041"/>
                </a:lnTo>
                <a:lnTo>
                  <a:pt x="17070" y="12031"/>
                </a:lnTo>
                <a:lnTo>
                  <a:pt x="17066" y="12018"/>
                </a:lnTo>
                <a:lnTo>
                  <a:pt x="17068" y="12013"/>
                </a:lnTo>
                <a:lnTo>
                  <a:pt x="17067" y="11995"/>
                </a:lnTo>
                <a:lnTo>
                  <a:pt x="17069" y="11978"/>
                </a:lnTo>
                <a:lnTo>
                  <a:pt x="17065" y="11971"/>
                </a:lnTo>
                <a:lnTo>
                  <a:pt x="17071" y="11959"/>
                </a:lnTo>
                <a:lnTo>
                  <a:pt x="17072" y="11944"/>
                </a:lnTo>
                <a:lnTo>
                  <a:pt x="17076" y="11946"/>
                </a:lnTo>
                <a:lnTo>
                  <a:pt x="17081" y="11957"/>
                </a:lnTo>
                <a:lnTo>
                  <a:pt x="17085" y="11954"/>
                </a:lnTo>
                <a:lnTo>
                  <a:pt x="17091" y="11944"/>
                </a:lnTo>
                <a:lnTo>
                  <a:pt x="17102" y="11940"/>
                </a:lnTo>
                <a:lnTo>
                  <a:pt x="17108" y="11946"/>
                </a:lnTo>
                <a:lnTo>
                  <a:pt x="17111" y="11938"/>
                </a:lnTo>
                <a:lnTo>
                  <a:pt x="17117" y="11931"/>
                </a:lnTo>
                <a:lnTo>
                  <a:pt x="17114" y="11914"/>
                </a:lnTo>
                <a:lnTo>
                  <a:pt x="17118" y="11904"/>
                </a:lnTo>
                <a:lnTo>
                  <a:pt x="17130" y="11900"/>
                </a:lnTo>
                <a:lnTo>
                  <a:pt x="17142" y="11902"/>
                </a:lnTo>
                <a:lnTo>
                  <a:pt x="17154" y="11889"/>
                </a:lnTo>
                <a:lnTo>
                  <a:pt x="17159" y="11890"/>
                </a:lnTo>
                <a:lnTo>
                  <a:pt x="17166" y="11885"/>
                </a:lnTo>
                <a:lnTo>
                  <a:pt x="17171" y="11872"/>
                </a:lnTo>
                <a:lnTo>
                  <a:pt x="17168" y="11863"/>
                </a:lnTo>
                <a:lnTo>
                  <a:pt x="17169" y="11863"/>
                </a:lnTo>
                <a:lnTo>
                  <a:pt x="17169" y="11863"/>
                </a:lnTo>
                <a:lnTo>
                  <a:pt x="17169" y="11863"/>
                </a:lnTo>
                <a:lnTo>
                  <a:pt x="17169" y="11862"/>
                </a:lnTo>
                <a:lnTo>
                  <a:pt x="17173" y="11864"/>
                </a:lnTo>
                <a:lnTo>
                  <a:pt x="17178" y="11859"/>
                </a:lnTo>
                <a:lnTo>
                  <a:pt x="17186" y="11865"/>
                </a:lnTo>
                <a:lnTo>
                  <a:pt x="17197" y="11858"/>
                </a:lnTo>
                <a:lnTo>
                  <a:pt x="17197" y="11846"/>
                </a:lnTo>
                <a:lnTo>
                  <a:pt x="17200" y="11823"/>
                </a:lnTo>
                <a:lnTo>
                  <a:pt x="17206" y="11844"/>
                </a:lnTo>
                <a:lnTo>
                  <a:pt x="17219" y="11865"/>
                </a:lnTo>
                <a:lnTo>
                  <a:pt x="17225" y="11861"/>
                </a:lnTo>
                <a:lnTo>
                  <a:pt x="17242" y="11885"/>
                </a:lnTo>
                <a:lnTo>
                  <a:pt x="17249" y="11881"/>
                </a:lnTo>
                <a:lnTo>
                  <a:pt x="17258" y="11882"/>
                </a:lnTo>
                <a:lnTo>
                  <a:pt x="17265" y="11862"/>
                </a:lnTo>
                <a:lnTo>
                  <a:pt x="17275" y="11877"/>
                </a:lnTo>
                <a:lnTo>
                  <a:pt x="17284" y="11872"/>
                </a:lnTo>
                <a:lnTo>
                  <a:pt x="17291" y="11877"/>
                </a:lnTo>
                <a:lnTo>
                  <a:pt x="17292" y="11885"/>
                </a:lnTo>
                <a:lnTo>
                  <a:pt x="17282" y="11887"/>
                </a:lnTo>
                <a:lnTo>
                  <a:pt x="17280" y="11907"/>
                </a:lnTo>
                <a:lnTo>
                  <a:pt x="17271" y="11927"/>
                </a:lnTo>
                <a:lnTo>
                  <a:pt x="17270" y="11940"/>
                </a:lnTo>
                <a:lnTo>
                  <a:pt x="17287" y="11978"/>
                </a:lnTo>
                <a:lnTo>
                  <a:pt x="17296" y="11988"/>
                </a:lnTo>
                <a:lnTo>
                  <a:pt x="17296" y="11999"/>
                </a:lnTo>
                <a:lnTo>
                  <a:pt x="17298" y="12023"/>
                </a:lnTo>
                <a:lnTo>
                  <a:pt x="17301" y="12018"/>
                </a:lnTo>
                <a:lnTo>
                  <a:pt x="17306" y="12003"/>
                </a:lnTo>
                <a:lnTo>
                  <a:pt x="17321" y="12008"/>
                </a:lnTo>
                <a:lnTo>
                  <a:pt x="17321" y="12014"/>
                </a:lnTo>
                <a:lnTo>
                  <a:pt x="17329" y="12014"/>
                </a:lnTo>
                <a:lnTo>
                  <a:pt x="17340" y="11989"/>
                </a:lnTo>
                <a:lnTo>
                  <a:pt x="17337" y="11979"/>
                </a:lnTo>
                <a:lnTo>
                  <a:pt x="17332" y="11977"/>
                </a:lnTo>
                <a:lnTo>
                  <a:pt x="17332" y="11971"/>
                </a:lnTo>
                <a:lnTo>
                  <a:pt x="17324" y="11948"/>
                </a:lnTo>
                <a:lnTo>
                  <a:pt x="17317" y="11948"/>
                </a:lnTo>
                <a:lnTo>
                  <a:pt x="17312" y="11927"/>
                </a:lnTo>
                <a:lnTo>
                  <a:pt x="17315" y="11918"/>
                </a:lnTo>
                <a:lnTo>
                  <a:pt x="17324" y="11905"/>
                </a:lnTo>
                <a:lnTo>
                  <a:pt x="17326" y="11890"/>
                </a:lnTo>
                <a:lnTo>
                  <a:pt x="17324" y="11878"/>
                </a:lnTo>
                <a:lnTo>
                  <a:pt x="17328" y="11877"/>
                </a:lnTo>
                <a:lnTo>
                  <a:pt x="17332" y="11869"/>
                </a:lnTo>
                <a:lnTo>
                  <a:pt x="17333" y="11875"/>
                </a:lnTo>
                <a:lnTo>
                  <a:pt x="17336" y="11884"/>
                </a:lnTo>
                <a:lnTo>
                  <a:pt x="17340" y="11884"/>
                </a:lnTo>
                <a:lnTo>
                  <a:pt x="17338" y="11887"/>
                </a:lnTo>
                <a:lnTo>
                  <a:pt x="17338" y="11892"/>
                </a:lnTo>
                <a:lnTo>
                  <a:pt x="17345" y="11894"/>
                </a:lnTo>
                <a:lnTo>
                  <a:pt x="17342" y="11900"/>
                </a:lnTo>
                <a:lnTo>
                  <a:pt x="17345" y="11901"/>
                </a:lnTo>
                <a:lnTo>
                  <a:pt x="17352" y="11888"/>
                </a:lnTo>
                <a:lnTo>
                  <a:pt x="17365" y="11885"/>
                </a:lnTo>
                <a:lnTo>
                  <a:pt x="17370" y="11868"/>
                </a:lnTo>
                <a:lnTo>
                  <a:pt x="17382" y="11875"/>
                </a:lnTo>
                <a:lnTo>
                  <a:pt x="17394" y="11868"/>
                </a:lnTo>
                <a:lnTo>
                  <a:pt x="17408" y="11855"/>
                </a:lnTo>
                <a:lnTo>
                  <a:pt x="17403" y="11840"/>
                </a:lnTo>
                <a:lnTo>
                  <a:pt x="17415" y="11840"/>
                </a:lnTo>
                <a:lnTo>
                  <a:pt x="17428" y="11834"/>
                </a:lnTo>
                <a:lnTo>
                  <a:pt x="17441" y="11841"/>
                </a:lnTo>
                <a:lnTo>
                  <a:pt x="17449" y="11838"/>
                </a:lnTo>
                <a:lnTo>
                  <a:pt x="17463" y="11825"/>
                </a:lnTo>
                <a:lnTo>
                  <a:pt x="17476" y="11804"/>
                </a:lnTo>
                <a:lnTo>
                  <a:pt x="17485" y="11784"/>
                </a:lnTo>
                <a:lnTo>
                  <a:pt x="17486" y="11775"/>
                </a:lnTo>
                <a:lnTo>
                  <a:pt x="17490" y="11780"/>
                </a:lnTo>
                <a:lnTo>
                  <a:pt x="17495" y="11788"/>
                </a:lnTo>
                <a:lnTo>
                  <a:pt x="17502" y="11780"/>
                </a:lnTo>
                <a:lnTo>
                  <a:pt x="17508" y="11763"/>
                </a:lnTo>
                <a:lnTo>
                  <a:pt x="17519" y="11754"/>
                </a:lnTo>
                <a:lnTo>
                  <a:pt x="17516" y="11726"/>
                </a:lnTo>
                <a:lnTo>
                  <a:pt x="17513" y="11706"/>
                </a:lnTo>
                <a:lnTo>
                  <a:pt x="17514" y="11690"/>
                </a:lnTo>
                <a:lnTo>
                  <a:pt x="17511" y="11677"/>
                </a:lnTo>
                <a:lnTo>
                  <a:pt x="17518" y="11687"/>
                </a:lnTo>
                <a:lnTo>
                  <a:pt x="17535" y="11701"/>
                </a:lnTo>
                <a:lnTo>
                  <a:pt x="17537" y="11716"/>
                </a:lnTo>
                <a:lnTo>
                  <a:pt x="17550" y="11738"/>
                </a:lnTo>
                <a:lnTo>
                  <a:pt x="17559" y="11735"/>
                </a:lnTo>
                <a:lnTo>
                  <a:pt x="17553" y="11751"/>
                </a:lnTo>
                <a:lnTo>
                  <a:pt x="17544" y="11758"/>
                </a:lnTo>
                <a:lnTo>
                  <a:pt x="17545" y="11767"/>
                </a:lnTo>
                <a:lnTo>
                  <a:pt x="17569" y="11748"/>
                </a:lnTo>
                <a:lnTo>
                  <a:pt x="17571" y="11725"/>
                </a:lnTo>
                <a:lnTo>
                  <a:pt x="17583" y="11718"/>
                </a:lnTo>
                <a:lnTo>
                  <a:pt x="17589" y="11709"/>
                </a:lnTo>
                <a:lnTo>
                  <a:pt x="17600" y="11719"/>
                </a:lnTo>
                <a:lnTo>
                  <a:pt x="17611" y="11715"/>
                </a:lnTo>
                <a:lnTo>
                  <a:pt x="17612" y="11699"/>
                </a:lnTo>
                <a:lnTo>
                  <a:pt x="17622" y="11695"/>
                </a:lnTo>
                <a:lnTo>
                  <a:pt x="17626" y="11684"/>
                </a:lnTo>
                <a:lnTo>
                  <a:pt x="17631" y="11698"/>
                </a:lnTo>
                <a:lnTo>
                  <a:pt x="17641" y="11717"/>
                </a:lnTo>
                <a:lnTo>
                  <a:pt x="17647" y="11707"/>
                </a:lnTo>
                <a:lnTo>
                  <a:pt x="17650" y="11688"/>
                </a:lnTo>
                <a:lnTo>
                  <a:pt x="17657" y="11688"/>
                </a:lnTo>
                <a:lnTo>
                  <a:pt x="17658" y="11694"/>
                </a:lnTo>
                <a:lnTo>
                  <a:pt x="17669" y="11694"/>
                </a:lnTo>
                <a:lnTo>
                  <a:pt x="17670" y="11683"/>
                </a:lnTo>
                <a:lnTo>
                  <a:pt x="17686" y="11680"/>
                </a:lnTo>
                <a:lnTo>
                  <a:pt x="17694" y="11666"/>
                </a:lnTo>
                <a:lnTo>
                  <a:pt x="17700" y="11657"/>
                </a:lnTo>
                <a:lnTo>
                  <a:pt x="17702" y="11669"/>
                </a:lnTo>
                <a:lnTo>
                  <a:pt x="17706" y="11659"/>
                </a:lnTo>
                <a:lnTo>
                  <a:pt x="17713" y="11663"/>
                </a:lnTo>
                <a:lnTo>
                  <a:pt x="17725" y="11654"/>
                </a:lnTo>
                <a:lnTo>
                  <a:pt x="17719" y="11639"/>
                </a:lnTo>
                <a:lnTo>
                  <a:pt x="17725" y="11626"/>
                </a:lnTo>
                <a:lnTo>
                  <a:pt x="17730" y="11602"/>
                </a:lnTo>
                <a:lnTo>
                  <a:pt x="17724" y="11579"/>
                </a:lnTo>
                <a:lnTo>
                  <a:pt x="17730" y="11582"/>
                </a:lnTo>
                <a:lnTo>
                  <a:pt x="17735" y="11570"/>
                </a:lnTo>
                <a:lnTo>
                  <a:pt x="17752" y="11565"/>
                </a:lnTo>
                <a:lnTo>
                  <a:pt x="17753" y="11576"/>
                </a:lnTo>
                <a:lnTo>
                  <a:pt x="17766" y="11576"/>
                </a:lnTo>
                <a:lnTo>
                  <a:pt x="17769" y="11549"/>
                </a:lnTo>
                <a:lnTo>
                  <a:pt x="17776" y="11549"/>
                </a:lnTo>
                <a:lnTo>
                  <a:pt x="17778" y="11531"/>
                </a:lnTo>
                <a:lnTo>
                  <a:pt x="17784" y="11530"/>
                </a:lnTo>
                <a:lnTo>
                  <a:pt x="17785" y="11540"/>
                </a:lnTo>
                <a:lnTo>
                  <a:pt x="17789" y="11536"/>
                </a:lnTo>
                <a:lnTo>
                  <a:pt x="17797" y="11515"/>
                </a:lnTo>
                <a:lnTo>
                  <a:pt x="17805" y="11530"/>
                </a:lnTo>
                <a:lnTo>
                  <a:pt x="17807" y="11507"/>
                </a:lnTo>
                <a:lnTo>
                  <a:pt x="17814" y="11505"/>
                </a:lnTo>
                <a:lnTo>
                  <a:pt x="17819" y="11487"/>
                </a:lnTo>
                <a:lnTo>
                  <a:pt x="17808" y="11483"/>
                </a:lnTo>
                <a:lnTo>
                  <a:pt x="17798" y="11489"/>
                </a:lnTo>
                <a:lnTo>
                  <a:pt x="17781" y="11468"/>
                </a:lnTo>
                <a:lnTo>
                  <a:pt x="17804" y="11466"/>
                </a:lnTo>
                <a:lnTo>
                  <a:pt x="17814" y="11442"/>
                </a:lnTo>
                <a:lnTo>
                  <a:pt x="17819" y="11450"/>
                </a:lnTo>
                <a:lnTo>
                  <a:pt x="17826" y="11439"/>
                </a:lnTo>
                <a:lnTo>
                  <a:pt x="17844" y="11458"/>
                </a:lnTo>
                <a:lnTo>
                  <a:pt x="17850" y="11434"/>
                </a:lnTo>
                <a:lnTo>
                  <a:pt x="17838" y="11428"/>
                </a:lnTo>
                <a:lnTo>
                  <a:pt x="17834" y="11417"/>
                </a:lnTo>
                <a:lnTo>
                  <a:pt x="17836" y="11402"/>
                </a:lnTo>
                <a:lnTo>
                  <a:pt x="17850" y="11419"/>
                </a:lnTo>
                <a:lnTo>
                  <a:pt x="17857" y="11403"/>
                </a:lnTo>
                <a:lnTo>
                  <a:pt x="17856" y="11397"/>
                </a:lnTo>
                <a:lnTo>
                  <a:pt x="17846" y="11397"/>
                </a:lnTo>
                <a:lnTo>
                  <a:pt x="17844" y="11377"/>
                </a:lnTo>
                <a:lnTo>
                  <a:pt x="17837" y="11367"/>
                </a:lnTo>
                <a:lnTo>
                  <a:pt x="17847" y="11363"/>
                </a:lnTo>
                <a:lnTo>
                  <a:pt x="17852" y="11374"/>
                </a:lnTo>
                <a:lnTo>
                  <a:pt x="17859" y="11374"/>
                </a:lnTo>
                <a:lnTo>
                  <a:pt x="17863" y="11385"/>
                </a:lnTo>
                <a:lnTo>
                  <a:pt x="17864" y="11366"/>
                </a:lnTo>
                <a:lnTo>
                  <a:pt x="17852" y="11352"/>
                </a:lnTo>
                <a:lnTo>
                  <a:pt x="17853" y="11334"/>
                </a:lnTo>
                <a:lnTo>
                  <a:pt x="17860" y="11334"/>
                </a:lnTo>
                <a:lnTo>
                  <a:pt x="17865" y="11320"/>
                </a:lnTo>
                <a:lnTo>
                  <a:pt x="17875" y="11335"/>
                </a:lnTo>
                <a:lnTo>
                  <a:pt x="17875" y="11351"/>
                </a:lnTo>
                <a:lnTo>
                  <a:pt x="17882" y="11351"/>
                </a:lnTo>
                <a:lnTo>
                  <a:pt x="17889" y="11370"/>
                </a:lnTo>
                <a:lnTo>
                  <a:pt x="17890" y="11342"/>
                </a:lnTo>
                <a:lnTo>
                  <a:pt x="17885" y="11326"/>
                </a:lnTo>
                <a:lnTo>
                  <a:pt x="17879" y="11326"/>
                </a:lnTo>
                <a:lnTo>
                  <a:pt x="17876" y="11313"/>
                </a:lnTo>
                <a:lnTo>
                  <a:pt x="17885" y="11309"/>
                </a:lnTo>
                <a:lnTo>
                  <a:pt x="17887" y="11294"/>
                </a:lnTo>
                <a:lnTo>
                  <a:pt x="17876" y="11288"/>
                </a:lnTo>
                <a:lnTo>
                  <a:pt x="17891" y="11266"/>
                </a:lnTo>
                <a:lnTo>
                  <a:pt x="17884" y="11253"/>
                </a:lnTo>
                <a:lnTo>
                  <a:pt x="17873" y="11254"/>
                </a:lnTo>
                <a:lnTo>
                  <a:pt x="17868" y="11263"/>
                </a:lnTo>
                <a:lnTo>
                  <a:pt x="17870" y="11245"/>
                </a:lnTo>
                <a:lnTo>
                  <a:pt x="17884" y="11229"/>
                </a:lnTo>
                <a:lnTo>
                  <a:pt x="17907" y="11212"/>
                </a:lnTo>
                <a:lnTo>
                  <a:pt x="17900" y="11200"/>
                </a:lnTo>
                <a:lnTo>
                  <a:pt x="17891" y="11212"/>
                </a:lnTo>
                <a:lnTo>
                  <a:pt x="17875" y="11188"/>
                </a:lnTo>
                <a:lnTo>
                  <a:pt x="17889" y="11188"/>
                </a:lnTo>
                <a:lnTo>
                  <a:pt x="17880" y="11168"/>
                </a:lnTo>
                <a:lnTo>
                  <a:pt x="17869" y="11166"/>
                </a:lnTo>
                <a:lnTo>
                  <a:pt x="17877" y="11156"/>
                </a:lnTo>
                <a:lnTo>
                  <a:pt x="17871" y="11144"/>
                </a:lnTo>
                <a:lnTo>
                  <a:pt x="17880" y="11147"/>
                </a:lnTo>
                <a:lnTo>
                  <a:pt x="17882" y="11128"/>
                </a:lnTo>
                <a:lnTo>
                  <a:pt x="17886" y="11130"/>
                </a:lnTo>
                <a:lnTo>
                  <a:pt x="17893" y="11128"/>
                </a:lnTo>
                <a:lnTo>
                  <a:pt x="17892" y="11151"/>
                </a:lnTo>
                <a:lnTo>
                  <a:pt x="17901" y="11151"/>
                </a:lnTo>
                <a:lnTo>
                  <a:pt x="17918" y="11120"/>
                </a:lnTo>
                <a:lnTo>
                  <a:pt x="17919" y="11107"/>
                </a:lnTo>
                <a:lnTo>
                  <a:pt x="17934" y="11108"/>
                </a:lnTo>
                <a:lnTo>
                  <a:pt x="17925" y="11090"/>
                </a:lnTo>
                <a:lnTo>
                  <a:pt x="17915" y="11088"/>
                </a:lnTo>
                <a:lnTo>
                  <a:pt x="17918" y="11068"/>
                </a:lnTo>
                <a:lnTo>
                  <a:pt x="17927" y="11084"/>
                </a:lnTo>
                <a:lnTo>
                  <a:pt x="17938" y="11075"/>
                </a:lnTo>
                <a:lnTo>
                  <a:pt x="17938" y="11055"/>
                </a:lnTo>
                <a:lnTo>
                  <a:pt x="17942" y="11047"/>
                </a:lnTo>
                <a:lnTo>
                  <a:pt x="17937" y="11034"/>
                </a:lnTo>
                <a:lnTo>
                  <a:pt x="17938" y="11018"/>
                </a:lnTo>
                <a:lnTo>
                  <a:pt x="17945" y="11010"/>
                </a:lnTo>
                <a:lnTo>
                  <a:pt x="17940" y="10996"/>
                </a:lnTo>
                <a:lnTo>
                  <a:pt x="17940" y="10984"/>
                </a:lnTo>
                <a:lnTo>
                  <a:pt x="17927" y="10972"/>
                </a:lnTo>
                <a:lnTo>
                  <a:pt x="17946" y="10981"/>
                </a:lnTo>
                <a:lnTo>
                  <a:pt x="17954" y="10971"/>
                </a:lnTo>
                <a:lnTo>
                  <a:pt x="17964" y="10931"/>
                </a:lnTo>
                <a:lnTo>
                  <a:pt x="17975" y="10928"/>
                </a:lnTo>
                <a:lnTo>
                  <a:pt x="17977" y="10947"/>
                </a:lnTo>
                <a:lnTo>
                  <a:pt x="17980" y="10955"/>
                </a:lnTo>
                <a:lnTo>
                  <a:pt x="17983" y="10932"/>
                </a:lnTo>
                <a:lnTo>
                  <a:pt x="17993" y="10922"/>
                </a:lnTo>
                <a:lnTo>
                  <a:pt x="17985" y="10901"/>
                </a:lnTo>
                <a:lnTo>
                  <a:pt x="17972" y="10899"/>
                </a:lnTo>
                <a:lnTo>
                  <a:pt x="17967" y="10890"/>
                </a:lnTo>
                <a:lnTo>
                  <a:pt x="17972" y="10882"/>
                </a:lnTo>
                <a:lnTo>
                  <a:pt x="17981" y="10885"/>
                </a:lnTo>
                <a:lnTo>
                  <a:pt x="17989" y="10873"/>
                </a:lnTo>
                <a:lnTo>
                  <a:pt x="17983" y="10862"/>
                </a:lnTo>
                <a:lnTo>
                  <a:pt x="17974" y="10855"/>
                </a:lnTo>
                <a:lnTo>
                  <a:pt x="17984" y="10840"/>
                </a:lnTo>
                <a:lnTo>
                  <a:pt x="17988" y="10842"/>
                </a:lnTo>
                <a:lnTo>
                  <a:pt x="17990" y="10833"/>
                </a:lnTo>
                <a:lnTo>
                  <a:pt x="17983" y="10821"/>
                </a:lnTo>
                <a:lnTo>
                  <a:pt x="17960" y="10823"/>
                </a:lnTo>
                <a:lnTo>
                  <a:pt x="17962" y="10813"/>
                </a:lnTo>
                <a:lnTo>
                  <a:pt x="17976" y="10792"/>
                </a:lnTo>
                <a:lnTo>
                  <a:pt x="17989" y="10798"/>
                </a:lnTo>
                <a:lnTo>
                  <a:pt x="17993" y="10792"/>
                </a:lnTo>
                <a:lnTo>
                  <a:pt x="17995" y="10781"/>
                </a:lnTo>
                <a:lnTo>
                  <a:pt x="18003" y="10788"/>
                </a:lnTo>
                <a:lnTo>
                  <a:pt x="18004" y="10796"/>
                </a:lnTo>
                <a:lnTo>
                  <a:pt x="18012" y="10785"/>
                </a:lnTo>
                <a:lnTo>
                  <a:pt x="18008" y="10771"/>
                </a:lnTo>
                <a:lnTo>
                  <a:pt x="18006" y="10737"/>
                </a:lnTo>
                <a:lnTo>
                  <a:pt x="17999" y="10730"/>
                </a:lnTo>
                <a:lnTo>
                  <a:pt x="17991" y="10743"/>
                </a:lnTo>
                <a:lnTo>
                  <a:pt x="17993" y="10749"/>
                </a:lnTo>
                <a:lnTo>
                  <a:pt x="17993" y="10760"/>
                </a:lnTo>
                <a:lnTo>
                  <a:pt x="17979" y="10755"/>
                </a:lnTo>
                <a:lnTo>
                  <a:pt x="17962" y="10780"/>
                </a:lnTo>
                <a:lnTo>
                  <a:pt x="17953" y="10777"/>
                </a:lnTo>
                <a:lnTo>
                  <a:pt x="17953" y="10756"/>
                </a:lnTo>
                <a:lnTo>
                  <a:pt x="17971" y="10750"/>
                </a:lnTo>
                <a:lnTo>
                  <a:pt x="18001" y="10703"/>
                </a:lnTo>
                <a:lnTo>
                  <a:pt x="17999" y="10696"/>
                </a:lnTo>
                <a:lnTo>
                  <a:pt x="17986" y="10696"/>
                </a:lnTo>
                <a:lnTo>
                  <a:pt x="17980" y="10684"/>
                </a:lnTo>
                <a:lnTo>
                  <a:pt x="17977" y="10694"/>
                </a:lnTo>
                <a:lnTo>
                  <a:pt x="17955" y="10647"/>
                </a:lnTo>
                <a:lnTo>
                  <a:pt x="17939" y="10643"/>
                </a:lnTo>
                <a:lnTo>
                  <a:pt x="17918" y="10673"/>
                </a:lnTo>
                <a:lnTo>
                  <a:pt x="17907" y="10667"/>
                </a:lnTo>
                <a:lnTo>
                  <a:pt x="17893" y="10633"/>
                </a:lnTo>
                <a:lnTo>
                  <a:pt x="17880" y="10639"/>
                </a:lnTo>
                <a:lnTo>
                  <a:pt x="17866" y="10658"/>
                </a:lnTo>
                <a:lnTo>
                  <a:pt x="17862" y="10677"/>
                </a:lnTo>
                <a:lnTo>
                  <a:pt x="17863" y="10651"/>
                </a:lnTo>
                <a:lnTo>
                  <a:pt x="17879" y="10629"/>
                </a:lnTo>
                <a:lnTo>
                  <a:pt x="17887" y="10630"/>
                </a:lnTo>
                <a:lnTo>
                  <a:pt x="17896" y="10619"/>
                </a:lnTo>
                <a:lnTo>
                  <a:pt x="17913" y="10633"/>
                </a:lnTo>
                <a:lnTo>
                  <a:pt x="17925" y="10623"/>
                </a:lnTo>
                <a:lnTo>
                  <a:pt x="17926" y="10603"/>
                </a:lnTo>
                <a:lnTo>
                  <a:pt x="17932" y="10593"/>
                </a:lnTo>
                <a:lnTo>
                  <a:pt x="17940" y="10595"/>
                </a:lnTo>
                <a:lnTo>
                  <a:pt x="17956" y="10564"/>
                </a:lnTo>
                <a:lnTo>
                  <a:pt x="17975" y="10560"/>
                </a:lnTo>
                <a:lnTo>
                  <a:pt x="17975" y="10544"/>
                </a:lnTo>
                <a:lnTo>
                  <a:pt x="17959" y="10499"/>
                </a:lnTo>
                <a:lnTo>
                  <a:pt x="17924" y="10463"/>
                </a:lnTo>
                <a:lnTo>
                  <a:pt x="17902" y="10442"/>
                </a:lnTo>
                <a:lnTo>
                  <a:pt x="17875" y="10397"/>
                </a:lnTo>
                <a:lnTo>
                  <a:pt x="17861" y="10396"/>
                </a:lnTo>
                <a:lnTo>
                  <a:pt x="17839" y="10422"/>
                </a:lnTo>
                <a:lnTo>
                  <a:pt x="17829" y="10418"/>
                </a:lnTo>
                <a:lnTo>
                  <a:pt x="17811" y="10391"/>
                </a:lnTo>
                <a:lnTo>
                  <a:pt x="17811" y="10379"/>
                </a:lnTo>
                <a:lnTo>
                  <a:pt x="17804" y="10374"/>
                </a:lnTo>
                <a:lnTo>
                  <a:pt x="17788" y="10384"/>
                </a:lnTo>
                <a:lnTo>
                  <a:pt x="17771" y="10381"/>
                </a:lnTo>
                <a:lnTo>
                  <a:pt x="17756" y="10390"/>
                </a:lnTo>
                <a:lnTo>
                  <a:pt x="17737" y="10428"/>
                </a:lnTo>
                <a:lnTo>
                  <a:pt x="17753" y="10377"/>
                </a:lnTo>
                <a:lnTo>
                  <a:pt x="17765" y="10366"/>
                </a:lnTo>
                <a:lnTo>
                  <a:pt x="17774" y="10371"/>
                </a:lnTo>
                <a:lnTo>
                  <a:pt x="17782" y="10371"/>
                </a:lnTo>
                <a:lnTo>
                  <a:pt x="17786" y="10364"/>
                </a:lnTo>
                <a:lnTo>
                  <a:pt x="17796" y="10371"/>
                </a:lnTo>
                <a:lnTo>
                  <a:pt x="17814" y="10359"/>
                </a:lnTo>
                <a:lnTo>
                  <a:pt x="17822" y="10393"/>
                </a:lnTo>
                <a:lnTo>
                  <a:pt x="17831" y="10405"/>
                </a:lnTo>
                <a:lnTo>
                  <a:pt x="17844" y="10405"/>
                </a:lnTo>
                <a:lnTo>
                  <a:pt x="17853" y="10385"/>
                </a:lnTo>
                <a:lnTo>
                  <a:pt x="17874" y="10390"/>
                </a:lnTo>
                <a:lnTo>
                  <a:pt x="17889" y="10408"/>
                </a:lnTo>
                <a:lnTo>
                  <a:pt x="17899" y="10408"/>
                </a:lnTo>
                <a:lnTo>
                  <a:pt x="17912" y="10432"/>
                </a:lnTo>
                <a:lnTo>
                  <a:pt x="17932" y="10413"/>
                </a:lnTo>
                <a:lnTo>
                  <a:pt x="17959" y="10430"/>
                </a:lnTo>
                <a:lnTo>
                  <a:pt x="17967" y="10422"/>
                </a:lnTo>
                <a:lnTo>
                  <a:pt x="17957" y="10390"/>
                </a:lnTo>
                <a:lnTo>
                  <a:pt x="17949" y="10384"/>
                </a:lnTo>
                <a:lnTo>
                  <a:pt x="17933" y="10351"/>
                </a:lnTo>
                <a:lnTo>
                  <a:pt x="17933" y="10342"/>
                </a:lnTo>
                <a:lnTo>
                  <a:pt x="17926" y="10333"/>
                </a:lnTo>
                <a:lnTo>
                  <a:pt x="17912" y="10335"/>
                </a:lnTo>
                <a:lnTo>
                  <a:pt x="17898" y="10325"/>
                </a:lnTo>
                <a:lnTo>
                  <a:pt x="17881" y="10282"/>
                </a:lnTo>
                <a:lnTo>
                  <a:pt x="17880" y="10249"/>
                </a:lnTo>
                <a:lnTo>
                  <a:pt x="17855" y="10218"/>
                </a:lnTo>
                <a:lnTo>
                  <a:pt x="17854" y="10184"/>
                </a:lnTo>
                <a:lnTo>
                  <a:pt x="17840" y="10176"/>
                </a:lnTo>
                <a:lnTo>
                  <a:pt x="17847" y="10150"/>
                </a:lnTo>
                <a:lnTo>
                  <a:pt x="17842" y="10148"/>
                </a:lnTo>
                <a:lnTo>
                  <a:pt x="17822" y="10077"/>
                </a:lnTo>
                <a:lnTo>
                  <a:pt x="17785" y="10045"/>
                </a:lnTo>
                <a:lnTo>
                  <a:pt x="17775" y="10054"/>
                </a:lnTo>
                <a:lnTo>
                  <a:pt x="17775" y="10038"/>
                </a:lnTo>
                <a:lnTo>
                  <a:pt x="17740" y="10011"/>
                </a:lnTo>
                <a:lnTo>
                  <a:pt x="17735" y="10012"/>
                </a:lnTo>
                <a:lnTo>
                  <a:pt x="17735" y="9955"/>
                </a:lnTo>
                <a:lnTo>
                  <a:pt x="17740" y="9916"/>
                </a:lnTo>
                <a:lnTo>
                  <a:pt x="17735" y="9890"/>
                </a:lnTo>
                <a:lnTo>
                  <a:pt x="17738" y="9858"/>
                </a:lnTo>
                <a:lnTo>
                  <a:pt x="17743" y="9863"/>
                </a:lnTo>
                <a:lnTo>
                  <a:pt x="17753" y="9858"/>
                </a:lnTo>
                <a:lnTo>
                  <a:pt x="17765" y="9824"/>
                </a:lnTo>
                <a:lnTo>
                  <a:pt x="17771" y="9831"/>
                </a:lnTo>
                <a:lnTo>
                  <a:pt x="17784" y="9807"/>
                </a:lnTo>
                <a:lnTo>
                  <a:pt x="17771" y="9794"/>
                </a:lnTo>
                <a:lnTo>
                  <a:pt x="17765" y="9781"/>
                </a:lnTo>
                <a:lnTo>
                  <a:pt x="17776" y="9761"/>
                </a:lnTo>
                <a:lnTo>
                  <a:pt x="17796" y="9763"/>
                </a:lnTo>
                <a:lnTo>
                  <a:pt x="17796" y="9738"/>
                </a:lnTo>
                <a:lnTo>
                  <a:pt x="17813" y="9733"/>
                </a:lnTo>
                <a:lnTo>
                  <a:pt x="17812" y="9715"/>
                </a:lnTo>
                <a:lnTo>
                  <a:pt x="17796" y="9699"/>
                </a:lnTo>
                <a:lnTo>
                  <a:pt x="17812" y="9696"/>
                </a:lnTo>
                <a:lnTo>
                  <a:pt x="17823" y="9710"/>
                </a:lnTo>
                <a:lnTo>
                  <a:pt x="17826" y="9696"/>
                </a:lnTo>
                <a:lnTo>
                  <a:pt x="17838" y="9697"/>
                </a:lnTo>
                <a:lnTo>
                  <a:pt x="17851" y="9680"/>
                </a:lnTo>
                <a:lnTo>
                  <a:pt x="17859" y="9680"/>
                </a:lnTo>
                <a:lnTo>
                  <a:pt x="17873" y="9648"/>
                </a:lnTo>
                <a:lnTo>
                  <a:pt x="17879" y="9662"/>
                </a:lnTo>
                <a:lnTo>
                  <a:pt x="17885" y="9649"/>
                </a:lnTo>
                <a:lnTo>
                  <a:pt x="17886" y="9661"/>
                </a:lnTo>
                <a:lnTo>
                  <a:pt x="17903" y="9680"/>
                </a:lnTo>
                <a:lnTo>
                  <a:pt x="17919" y="9656"/>
                </a:lnTo>
                <a:lnTo>
                  <a:pt x="17919" y="9646"/>
                </a:lnTo>
                <a:lnTo>
                  <a:pt x="17909" y="9642"/>
                </a:lnTo>
                <a:lnTo>
                  <a:pt x="17907" y="9618"/>
                </a:lnTo>
                <a:lnTo>
                  <a:pt x="17916" y="9610"/>
                </a:lnTo>
                <a:lnTo>
                  <a:pt x="17923" y="9610"/>
                </a:lnTo>
                <a:lnTo>
                  <a:pt x="17912" y="9584"/>
                </a:lnTo>
                <a:lnTo>
                  <a:pt x="17913" y="9571"/>
                </a:lnTo>
                <a:lnTo>
                  <a:pt x="17928" y="9563"/>
                </a:lnTo>
                <a:lnTo>
                  <a:pt x="17919" y="9556"/>
                </a:lnTo>
                <a:lnTo>
                  <a:pt x="17903" y="9561"/>
                </a:lnTo>
                <a:lnTo>
                  <a:pt x="17884" y="9562"/>
                </a:lnTo>
                <a:lnTo>
                  <a:pt x="17885" y="9553"/>
                </a:lnTo>
                <a:lnTo>
                  <a:pt x="17870" y="9554"/>
                </a:lnTo>
                <a:lnTo>
                  <a:pt x="17865" y="9564"/>
                </a:lnTo>
                <a:lnTo>
                  <a:pt x="17822" y="9567"/>
                </a:lnTo>
                <a:lnTo>
                  <a:pt x="17813" y="9554"/>
                </a:lnTo>
                <a:lnTo>
                  <a:pt x="17805" y="9548"/>
                </a:lnTo>
                <a:lnTo>
                  <a:pt x="17797" y="9528"/>
                </a:lnTo>
                <a:lnTo>
                  <a:pt x="17790" y="9523"/>
                </a:lnTo>
                <a:lnTo>
                  <a:pt x="17786" y="9513"/>
                </a:lnTo>
                <a:lnTo>
                  <a:pt x="17755" y="9537"/>
                </a:lnTo>
                <a:lnTo>
                  <a:pt x="17739" y="9538"/>
                </a:lnTo>
                <a:lnTo>
                  <a:pt x="17744" y="9546"/>
                </a:lnTo>
                <a:lnTo>
                  <a:pt x="17744" y="9567"/>
                </a:lnTo>
                <a:lnTo>
                  <a:pt x="17735" y="9580"/>
                </a:lnTo>
                <a:lnTo>
                  <a:pt x="17717" y="9592"/>
                </a:lnTo>
                <a:lnTo>
                  <a:pt x="17720" y="9595"/>
                </a:lnTo>
                <a:lnTo>
                  <a:pt x="17726" y="9609"/>
                </a:lnTo>
                <a:lnTo>
                  <a:pt x="17719" y="9630"/>
                </a:lnTo>
                <a:lnTo>
                  <a:pt x="17713" y="9640"/>
                </a:lnTo>
                <a:lnTo>
                  <a:pt x="17700" y="9631"/>
                </a:lnTo>
                <a:lnTo>
                  <a:pt x="17687" y="9644"/>
                </a:lnTo>
                <a:lnTo>
                  <a:pt x="17669" y="9643"/>
                </a:lnTo>
                <a:lnTo>
                  <a:pt x="17651" y="9583"/>
                </a:lnTo>
                <a:lnTo>
                  <a:pt x="17651" y="9552"/>
                </a:lnTo>
                <a:lnTo>
                  <a:pt x="17647" y="9531"/>
                </a:lnTo>
                <a:lnTo>
                  <a:pt x="17630" y="9531"/>
                </a:lnTo>
                <a:lnTo>
                  <a:pt x="17622" y="9538"/>
                </a:lnTo>
                <a:lnTo>
                  <a:pt x="17621" y="9527"/>
                </a:lnTo>
                <a:lnTo>
                  <a:pt x="17614" y="9527"/>
                </a:lnTo>
                <a:lnTo>
                  <a:pt x="17608" y="9541"/>
                </a:lnTo>
                <a:lnTo>
                  <a:pt x="17604" y="9529"/>
                </a:lnTo>
                <a:lnTo>
                  <a:pt x="17603" y="9539"/>
                </a:lnTo>
                <a:lnTo>
                  <a:pt x="17593" y="9510"/>
                </a:lnTo>
                <a:lnTo>
                  <a:pt x="17590" y="9496"/>
                </a:lnTo>
                <a:lnTo>
                  <a:pt x="17568" y="9470"/>
                </a:lnTo>
                <a:lnTo>
                  <a:pt x="17554" y="9457"/>
                </a:lnTo>
                <a:lnTo>
                  <a:pt x="17552" y="9432"/>
                </a:lnTo>
                <a:lnTo>
                  <a:pt x="17545" y="9405"/>
                </a:lnTo>
                <a:lnTo>
                  <a:pt x="17551" y="9396"/>
                </a:lnTo>
                <a:lnTo>
                  <a:pt x="17551" y="9385"/>
                </a:lnTo>
                <a:lnTo>
                  <a:pt x="17553" y="9373"/>
                </a:lnTo>
                <a:lnTo>
                  <a:pt x="17554" y="9349"/>
                </a:lnTo>
                <a:lnTo>
                  <a:pt x="17562" y="9339"/>
                </a:lnTo>
                <a:lnTo>
                  <a:pt x="17564" y="9326"/>
                </a:lnTo>
                <a:lnTo>
                  <a:pt x="17589" y="9342"/>
                </a:lnTo>
                <a:lnTo>
                  <a:pt x="17611" y="9341"/>
                </a:lnTo>
                <a:lnTo>
                  <a:pt x="17629" y="9340"/>
                </a:lnTo>
                <a:lnTo>
                  <a:pt x="17635" y="9316"/>
                </a:lnTo>
                <a:lnTo>
                  <a:pt x="17631" y="9305"/>
                </a:lnTo>
                <a:lnTo>
                  <a:pt x="17641" y="9305"/>
                </a:lnTo>
                <a:lnTo>
                  <a:pt x="17638" y="9277"/>
                </a:lnTo>
                <a:lnTo>
                  <a:pt x="17634" y="9271"/>
                </a:lnTo>
                <a:lnTo>
                  <a:pt x="17639" y="9258"/>
                </a:lnTo>
                <a:lnTo>
                  <a:pt x="17646" y="9201"/>
                </a:lnTo>
                <a:lnTo>
                  <a:pt x="17670" y="9178"/>
                </a:lnTo>
                <a:lnTo>
                  <a:pt x="17685" y="9177"/>
                </a:lnTo>
                <a:lnTo>
                  <a:pt x="17695" y="9147"/>
                </a:lnTo>
                <a:lnTo>
                  <a:pt x="17703" y="9144"/>
                </a:lnTo>
                <a:lnTo>
                  <a:pt x="17704" y="9099"/>
                </a:lnTo>
                <a:lnTo>
                  <a:pt x="17718" y="9074"/>
                </a:lnTo>
                <a:lnTo>
                  <a:pt x="17720" y="9048"/>
                </a:lnTo>
                <a:lnTo>
                  <a:pt x="17726" y="9043"/>
                </a:lnTo>
                <a:lnTo>
                  <a:pt x="17735" y="9018"/>
                </a:lnTo>
                <a:lnTo>
                  <a:pt x="17750" y="9017"/>
                </a:lnTo>
                <a:lnTo>
                  <a:pt x="17756" y="9024"/>
                </a:lnTo>
                <a:lnTo>
                  <a:pt x="17768" y="9024"/>
                </a:lnTo>
                <a:lnTo>
                  <a:pt x="17773" y="9001"/>
                </a:lnTo>
                <a:lnTo>
                  <a:pt x="17793" y="9044"/>
                </a:lnTo>
                <a:lnTo>
                  <a:pt x="17823" y="9074"/>
                </a:lnTo>
                <a:lnTo>
                  <a:pt x="17825" y="9093"/>
                </a:lnTo>
                <a:lnTo>
                  <a:pt x="17817" y="9100"/>
                </a:lnTo>
                <a:lnTo>
                  <a:pt x="17814" y="9116"/>
                </a:lnTo>
                <a:lnTo>
                  <a:pt x="17800" y="9147"/>
                </a:lnTo>
                <a:lnTo>
                  <a:pt x="17798" y="9175"/>
                </a:lnTo>
                <a:lnTo>
                  <a:pt x="17785" y="9176"/>
                </a:lnTo>
                <a:lnTo>
                  <a:pt x="17787" y="9184"/>
                </a:lnTo>
                <a:lnTo>
                  <a:pt x="17784" y="9214"/>
                </a:lnTo>
                <a:lnTo>
                  <a:pt x="17799" y="9239"/>
                </a:lnTo>
                <a:lnTo>
                  <a:pt x="17797" y="9254"/>
                </a:lnTo>
                <a:lnTo>
                  <a:pt x="17792" y="9258"/>
                </a:lnTo>
                <a:lnTo>
                  <a:pt x="17792" y="9272"/>
                </a:lnTo>
                <a:lnTo>
                  <a:pt x="17798" y="9284"/>
                </a:lnTo>
                <a:lnTo>
                  <a:pt x="17813" y="9275"/>
                </a:lnTo>
                <a:lnTo>
                  <a:pt x="17829" y="9255"/>
                </a:lnTo>
                <a:lnTo>
                  <a:pt x="17822" y="9275"/>
                </a:lnTo>
                <a:lnTo>
                  <a:pt x="17810" y="9290"/>
                </a:lnTo>
                <a:lnTo>
                  <a:pt x="17811" y="9301"/>
                </a:lnTo>
                <a:lnTo>
                  <a:pt x="17819" y="9304"/>
                </a:lnTo>
                <a:lnTo>
                  <a:pt x="17817" y="9317"/>
                </a:lnTo>
                <a:lnTo>
                  <a:pt x="17812" y="9323"/>
                </a:lnTo>
                <a:lnTo>
                  <a:pt x="17797" y="9320"/>
                </a:lnTo>
                <a:lnTo>
                  <a:pt x="17790" y="9336"/>
                </a:lnTo>
                <a:lnTo>
                  <a:pt x="17779" y="9337"/>
                </a:lnTo>
                <a:lnTo>
                  <a:pt x="17773" y="9354"/>
                </a:lnTo>
                <a:lnTo>
                  <a:pt x="17784" y="9366"/>
                </a:lnTo>
                <a:lnTo>
                  <a:pt x="17785" y="9384"/>
                </a:lnTo>
                <a:lnTo>
                  <a:pt x="17794" y="9382"/>
                </a:lnTo>
                <a:lnTo>
                  <a:pt x="17802" y="9364"/>
                </a:lnTo>
                <a:lnTo>
                  <a:pt x="17810" y="9365"/>
                </a:lnTo>
                <a:lnTo>
                  <a:pt x="17821" y="9337"/>
                </a:lnTo>
                <a:lnTo>
                  <a:pt x="17840" y="9323"/>
                </a:lnTo>
                <a:lnTo>
                  <a:pt x="17842" y="9314"/>
                </a:lnTo>
                <a:lnTo>
                  <a:pt x="17836" y="9292"/>
                </a:lnTo>
                <a:lnTo>
                  <a:pt x="17853" y="9270"/>
                </a:lnTo>
                <a:lnTo>
                  <a:pt x="17883" y="9233"/>
                </a:lnTo>
                <a:lnTo>
                  <a:pt x="17891" y="9234"/>
                </a:lnTo>
                <a:lnTo>
                  <a:pt x="17894" y="9211"/>
                </a:lnTo>
                <a:lnTo>
                  <a:pt x="17909" y="9211"/>
                </a:lnTo>
                <a:lnTo>
                  <a:pt x="17927" y="9190"/>
                </a:lnTo>
                <a:lnTo>
                  <a:pt x="17934" y="9200"/>
                </a:lnTo>
                <a:lnTo>
                  <a:pt x="17942" y="9196"/>
                </a:lnTo>
                <a:lnTo>
                  <a:pt x="17957" y="9194"/>
                </a:lnTo>
                <a:lnTo>
                  <a:pt x="17976" y="9156"/>
                </a:lnTo>
                <a:lnTo>
                  <a:pt x="17981" y="9175"/>
                </a:lnTo>
                <a:lnTo>
                  <a:pt x="17981" y="9177"/>
                </a:lnTo>
                <a:lnTo>
                  <a:pt x="17982" y="9185"/>
                </a:lnTo>
                <a:lnTo>
                  <a:pt x="17985" y="9182"/>
                </a:lnTo>
                <a:lnTo>
                  <a:pt x="17992" y="9223"/>
                </a:lnTo>
                <a:lnTo>
                  <a:pt x="18001" y="9211"/>
                </a:lnTo>
                <a:lnTo>
                  <a:pt x="18002" y="9194"/>
                </a:lnTo>
                <a:lnTo>
                  <a:pt x="18017" y="9208"/>
                </a:lnTo>
                <a:lnTo>
                  <a:pt x="18023" y="9223"/>
                </a:lnTo>
                <a:lnTo>
                  <a:pt x="18045" y="9217"/>
                </a:lnTo>
                <a:lnTo>
                  <a:pt x="18052" y="9202"/>
                </a:lnTo>
                <a:lnTo>
                  <a:pt x="18061" y="9200"/>
                </a:lnTo>
                <a:lnTo>
                  <a:pt x="18057" y="9220"/>
                </a:lnTo>
                <a:lnTo>
                  <a:pt x="18048" y="9230"/>
                </a:lnTo>
                <a:lnTo>
                  <a:pt x="18057" y="9252"/>
                </a:lnTo>
                <a:lnTo>
                  <a:pt x="18041" y="9296"/>
                </a:lnTo>
                <a:lnTo>
                  <a:pt x="18042" y="9351"/>
                </a:lnTo>
                <a:lnTo>
                  <a:pt x="18046" y="9360"/>
                </a:lnTo>
                <a:lnTo>
                  <a:pt x="18071" y="9361"/>
                </a:lnTo>
                <a:lnTo>
                  <a:pt x="18084" y="9350"/>
                </a:lnTo>
                <a:lnTo>
                  <a:pt x="18070" y="9372"/>
                </a:lnTo>
                <a:lnTo>
                  <a:pt x="18053" y="9375"/>
                </a:lnTo>
                <a:lnTo>
                  <a:pt x="18044" y="9406"/>
                </a:lnTo>
                <a:lnTo>
                  <a:pt x="18043" y="9454"/>
                </a:lnTo>
                <a:lnTo>
                  <a:pt x="18039" y="9474"/>
                </a:lnTo>
                <a:lnTo>
                  <a:pt x="18045" y="9477"/>
                </a:lnTo>
                <a:lnTo>
                  <a:pt x="18057" y="9466"/>
                </a:lnTo>
                <a:lnTo>
                  <a:pt x="18071" y="9474"/>
                </a:lnTo>
                <a:lnTo>
                  <a:pt x="18059" y="9507"/>
                </a:lnTo>
                <a:lnTo>
                  <a:pt x="18065" y="9523"/>
                </a:lnTo>
                <a:lnTo>
                  <a:pt x="18078" y="9504"/>
                </a:lnTo>
                <a:lnTo>
                  <a:pt x="18087" y="9513"/>
                </a:lnTo>
                <a:lnTo>
                  <a:pt x="18099" y="9486"/>
                </a:lnTo>
                <a:lnTo>
                  <a:pt x="18095" y="9474"/>
                </a:lnTo>
                <a:lnTo>
                  <a:pt x="18103" y="9466"/>
                </a:lnTo>
                <a:lnTo>
                  <a:pt x="18118" y="9493"/>
                </a:lnTo>
                <a:lnTo>
                  <a:pt x="18120" y="9497"/>
                </a:lnTo>
                <a:lnTo>
                  <a:pt x="18131" y="9483"/>
                </a:lnTo>
                <a:lnTo>
                  <a:pt x="18151" y="9484"/>
                </a:lnTo>
                <a:lnTo>
                  <a:pt x="18142" y="9492"/>
                </a:lnTo>
                <a:lnTo>
                  <a:pt x="18168" y="9530"/>
                </a:lnTo>
                <a:lnTo>
                  <a:pt x="18185" y="9572"/>
                </a:lnTo>
                <a:lnTo>
                  <a:pt x="18195" y="9576"/>
                </a:lnTo>
                <a:lnTo>
                  <a:pt x="18190" y="9588"/>
                </a:lnTo>
                <a:lnTo>
                  <a:pt x="18200" y="9611"/>
                </a:lnTo>
                <a:lnTo>
                  <a:pt x="18205" y="9631"/>
                </a:lnTo>
                <a:lnTo>
                  <a:pt x="18183" y="9618"/>
                </a:lnTo>
                <a:lnTo>
                  <a:pt x="18178" y="9607"/>
                </a:lnTo>
                <a:lnTo>
                  <a:pt x="18174" y="9626"/>
                </a:lnTo>
                <a:lnTo>
                  <a:pt x="18164" y="9622"/>
                </a:lnTo>
                <a:lnTo>
                  <a:pt x="18150" y="9655"/>
                </a:lnTo>
                <a:lnTo>
                  <a:pt x="18180" y="9678"/>
                </a:lnTo>
                <a:lnTo>
                  <a:pt x="18187" y="9673"/>
                </a:lnTo>
                <a:lnTo>
                  <a:pt x="18194" y="9699"/>
                </a:lnTo>
                <a:lnTo>
                  <a:pt x="18195" y="9746"/>
                </a:lnTo>
                <a:lnTo>
                  <a:pt x="18202" y="9754"/>
                </a:lnTo>
                <a:lnTo>
                  <a:pt x="18207" y="9747"/>
                </a:lnTo>
                <a:lnTo>
                  <a:pt x="18219" y="9785"/>
                </a:lnTo>
                <a:lnTo>
                  <a:pt x="18197" y="9810"/>
                </a:lnTo>
                <a:lnTo>
                  <a:pt x="18197" y="9823"/>
                </a:lnTo>
                <a:lnTo>
                  <a:pt x="18206" y="9835"/>
                </a:lnTo>
                <a:lnTo>
                  <a:pt x="18206" y="9855"/>
                </a:lnTo>
                <a:lnTo>
                  <a:pt x="18198" y="9862"/>
                </a:lnTo>
                <a:lnTo>
                  <a:pt x="18198" y="9884"/>
                </a:lnTo>
                <a:lnTo>
                  <a:pt x="18205" y="9905"/>
                </a:lnTo>
                <a:lnTo>
                  <a:pt x="18197" y="9906"/>
                </a:lnTo>
                <a:lnTo>
                  <a:pt x="18213" y="9960"/>
                </a:lnTo>
                <a:lnTo>
                  <a:pt x="18223" y="9961"/>
                </a:lnTo>
                <a:lnTo>
                  <a:pt x="18226" y="9987"/>
                </a:lnTo>
                <a:lnTo>
                  <a:pt x="18231" y="9994"/>
                </a:lnTo>
                <a:lnTo>
                  <a:pt x="18230" y="10014"/>
                </a:lnTo>
                <a:lnTo>
                  <a:pt x="18240" y="10002"/>
                </a:lnTo>
                <a:lnTo>
                  <a:pt x="18241" y="9972"/>
                </a:lnTo>
                <a:lnTo>
                  <a:pt x="18247" y="9986"/>
                </a:lnTo>
                <a:lnTo>
                  <a:pt x="18257" y="9963"/>
                </a:lnTo>
                <a:lnTo>
                  <a:pt x="18287" y="9919"/>
                </a:lnTo>
                <a:lnTo>
                  <a:pt x="18299" y="9915"/>
                </a:lnTo>
                <a:lnTo>
                  <a:pt x="18301" y="9927"/>
                </a:lnTo>
                <a:lnTo>
                  <a:pt x="18310" y="9908"/>
                </a:lnTo>
                <a:lnTo>
                  <a:pt x="18318" y="9910"/>
                </a:lnTo>
                <a:lnTo>
                  <a:pt x="18324" y="9932"/>
                </a:lnTo>
                <a:lnTo>
                  <a:pt x="18337" y="9923"/>
                </a:lnTo>
                <a:lnTo>
                  <a:pt x="18342" y="9934"/>
                </a:lnTo>
                <a:lnTo>
                  <a:pt x="18349" y="9926"/>
                </a:lnTo>
                <a:lnTo>
                  <a:pt x="18344" y="9910"/>
                </a:lnTo>
                <a:lnTo>
                  <a:pt x="18360" y="9893"/>
                </a:lnTo>
                <a:lnTo>
                  <a:pt x="18375" y="9893"/>
                </a:lnTo>
                <a:lnTo>
                  <a:pt x="18394" y="9853"/>
                </a:lnTo>
                <a:lnTo>
                  <a:pt x="18389" y="9841"/>
                </a:lnTo>
                <a:lnTo>
                  <a:pt x="18399" y="9829"/>
                </a:lnTo>
                <a:lnTo>
                  <a:pt x="18395" y="9742"/>
                </a:lnTo>
                <a:lnTo>
                  <a:pt x="18390" y="9742"/>
                </a:lnTo>
                <a:lnTo>
                  <a:pt x="18386" y="9751"/>
                </a:lnTo>
                <a:lnTo>
                  <a:pt x="18385" y="9724"/>
                </a:lnTo>
                <a:lnTo>
                  <a:pt x="18376" y="9644"/>
                </a:lnTo>
                <a:lnTo>
                  <a:pt x="18366" y="9626"/>
                </a:lnTo>
                <a:lnTo>
                  <a:pt x="18365" y="9576"/>
                </a:lnTo>
                <a:lnTo>
                  <a:pt x="18325" y="9492"/>
                </a:lnTo>
                <a:lnTo>
                  <a:pt x="18289" y="9428"/>
                </a:lnTo>
                <a:lnTo>
                  <a:pt x="18264" y="9351"/>
                </a:lnTo>
                <a:lnTo>
                  <a:pt x="18256" y="9327"/>
                </a:lnTo>
                <a:lnTo>
                  <a:pt x="18207" y="9278"/>
                </a:lnTo>
                <a:lnTo>
                  <a:pt x="18200" y="9260"/>
                </a:lnTo>
                <a:lnTo>
                  <a:pt x="18175" y="9252"/>
                </a:lnTo>
                <a:lnTo>
                  <a:pt x="18171" y="9222"/>
                </a:lnTo>
                <a:lnTo>
                  <a:pt x="18178" y="9210"/>
                </a:lnTo>
                <a:lnTo>
                  <a:pt x="18173" y="9184"/>
                </a:lnTo>
                <a:lnTo>
                  <a:pt x="18173" y="9156"/>
                </a:lnTo>
                <a:lnTo>
                  <a:pt x="18191" y="9137"/>
                </a:lnTo>
                <a:lnTo>
                  <a:pt x="18196" y="9112"/>
                </a:lnTo>
                <a:lnTo>
                  <a:pt x="18209" y="9097"/>
                </a:lnTo>
                <a:lnTo>
                  <a:pt x="18223" y="9098"/>
                </a:lnTo>
                <a:lnTo>
                  <a:pt x="18226" y="9086"/>
                </a:lnTo>
                <a:lnTo>
                  <a:pt x="18236" y="9071"/>
                </a:lnTo>
                <a:lnTo>
                  <a:pt x="18232" y="9054"/>
                </a:lnTo>
                <a:lnTo>
                  <a:pt x="18266" y="8995"/>
                </a:lnTo>
                <a:lnTo>
                  <a:pt x="18262" y="8986"/>
                </a:lnTo>
                <a:lnTo>
                  <a:pt x="18279" y="8961"/>
                </a:lnTo>
                <a:lnTo>
                  <a:pt x="18285" y="8935"/>
                </a:lnTo>
                <a:lnTo>
                  <a:pt x="18274" y="8921"/>
                </a:lnTo>
                <a:lnTo>
                  <a:pt x="18274" y="8862"/>
                </a:lnTo>
                <a:lnTo>
                  <a:pt x="18260" y="8844"/>
                </a:lnTo>
                <a:lnTo>
                  <a:pt x="18259" y="8811"/>
                </a:lnTo>
                <a:lnTo>
                  <a:pt x="18268" y="8755"/>
                </a:lnTo>
                <a:lnTo>
                  <a:pt x="18269" y="8727"/>
                </a:lnTo>
                <a:lnTo>
                  <a:pt x="18277" y="8730"/>
                </a:lnTo>
                <a:lnTo>
                  <a:pt x="18299" y="8688"/>
                </a:lnTo>
                <a:lnTo>
                  <a:pt x="18301" y="8689"/>
                </a:lnTo>
                <a:lnTo>
                  <a:pt x="18301" y="8688"/>
                </a:lnTo>
                <a:lnTo>
                  <a:pt x="18305" y="8689"/>
                </a:lnTo>
                <a:lnTo>
                  <a:pt x="18310" y="8655"/>
                </a:lnTo>
                <a:lnTo>
                  <a:pt x="18327" y="8650"/>
                </a:lnTo>
                <a:lnTo>
                  <a:pt x="18333" y="8660"/>
                </a:lnTo>
                <a:lnTo>
                  <a:pt x="18338" y="8623"/>
                </a:lnTo>
                <a:lnTo>
                  <a:pt x="18347" y="8612"/>
                </a:lnTo>
                <a:lnTo>
                  <a:pt x="18349" y="8571"/>
                </a:lnTo>
                <a:lnTo>
                  <a:pt x="18361" y="8555"/>
                </a:lnTo>
                <a:lnTo>
                  <a:pt x="18360" y="8534"/>
                </a:lnTo>
                <a:lnTo>
                  <a:pt x="18364" y="8522"/>
                </a:lnTo>
                <a:lnTo>
                  <a:pt x="18379" y="8538"/>
                </a:lnTo>
                <a:lnTo>
                  <a:pt x="18395" y="8526"/>
                </a:lnTo>
                <a:lnTo>
                  <a:pt x="18403" y="8537"/>
                </a:lnTo>
                <a:lnTo>
                  <a:pt x="18404" y="8577"/>
                </a:lnTo>
                <a:lnTo>
                  <a:pt x="18425" y="8587"/>
                </a:lnTo>
                <a:lnTo>
                  <a:pt x="18446" y="8609"/>
                </a:lnTo>
                <a:lnTo>
                  <a:pt x="18454" y="8596"/>
                </a:lnTo>
                <a:lnTo>
                  <a:pt x="18462" y="8611"/>
                </a:lnTo>
                <a:lnTo>
                  <a:pt x="18477" y="8584"/>
                </a:lnTo>
                <a:lnTo>
                  <a:pt x="18496" y="8579"/>
                </a:lnTo>
                <a:lnTo>
                  <a:pt x="18499" y="8563"/>
                </a:lnTo>
                <a:lnTo>
                  <a:pt x="18508" y="8563"/>
                </a:lnTo>
                <a:lnTo>
                  <a:pt x="18518" y="8533"/>
                </a:lnTo>
                <a:lnTo>
                  <a:pt x="18541" y="8487"/>
                </a:lnTo>
                <a:lnTo>
                  <a:pt x="18537" y="8475"/>
                </a:lnTo>
                <a:lnTo>
                  <a:pt x="18553" y="8463"/>
                </a:lnTo>
                <a:lnTo>
                  <a:pt x="18553" y="8436"/>
                </a:lnTo>
                <a:lnTo>
                  <a:pt x="18547" y="8412"/>
                </a:lnTo>
                <a:lnTo>
                  <a:pt x="18558" y="8417"/>
                </a:lnTo>
                <a:lnTo>
                  <a:pt x="18559" y="8423"/>
                </a:lnTo>
                <a:lnTo>
                  <a:pt x="18575" y="8386"/>
                </a:lnTo>
                <a:lnTo>
                  <a:pt x="18568" y="8364"/>
                </a:lnTo>
                <a:lnTo>
                  <a:pt x="18575" y="8361"/>
                </a:lnTo>
                <a:lnTo>
                  <a:pt x="18573" y="8325"/>
                </a:lnTo>
                <a:lnTo>
                  <a:pt x="18586" y="8314"/>
                </a:lnTo>
                <a:lnTo>
                  <a:pt x="18586" y="8291"/>
                </a:lnTo>
                <a:lnTo>
                  <a:pt x="18605" y="8271"/>
                </a:lnTo>
                <a:lnTo>
                  <a:pt x="18607" y="8259"/>
                </a:lnTo>
                <a:lnTo>
                  <a:pt x="18602" y="8251"/>
                </a:lnTo>
                <a:lnTo>
                  <a:pt x="18604" y="8224"/>
                </a:lnTo>
                <a:lnTo>
                  <a:pt x="18612" y="8216"/>
                </a:lnTo>
                <a:lnTo>
                  <a:pt x="18624" y="8119"/>
                </a:lnTo>
                <a:lnTo>
                  <a:pt x="18638" y="8089"/>
                </a:lnTo>
                <a:lnTo>
                  <a:pt x="18639" y="8069"/>
                </a:lnTo>
                <a:lnTo>
                  <a:pt x="18653" y="8048"/>
                </a:lnTo>
                <a:lnTo>
                  <a:pt x="18656" y="8021"/>
                </a:lnTo>
                <a:lnTo>
                  <a:pt x="18672" y="7988"/>
                </a:lnTo>
                <a:lnTo>
                  <a:pt x="18673" y="7965"/>
                </a:lnTo>
                <a:lnTo>
                  <a:pt x="18667" y="7961"/>
                </a:lnTo>
                <a:lnTo>
                  <a:pt x="18662" y="7931"/>
                </a:lnTo>
                <a:lnTo>
                  <a:pt x="18676" y="7907"/>
                </a:lnTo>
                <a:lnTo>
                  <a:pt x="18669" y="7856"/>
                </a:lnTo>
                <a:lnTo>
                  <a:pt x="18681" y="7832"/>
                </a:lnTo>
                <a:lnTo>
                  <a:pt x="18680" y="7815"/>
                </a:lnTo>
                <a:lnTo>
                  <a:pt x="18674" y="7814"/>
                </a:lnTo>
                <a:lnTo>
                  <a:pt x="18684" y="7777"/>
                </a:lnTo>
                <a:lnTo>
                  <a:pt x="18684" y="7747"/>
                </a:lnTo>
                <a:lnTo>
                  <a:pt x="18696" y="7727"/>
                </a:lnTo>
                <a:lnTo>
                  <a:pt x="18698" y="7693"/>
                </a:lnTo>
                <a:lnTo>
                  <a:pt x="18694" y="7690"/>
                </a:lnTo>
                <a:lnTo>
                  <a:pt x="18692" y="7652"/>
                </a:lnTo>
                <a:lnTo>
                  <a:pt x="18701" y="7616"/>
                </a:lnTo>
                <a:lnTo>
                  <a:pt x="18702" y="7583"/>
                </a:lnTo>
                <a:lnTo>
                  <a:pt x="18721" y="7549"/>
                </a:lnTo>
                <a:lnTo>
                  <a:pt x="18720" y="7519"/>
                </a:lnTo>
                <a:lnTo>
                  <a:pt x="18714" y="7498"/>
                </a:lnTo>
                <a:lnTo>
                  <a:pt x="18713" y="7463"/>
                </a:lnTo>
                <a:lnTo>
                  <a:pt x="18717" y="7455"/>
                </a:lnTo>
                <a:lnTo>
                  <a:pt x="18718" y="7428"/>
                </a:lnTo>
                <a:lnTo>
                  <a:pt x="18708" y="7430"/>
                </a:lnTo>
                <a:lnTo>
                  <a:pt x="18703" y="7375"/>
                </a:lnTo>
                <a:lnTo>
                  <a:pt x="18705" y="7360"/>
                </a:lnTo>
                <a:lnTo>
                  <a:pt x="18700" y="7345"/>
                </a:lnTo>
                <a:lnTo>
                  <a:pt x="18702" y="7302"/>
                </a:lnTo>
                <a:lnTo>
                  <a:pt x="18683" y="7266"/>
                </a:lnTo>
                <a:lnTo>
                  <a:pt x="18676" y="7266"/>
                </a:lnTo>
                <a:lnTo>
                  <a:pt x="18670" y="7247"/>
                </a:lnTo>
                <a:lnTo>
                  <a:pt x="18676" y="7236"/>
                </a:lnTo>
                <a:lnTo>
                  <a:pt x="18686" y="7207"/>
                </a:lnTo>
                <a:lnTo>
                  <a:pt x="18684" y="7197"/>
                </a:lnTo>
                <a:lnTo>
                  <a:pt x="18672" y="7211"/>
                </a:lnTo>
                <a:lnTo>
                  <a:pt x="18661" y="7208"/>
                </a:lnTo>
                <a:lnTo>
                  <a:pt x="18648" y="7133"/>
                </a:lnTo>
                <a:lnTo>
                  <a:pt x="18648" y="7114"/>
                </a:lnTo>
                <a:lnTo>
                  <a:pt x="18646" y="7098"/>
                </a:lnTo>
                <a:lnTo>
                  <a:pt x="18643" y="7056"/>
                </a:lnTo>
                <a:lnTo>
                  <a:pt x="18648" y="7041"/>
                </a:lnTo>
                <a:lnTo>
                  <a:pt x="18637" y="6986"/>
                </a:lnTo>
                <a:lnTo>
                  <a:pt x="18645" y="6970"/>
                </a:lnTo>
                <a:lnTo>
                  <a:pt x="18638" y="6962"/>
                </a:lnTo>
                <a:lnTo>
                  <a:pt x="18641" y="6951"/>
                </a:lnTo>
                <a:lnTo>
                  <a:pt x="18642" y="6936"/>
                </a:lnTo>
                <a:lnTo>
                  <a:pt x="18637" y="6928"/>
                </a:lnTo>
                <a:lnTo>
                  <a:pt x="18644" y="6905"/>
                </a:lnTo>
                <a:lnTo>
                  <a:pt x="18638" y="6885"/>
                </a:lnTo>
                <a:lnTo>
                  <a:pt x="18640" y="6869"/>
                </a:lnTo>
                <a:lnTo>
                  <a:pt x="18648" y="6858"/>
                </a:lnTo>
                <a:lnTo>
                  <a:pt x="18637" y="6840"/>
                </a:lnTo>
                <a:lnTo>
                  <a:pt x="18635" y="6813"/>
                </a:lnTo>
                <a:lnTo>
                  <a:pt x="18641" y="6800"/>
                </a:lnTo>
                <a:lnTo>
                  <a:pt x="18638" y="6780"/>
                </a:lnTo>
                <a:lnTo>
                  <a:pt x="18630" y="6793"/>
                </a:lnTo>
                <a:lnTo>
                  <a:pt x="18618" y="6788"/>
                </a:lnTo>
                <a:lnTo>
                  <a:pt x="18605" y="6768"/>
                </a:lnTo>
                <a:lnTo>
                  <a:pt x="18605" y="6743"/>
                </a:lnTo>
                <a:lnTo>
                  <a:pt x="18613" y="6728"/>
                </a:lnTo>
                <a:lnTo>
                  <a:pt x="18612" y="6707"/>
                </a:lnTo>
                <a:lnTo>
                  <a:pt x="18594" y="6668"/>
                </a:lnTo>
                <a:lnTo>
                  <a:pt x="18584" y="6669"/>
                </a:lnTo>
                <a:lnTo>
                  <a:pt x="18571" y="6645"/>
                </a:lnTo>
                <a:lnTo>
                  <a:pt x="18580" y="6635"/>
                </a:lnTo>
                <a:lnTo>
                  <a:pt x="18581" y="6616"/>
                </a:lnTo>
                <a:lnTo>
                  <a:pt x="18588" y="6597"/>
                </a:lnTo>
                <a:lnTo>
                  <a:pt x="18577" y="6561"/>
                </a:lnTo>
                <a:lnTo>
                  <a:pt x="18569" y="6562"/>
                </a:lnTo>
                <a:lnTo>
                  <a:pt x="18561" y="6544"/>
                </a:lnTo>
                <a:lnTo>
                  <a:pt x="18550" y="6541"/>
                </a:lnTo>
                <a:lnTo>
                  <a:pt x="18546" y="6526"/>
                </a:lnTo>
                <a:lnTo>
                  <a:pt x="18517" y="6508"/>
                </a:lnTo>
                <a:lnTo>
                  <a:pt x="18510" y="6492"/>
                </a:lnTo>
                <a:lnTo>
                  <a:pt x="18491" y="6488"/>
                </a:lnTo>
                <a:lnTo>
                  <a:pt x="18483" y="6479"/>
                </a:lnTo>
                <a:lnTo>
                  <a:pt x="18475" y="6451"/>
                </a:lnTo>
                <a:lnTo>
                  <a:pt x="18465" y="6436"/>
                </a:lnTo>
                <a:lnTo>
                  <a:pt x="18450" y="6434"/>
                </a:lnTo>
                <a:lnTo>
                  <a:pt x="18435" y="6413"/>
                </a:lnTo>
                <a:lnTo>
                  <a:pt x="18419" y="6433"/>
                </a:lnTo>
                <a:lnTo>
                  <a:pt x="18406" y="6436"/>
                </a:lnTo>
                <a:lnTo>
                  <a:pt x="18400" y="6450"/>
                </a:lnTo>
                <a:lnTo>
                  <a:pt x="18393" y="6450"/>
                </a:lnTo>
                <a:lnTo>
                  <a:pt x="18388" y="6440"/>
                </a:lnTo>
                <a:lnTo>
                  <a:pt x="18389" y="6430"/>
                </a:lnTo>
                <a:lnTo>
                  <a:pt x="18376" y="6417"/>
                </a:lnTo>
                <a:lnTo>
                  <a:pt x="18363" y="6418"/>
                </a:lnTo>
                <a:lnTo>
                  <a:pt x="18370" y="6456"/>
                </a:lnTo>
                <a:lnTo>
                  <a:pt x="18381" y="6478"/>
                </a:lnTo>
                <a:lnTo>
                  <a:pt x="18375" y="6497"/>
                </a:lnTo>
                <a:lnTo>
                  <a:pt x="18383" y="6535"/>
                </a:lnTo>
                <a:lnTo>
                  <a:pt x="18378" y="6566"/>
                </a:lnTo>
                <a:lnTo>
                  <a:pt x="18369" y="6576"/>
                </a:lnTo>
                <a:lnTo>
                  <a:pt x="18368" y="6547"/>
                </a:lnTo>
                <a:lnTo>
                  <a:pt x="18370" y="6519"/>
                </a:lnTo>
                <a:lnTo>
                  <a:pt x="18362" y="6488"/>
                </a:lnTo>
                <a:lnTo>
                  <a:pt x="18357" y="6504"/>
                </a:lnTo>
                <a:lnTo>
                  <a:pt x="18360" y="6527"/>
                </a:lnTo>
                <a:lnTo>
                  <a:pt x="18354" y="6561"/>
                </a:lnTo>
                <a:lnTo>
                  <a:pt x="18338" y="6577"/>
                </a:lnTo>
                <a:lnTo>
                  <a:pt x="18308" y="6585"/>
                </a:lnTo>
                <a:lnTo>
                  <a:pt x="18304" y="6575"/>
                </a:lnTo>
                <a:lnTo>
                  <a:pt x="18315" y="6558"/>
                </a:lnTo>
                <a:lnTo>
                  <a:pt x="18322" y="6558"/>
                </a:lnTo>
                <a:lnTo>
                  <a:pt x="18321" y="6525"/>
                </a:lnTo>
                <a:lnTo>
                  <a:pt x="18327" y="6508"/>
                </a:lnTo>
                <a:lnTo>
                  <a:pt x="18333" y="6498"/>
                </a:lnTo>
                <a:lnTo>
                  <a:pt x="18318" y="6496"/>
                </a:lnTo>
                <a:lnTo>
                  <a:pt x="18310" y="6508"/>
                </a:lnTo>
                <a:lnTo>
                  <a:pt x="18305" y="6495"/>
                </a:lnTo>
                <a:lnTo>
                  <a:pt x="18296" y="6501"/>
                </a:lnTo>
                <a:lnTo>
                  <a:pt x="18290" y="6523"/>
                </a:lnTo>
                <a:lnTo>
                  <a:pt x="18282" y="6533"/>
                </a:lnTo>
                <a:lnTo>
                  <a:pt x="18278" y="6531"/>
                </a:lnTo>
                <a:lnTo>
                  <a:pt x="18269" y="6550"/>
                </a:lnTo>
                <a:lnTo>
                  <a:pt x="18252" y="6525"/>
                </a:lnTo>
                <a:lnTo>
                  <a:pt x="18254" y="6496"/>
                </a:lnTo>
                <a:lnTo>
                  <a:pt x="18248" y="6461"/>
                </a:lnTo>
                <a:lnTo>
                  <a:pt x="18233" y="6426"/>
                </a:lnTo>
                <a:lnTo>
                  <a:pt x="18233" y="6368"/>
                </a:lnTo>
                <a:lnTo>
                  <a:pt x="18218" y="6375"/>
                </a:lnTo>
                <a:lnTo>
                  <a:pt x="18212" y="6372"/>
                </a:lnTo>
                <a:lnTo>
                  <a:pt x="18201" y="6385"/>
                </a:lnTo>
                <a:lnTo>
                  <a:pt x="18191" y="6391"/>
                </a:lnTo>
                <a:lnTo>
                  <a:pt x="18174" y="6412"/>
                </a:lnTo>
                <a:lnTo>
                  <a:pt x="18161" y="6410"/>
                </a:lnTo>
                <a:lnTo>
                  <a:pt x="18150" y="6393"/>
                </a:lnTo>
                <a:lnTo>
                  <a:pt x="18136" y="6401"/>
                </a:lnTo>
                <a:lnTo>
                  <a:pt x="18124" y="6387"/>
                </a:lnTo>
                <a:lnTo>
                  <a:pt x="18117" y="6366"/>
                </a:lnTo>
                <a:lnTo>
                  <a:pt x="18124" y="6346"/>
                </a:lnTo>
                <a:lnTo>
                  <a:pt x="18127" y="6322"/>
                </a:lnTo>
                <a:lnTo>
                  <a:pt x="18140" y="6287"/>
                </a:lnTo>
                <a:lnTo>
                  <a:pt x="18140" y="6270"/>
                </a:lnTo>
                <a:lnTo>
                  <a:pt x="18159" y="6241"/>
                </a:lnTo>
                <a:lnTo>
                  <a:pt x="18160" y="6203"/>
                </a:lnTo>
                <a:lnTo>
                  <a:pt x="18181" y="6175"/>
                </a:lnTo>
                <a:lnTo>
                  <a:pt x="18181" y="6145"/>
                </a:lnTo>
                <a:lnTo>
                  <a:pt x="18188" y="6141"/>
                </a:lnTo>
                <a:lnTo>
                  <a:pt x="18187" y="6129"/>
                </a:lnTo>
                <a:lnTo>
                  <a:pt x="18200" y="6096"/>
                </a:lnTo>
                <a:lnTo>
                  <a:pt x="18202" y="6070"/>
                </a:lnTo>
                <a:lnTo>
                  <a:pt x="18212" y="6045"/>
                </a:lnTo>
                <a:lnTo>
                  <a:pt x="18206" y="6019"/>
                </a:lnTo>
                <a:lnTo>
                  <a:pt x="18211" y="6005"/>
                </a:lnTo>
                <a:lnTo>
                  <a:pt x="18210" y="5964"/>
                </a:lnTo>
                <a:lnTo>
                  <a:pt x="18217" y="5909"/>
                </a:lnTo>
                <a:lnTo>
                  <a:pt x="18222" y="5909"/>
                </a:lnTo>
                <a:lnTo>
                  <a:pt x="18226" y="5867"/>
                </a:lnTo>
                <a:lnTo>
                  <a:pt x="18237" y="5858"/>
                </a:lnTo>
                <a:lnTo>
                  <a:pt x="18234" y="5833"/>
                </a:lnTo>
                <a:lnTo>
                  <a:pt x="18252" y="5795"/>
                </a:lnTo>
                <a:lnTo>
                  <a:pt x="18254" y="5766"/>
                </a:lnTo>
                <a:lnTo>
                  <a:pt x="18267" y="5749"/>
                </a:lnTo>
                <a:lnTo>
                  <a:pt x="18260" y="5711"/>
                </a:lnTo>
                <a:lnTo>
                  <a:pt x="18266" y="5702"/>
                </a:lnTo>
                <a:lnTo>
                  <a:pt x="18267" y="5676"/>
                </a:lnTo>
                <a:lnTo>
                  <a:pt x="18275" y="5667"/>
                </a:lnTo>
                <a:lnTo>
                  <a:pt x="18282" y="5668"/>
                </a:lnTo>
                <a:lnTo>
                  <a:pt x="18281" y="5643"/>
                </a:lnTo>
                <a:lnTo>
                  <a:pt x="18275" y="5626"/>
                </a:lnTo>
                <a:lnTo>
                  <a:pt x="18276" y="5581"/>
                </a:lnTo>
                <a:lnTo>
                  <a:pt x="18272" y="5553"/>
                </a:lnTo>
                <a:lnTo>
                  <a:pt x="18282" y="5517"/>
                </a:lnTo>
                <a:lnTo>
                  <a:pt x="18302" y="5479"/>
                </a:lnTo>
                <a:lnTo>
                  <a:pt x="18306" y="5435"/>
                </a:lnTo>
                <a:lnTo>
                  <a:pt x="18289" y="5389"/>
                </a:lnTo>
                <a:lnTo>
                  <a:pt x="18291" y="5364"/>
                </a:lnTo>
                <a:lnTo>
                  <a:pt x="18304" y="5344"/>
                </a:lnTo>
                <a:lnTo>
                  <a:pt x="18308" y="5320"/>
                </a:lnTo>
                <a:lnTo>
                  <a:pt x="18332" y="5289"/>
                </a:lnTo>
                <a:lnTo>
                  <a:pt x="18336" y="5267"/>
                </a:lnTo>
                <a:lnTo>
                  <a:pt x="18344" y="5265"/>
                </a:lnTo>
                <a:lnTo>
                  <a:pt x="18354" y="5281"/>
                </a:lnTo>
                <a:lnTo>
                  <a:pt x="18368" y="5277"/>
                </a:lnTo>
                <a:lnTo>
                  <a:pt x="18391" y="5245"/>
                </a:lnTo>
                <a:lnTo>
                  <a:pt x="18411" y="5244"/>
                </a:lnTo>
                <a:lnTo>
                  <a:pt x="18431" y="5223"/>
                </a:lnTo>
                <a:lnTo>
                  <a:pt x="18445" y="5225"/>
                </a:lnTo>
                <a:lnTo>
                  <a:pt x="18459" y="5208"/>
                </a:lnTo>
                <a:lnTo>
                  <a:pt x="18470" y="5209"/>
                </a:lnTo>
                <a:lnTo>
                  <a:pt x="18482" y="5207"/>
                </a:lnTo>
                <a:lnTo>
                  <a:pt x="18488" y="5189"/>
                </a:lnTo>
                <a:lnTo>
                  <a:pt x="18500" y="5202"/>
                </a:lnTo>
                <a:lnTo>
                  <a:pt x="18494" y="5227"/>
                </a:lnTo>
                <a:lnTo>
                  <a:pt x="18504" y="5233"/>
                </a:lnTo>
                <a:lnTo>
                  <a:pt x="18516" y="5253"/>
                </a:lnTo>
                <a:lnTo>
                  <a:pt x="18523" y="5231"/>
                </a:lnTo>
                <a:lnTo>
                  <a:pt x="18534" y="5215"/>
                </a:lnTo>
                <a:lnTo>
                  <a:pt x="18514" y="5190"/>
                </a:lnTo>
                <a:lnTo>
                  <a:pt x="18514" y="5179"/>
                </a:lnTo>
                <a:lnTo>
                  <a:pt x="18530" y="5165"/>
                </a:lnTo>
                <a:lnTo>
                  <a:pt x="18556" y="5171"/>
                </a:lnTo>
                <a:lnTo>
                  <a:pt x="18567" y="5160"/>
                </a:lnTo>
                <a:lnTo>
                  <a:pt x="18594" y="5163"/>
                </a:lnTo>
                <a:lnTo>
                  <a:pt x="18599" y="5179"/>
                </a:lnTo>
                <a:lnTo>
                  <a:pt x="18606" y="5179"/>
                </a:lnTo>
                <a:lnTo>
                  <a:pt x="18613" y="5165"/>
                </a:lnTo>
                <a:lnTo>
                  <a:pt x="18623" y="5168"/>
                </a:lnTo>
                <a:lnTo>
                  <a:pt x="18620" y="5149"/>
                </a:lnTo>
                <a:lnTo>
                  <a:pt x="18628" y="5139"/>
                </a:lnTo>
                <a:lnTo>
                  <a:pt x="18650" y="5140"/>
                </a:lnTo>
                <a:lnTo>
                  <a:pt x="18659" y="5159"/>
                </a:lnTo>
                <a:lnTo>
                  <a:pt x="18685" y="5142"/>
                </a:lnTo>
                <a:lnTo>
                  <a:pt x="18685" y="5125"/>
                </a:lnTo>
                <a:lnTo>
                  <a:pt x="18677" y="5117"/>
                </a:lnTo>
                <a:lnTo>
                  <a:pt x="18671" y="5125"/>
                </a:lnTo>
                <a:lnTo>
                  <a:pt x="18655" y="5110"/>
                </a:lnTo>
                <a:lnTo>
                  <a:pt x="18665" y="5084"/>
                </a:lnTo>
                <a:lnTo>
                  <a:pt x="18668" y="5100"/>
                </a:lnTo>
                <a:lnTo>
                  <a:pt x="18688" y="5087"/>
                </a:lnTo>
                <a:lnTo>
                  <a:pt x="18670" y="5068"/>
                </a:lnTo>
                <a:lnTo>
                  <a:pt x="18670" y="5054"/>
                </a:lnTo>
                <a:lnTo>
                  <a:pt x="18679" y="5053"/>
                </a:lnTo>
                <a:lnTo>
                  <a:pt x="18697" y="5017"/>
                </a:lnTo>
                <a:lnTo>
                  <a:pt x="18716" y="5018"/>
                </a:lnTo>
                <a:lnTo>
                  <a:pt x="18727" y="5031"/>
                </a:lnTo>
                <a:lnTo>
                  <a:pt x="18737" y="5022"/>
                </a:lnTo>
                <a:lnTo>
                  <a:pt x="18761" y="5032"/>
                </a:lnTo>
                <a:lnTo>
                  <a:pt x="18780" y="5030"/>
                </a:lnTo>
                <a:lnTo>
                  <a:pt x="18778" y="5041"/>
                </a:lnTo>
                <a:lnTo>
                  <a:pt x="18787" y="5051"/>
                </a:lnTo>
                <a:lnTo>
                  <a:pt x="18795" y="5047"/>
                </a:lnTo>
                <a:lnTo>
                  <a:pt x="18790" y="5030"/>
                </a:lnTo>
                <a:lnTo>
                  <a:pt x="18810" y="5029"/>
                </a:lnTo>
                <a:lnTo>
                  <a:pt x="18829" y="5035"/>
                </a:lnTo>
                <a:lnTo>
                  <a:pt x="18841" y="5037"/>
                </a:lnTo>
                <a:lnTo>
                  <a:pt x="18854" y="5054"/>
                </a:lnTo>
                <a:lnTo>
                  <a:pt x="18855" y="5064"/>
                </a:lnTo>
                <a:lnTo>
                  <a:pt x="18872" y="5069"/>
                </a:lnTo>
                <a:lnTo>
                  <a:pt x="18884" y="5050"/>
                </a:lnTo>
                <a:lnTo>
                  <a:pt x="18894" y="5054"/>
                </a:lnTo>
                <a:lnTo>
                  <a:pt x="18897" y="5067"/>
                </a:lnTo>
                <a:lnTo>
                  <a:pt x="18874" y="5097"/>
                </a:lnTo>
                <a:lnTo>
                  <a:pt x="18853" y="5097"/>
                </a:lnTo>
                <a:lnTo>
                  <a:pt x="18848" y="5109"/>
                </a:lnTo>
                <a:lnTo>
                  <a:pt x="18850" y="5132"/>
                </a:lnTo>
                <a:lnTo>
                  <a:pt x="18838" y="5132"/>
                </a:lnTo>
                <a:lnTo>
                  <a:pt x="18835" y="5143"/>
                </a:lnTo>
                <a:lnTo>
                  <a:pt x="18840" y="5149"/>
                </a:lnTo>
                <a:lnTo>
                  <a:pt x="18851" y="5149"/>
                </a:lnTo>
                <a:lnTo>
                  <a:pt x="18869" y="5190"/>
                </a:lnTo>
                <a:lnTo>
                  <a:pt x="18874" y="5179"/>
                </a:lnTo>
                <a:lnTo>
                  <a:pt x="18895" y="5169"/>
                </a:lnTo>
                <a:lnTo>
                  <a:pt x="18904" y="5150"/>
                </a:lnTo>
                <a:lnTo>
                  <a:pt x="18901" y="5141"/>
                </a:lnTo>
                <a:lnTo>
                  <a:pt x="18914" y="5130"/>
                </a:lnTo>
                <a:lnTo>
                  <a:pt x="18904" y="5106"/>
                </a:lnTo>
                <a:lnTo>
                  <a:pt x="18912" y="5106"/>
                </a:lnTo>
                <a:lnTo>
                  <a:pt x="18929" y="5135"/>
                </a:lnTo>
                <a:lnTo>
                  <a:pt x="18939" y="5138"/>
                </a:lnTo>
                <a:lnTo>
                  <a:pt x="18945" y="5123"/>
                </a:lnTo>
                <a:lnTo>
                  <a:pt x="18939" y="5113"/>
                </a:lnTo>
                <a:lnTo>
                  <a:pt x="18948" y="5102"/>
                </a:lnTo>
                <a:lnTo>
                  <a:pt x="18954" y="5087"/>
                </a:lnTo>
                <a:lnTo>
                  <a:pt x="18958" y="5087"/>
                </a:lnTo>
                <a:lnTo>
                  <a:pt x="18959" y="5067"/>
                </a:lnTo>
                <a:lnTo>
                  <a:pt x="18957" y="5052"/>
                </a:lnTo>
                <a:lnTo>
                  <a:pt x="18966" y="5046"/>
                </a:lnTo>
                <a:lnTo>
                  <a:pt x="18974" y="5056"/>
                </a:lnTo>
                <a:lnTo>
                  <a:pt x="18983" y="5047"/>
                </a:lnTo>
                <a:lnTo>
                  <a:pt x="18990" y="5057"/>
                </a:lnTo>
                <a:lnTo>
                  <a:pt x="18992" y="5075"/>
                </a:lnTo>
                <a:lnTo>
                  <a:pt x="19001" y="5083"/>
                </a:lnTo>
                <a:lnTo>
                  <a:pt x="19019" y="5054"/>
                </a:lnTo>
                <a:lnTo>
                  <a:pt x="19011" y="5041"/>
                </a:lnTo>
                <a:lnTo>
                  <a:pt x="19012" y="5034"/>
                </a:lnTo>
                <a:lnTo>
                  <a:pt x="19023" y="5023"/>
                </a:lnTo>
                <a:lnTo>
                  <a:pt x="19032" y="5029"/>
                </a:lnTo>
                <a:lnTo>
                  <a:pt x="19041" y="5020"/>
                </a:lnTo>
                <a:lnTo>
                  <a:pt x="19049" y="5023"/>
                </a:lnTo>
                <a:lnTo>
                  <a:pt x="19052" y="5011"/>
                </a:lnTo>
                <a:lnTo>
                  <a:pt x="19040" y="4990"/>
                </a:lnTo>
                <a:lnTo>
                  <a:pt x="19043" y="4982"/>
                </a:lnTo>
                <a:lnTo>
                  <a:pt x="19042" y="4970"/>
                </a:lnTo>
                <a:lnTo>
                  <a:pt x="19028" y="4960"/>
                </a:lnTo>
                <a:lnTo>
                  <a:pt x="19020" y="4952"/>
                </a:lnTo>
                <a:lnTo>
                  <a:pt x="19019" y="4957"/>
                </a:lnTo>
                <a:lnTo>
                  <a:pt x="19020" y="4966"/>
                </a:lnTo>
                <a:lnTo>
                  <a:pt x="19012" y="4966"/>
                </a:lnTo>
                <a:lnTo>
                  <a:pt x="19000" y="4955"/>
                </a:lnTo>
                <a:lnTo>
                  <a:pt x="18997" y="4959"/>
                </a:lnTo>
                <a:lnTo>
                  <a:pt x="18998" y="4970"/>
                </a:lnTo>
                <a:lnTo>
                  <a:pt x="18985" y="4970"/>
                </a:lnTo>
                <a:lnTo>
                  <a:pt x="18980" y="4978"/>
                </a:lnTo>
                <a:lnTo>
                  <a:pt x="18969" y="4968"/>
                </a:lnTo>
                <a:lnTo>
                  <a:pt x="18973" y="4949"/>
                </a:lnTo>
                <a:lnTo>
                  <a:pt x="18979" y="4943"/>
                </a:lnTo>
                <a:lnTo>
                  <a:pt x="18961" y="4901"/>
                </a:lnTo>
                <a:lnTo>
                  <a:pt x="18972" y="4887"/>
                </a:lnTo>
                <a:lnTo>
                  <a:pt x="18959" y="4858"/>
                </a:lnTo>
                <a:lnTo>
                  <a:pt x="18966" y="4818"/>
                </a:lnTo>
                <a:lnTo>
                  <a:pt x="18966" y="4793"/>
                </a:lnTo>
                <a:lnTo>
                  <a:pt x="18976" y="4773"/>
                </a:lnTo>
                <a:lnTo>
                  <a:pt x="18977" y="4738"/>
                </a:lnTo>
                <a:lnTo>
                  <a:pt x="18990" y="4715"/>
                </a:lnTo>
                <a:lnTo>
                  <a:pt x="18990" y="4689"/>
                </a:lnTo>
                <a:lnTo>
                  <a:pt x="18986" y="4686"/>
                </a:lnTo>
                <a:lnTo>
                  <a:pt x="19000" y="4677"/>
                </a:lnTo>
                <a:lnTo>
                  <a:pt x="18983" y="4645"/>
                </a:lnTo>
                <a:lnTo>
                  <a:pt x="18990" y="4565"/>
                </a:lnTo>
                <a:lnTo>
                  <a:pt x="19001" y="4549"/>
                </a:lnTo>
                <a:lnTo>
                  <a:pt x="18987" y="4517"/>
                </a:lnTo>
                <a:lnTo>
                  <a:pt x="18985" y="4488"/>
                </a:lnTo>
                <a:lnTo>
                  <a:pt x="18976" y="4477"/>
                </a:lnTo>
                <a:lnTo>
                  <a:pt x="18977" y="4465"/>
                </a:lnTo>
                <a:lnTo>
                  <a:pt x="18989" y="4450"/>
                </a:lnTo>
                <a:lnTo>
                  <a:pt x="18987" y="4419"/>
                </a:lnTo>
                <a:lnTo>
                  <a:pt x="18995" y="4411"/>
                </a:lnTo>
                <a:lnTo>
                  <a:pt x="19010" y="4371"/>
                </a:lnTo>
                <a:lnTo>
                  <a:pt x="19026" y="4375"/>
                </a:lnTo>
                <a:lnTo>
                  <a:pt x="19034" y="4365"/>
                </a:lnTo>
                <a:lnTo>
                  <a:pt x="19043" y="4370"/>
                </a:lnTo>
                <a:lnTo>
                  <a:pt x="19050" y="4353"/>
                </a:lnTo>
                <a:lnTo>
                  <a:pt x="19075" y="4351"/>
                </a:lnTo>
                <a:lnTo>
                  <a:pt x="19077" y="4340"/>
                </a:lnTo>
                <a:lnTo>
                  <a:pt x="19087" y="4336"/>
                </a:lnTo>
                <a:lnTo>
                  <a:pt x="19090" y="4314"/>
                </a:lnTo>
                <a:lnTo>
                  <a:pt x="19096" y="4314"/>
                </a:lnTo>
                <a:lnTo>
                  <a:pt x="19100" y="4306"/>
                </a:lnTo>
                <a:lnTo>
                  <a:pt x="19116" y="4306"/>
                </a:lnTo>
                <a:lnTo>
                  <a:pt x="19119" y="4328"/>
                </a:lnTo>
                <a:lnTo>
                  <a:pt x="19125" y="4320"/>
                </a:lnTo>
                <a:lnTo>
                  <a:pt x="19130" y="4322"/>
                </a:lnTo>
                <a:lnTo>
                  <a:pt x="19138" y="4350"/>
                </a:lnTo>
                <a:lnTo>
                  <a:pt x="19143" y="4350"/>
                </a:lnTo>
                <a:lnTo>
                  <a:pt x="19154" y="4327"/>
                </a:lnTo>
                <a:lnTo>
                  <a:pt x="19153" y="4298"/>
                </a:lnTo>
                <a:lnTo>
                  <a:pt x="19162" y="4294"/>
                </a:lnTo>
                <a:lnTo>
                  <a:pt x="19165" y="4267"/>
                </a:lnTo>
                <a:lnTo>
                  <a:pt x="19171" y="4265"/>
                </a:lnTo>
                <a:lnTo>
                  <a:pt x="19174" y="4284"/>
                </a:lnTo>
                <a:lnTo>
                  <a:pt x="19189" y="4301"/>
                </a:lnTo>
                <a:lnTo>
                  <a:pt x="19190" y="4328"/>
                </a:lnTo>
                <a:lnTo>
                  <a:pt x="19186" y="4338"/>
                </a:lnTo>
                <a:lnTo>
                  <a:pt x="19191" y="4349"/>
                </a:lnTo>
                <a:lnTo>
                  <a:pt x="19196" y="4370"/>
                </a:lnTo>
                <a:lnTo>
                  <a:pt x="19187" y="4386"/>
                </a:lnTo>
                <a:lnTo>
                  <a:pt x="19193" y="4393"/>
                </a:lnTo>
                <a:lnTo>
                  <a:pt x="19197" y="4417"/>
                </a:lnTo>
                <a:lnTo>
                  <a:pt x="19193" y="4418"/>
                </a:lnTo>
                <a:lnTo>
                  <a:pt x="19193" y="4436"/>
                </a:lnTo>
                <a:lnTo>
                  <a:pt x="19197" y="4445"/>
                </a:lnTo>
                <a:lnTo>
                  <a:pt x="19191" y="4460"/>
                </a:lnTo>
                <a:lnTo>
                  <a:pt x="19187" y="4469"/>
                </a:lnTo>
                <a:lnTo>
                  <a:pt x="19191" y="4480"/>
                </a:lnTo>
                <a:lnTo>
                  <a:pt x="19203" y="4462"/>
                </a:lnTo>
                <a:lnTo>
                  <a:pt x="19208" y="4477"/>
                </a:lnTo>
                <a:lnTo>
                  <a:pt x="19221" y="4483"/>
                </a:lnTo>
                <a:lnTo>
                  <a:pt x="19223" y="4523"/>
                </a:lnTo>
                <a:lnTo>
                  <a:pt x="19230" y="4514"/>
                </a:lnTo>
                <a:lnTo>
                  <a:pt x="19231" y="4497"/>
                </a:lnTo>
                <a:lnTo>
                  <a:pt x="19243" y="4478"/>
                </a:lnTo>
                <a:lnTo>
                  <a:pt x="19252" y="4480"/>
                </a:lnTo>
                <a:lnTo>
                  <a:pt x="19258" y="4492"/>
                </a:lnTo>
                <a:lnTo>
                  <a:pt x="19247" y="4526"/>
                </a:lnTo>
                <a:lnTo>
                  <a:pt x="19259" y="4544"/>
                </a:lnTo>
                <a:lnTo>
                  <a:pt x="19263" y="4569"/>
                </a:lnTo>
                <a:lnTo>
                  <a:pt x="19271" y="4535"/>
                </a:lnTo>
                <a:lnTo>
                  <a:pt x="19281" y="4525"/>
                </a:lnTo>
                <a:lnTo>
                  <a:pt x="19281" y="4511"/>
                </a:lnTo>
                <a:lnTo>
                  <a:pt x="19286" y="4498"/>
                </a:lnTo>
                <a:lnTo>
                  <a:pt x="19287" y="4440"/>
                </a:lnTo>
                <a:lnTo>
                  <a:pt x="19296" y="4424"/>
                </a:lnTo>
                <a:lnTo>
                  <a:pt x="19286" y="4410"/>
                </a:lnTo>
                <a:lnTo>
                  <a:pt x="19297" y="4392"/>
                </a:lnTo>
                <a:lnTo>
                  <a:pt x="19298" y="4374"/>
                </a:lnTo>
                <a:lnTo>
                  <a:pt x="19293" y="4368"/>
                </a:lnTo>
                <a:lnTo>
                  <a:pt x="19294" y="4360"/>
                </a:lnTo>
                <a:lnTo>
                  <a:pt x="19299" y="4355"/>
                </a:lnTo>
                <a:lnTo>
                  <a:pt x="19302" y="4320"/>
                </a:lnTo>
                <a:lnTo>
                  <a:pt x="19294" y="4307"/>
                </a:lnTo>
                <a:lnTo>
                  <a:pt x="19302" y="4272"/>
                </a:lnTo>
                <a:lnTo>
                  <a:pt x="19312" y="4259"/>
                </a:lnTo>
                <a:lnTo>
                  <a:pt x="19330" y="4252"/>
                </a:lnTo>
                <a:lnTo>
                  <a:pt x="19335" y="4270"/>
                </a:lnTo>
                <a:lnTo>
                  <a:pt x="19345" y="4284"/>
                </a:lnTo>
                <a:lnTo>
                  <a:pt x="19350" y="4270"/>
                </a:lnTo>
                <a:lnTo>
                  <a:pt x="19342" y="4254"/>
                </a:lnTo>
                <a:lnTo>
                  <a:pt x="19344" y="4230"/>
                </a:lnTo>
                <a:lnTo>
                  <a:pt x="19324" y="4214"/>
                </a:lnTo>
                <a:lnTo>
                  <a:pt x="19318" y="4167"/>
                </a:lnTo>
                <a:lnTo>
                  <a:pt x="19309" y="4159"/>
                </a:lnTo>
                <a:lnTo>
                  <a:pt x="19308" y="4146"/>
                </a:lnTo>
                <a:lnTo>
                  <a:pt x="19295" y="4130"/>
                </a:lnTo>
                <a:lnTo>
                  <a:pt x="19291" y="4097"/>
                </a:lnTo>
                <a:lnTo>
                  <a:pt x="19296" y="4088"/>
                </a:lnTo>
                <a:lnTo>
                  <a:pt x="19293" y="4064"/>
                </a:lnTo>
                <a:lnTo>
                  <a:pt x="19278" y="4044"/>
                </a:lnTo>
                <a:lnTo>
                  <a:pt x="19280" y="4025"/>
                </a:lnTo>
                <a:lnTo>
                  <a:pt x="19274" y="4014"/>
                </a:lnTo>
                <a:lnTo>
                  <a:pt x="19291" y="3985"/>
                </a:lnTo>
                <a:lnTo>
                  <a:pt x="19305" y="3984"/>
                </a:lnTo>
                <a:lnTo>
                  <a:pt x="19318" y="3960"/>
                </a:lnTo>
                <a:lnTo>
                  <a:pt x="19335" y="3961"/>
                </a:lnTo>
                <a:lnTo>
                  <a:pt x="19340" y="3953"/>
                </a:lnTo>
                <a:lnTo>
                  <a:pt x="19360" y="3980"/>
                </a:lnTo>
                <a:lnTo>
                  <a:pt x="19378" y="3978"/>
                </a:lnTo>
                <a:lnTo>
                  <a:pt x="19386" y="3985"/>
                </a:lnTo>
                <a:lnTo>
                  <a:pt x="19400" y="3987"/>
                </a:lnTo>
                <a:lnTo>
                  <a:pt x="19408" y="3984"/>
                </a:lnTo>
                <a:lnTo>
                  <a:pt x="19391" y="4000"/>
                </a:lnTo>
                <a:lnTo>
                  <a:pt x="19399" y="4011"/>
                </a:lnTo>
                <a:lnTo>
                  <a:pt x="19385" y="4020"/>
                </a:lnTo>
                <a:lnTo>
                  <a:pt x="19370" y="4014"/>
                </a:lnTo>
                <a:lnTo>
                  <a:pt x="19352" y="4045"/>
                </a:lnTo>
                <a:lnTo>
                  <a:pt x="19350" y="4062"/>
                </a:lnTo>
                <a:lnTo>
                  <a:pt x="19358" y="4091"/>
                </a:lnTo>
                <a:lnTo>
                  <a:pt x="19359" y="4114"/>
                </a:lnTo>
                <a:lnTo>
                  <a:pt x="19367" y="4127"/>
                </a:lnTo>
                <a:lnTo>
                  <a:pt x="19369" y="4144"/>
                </a:lnTo>
                <a:lnTo>
                  <a:pt x="19384" y="4173"/>
                </a:lnTo>
                <a:lnTo>
                  <a:pt x="19385" y="4185"/>
                </a:lnTo>
                <a:lnTo>
                  <a:pt x="19386" y="4188"/>
                </a:lnTo>
                <a:lnTo>
                  <a:pt x="19383" y="4197"/>
                </a:lnTo>
                <a:lnTo>
                  <a:pt x="19397" y="4207"/>
                </a:lnTo>
                <a:lnTo>
                  <a:pt x="19401" y="4234"/>
                </a:lnTo>
                <a:lnTo>
                  <a:pt x="19400" y="4247"/>
                </a:lnTo>
                <a:lnTo>
                  <a:pt x="19395" y="4259"/>
                </a:lnTo>
                <a:lnTo>
                  <a:pt x="19398" y="4313"/>
                </a:lnTo>
                <a:lnTo>
                  <a:pt x="19403" y="4316"/>
                </a:lnTo>
                <a:lnTo>
                  <a:pt x="19408" y="4300"/>
                </a:lnTo>
                <a:lnTo>
                  <a:pt x="19412" y="4302"/>
                </a:lnTo>
                <a:lnTo>
                  <a:pt x="19420" y="4325"/>
                </a:lnTo>
                <a:lnTo>
                  <a:pt x="19425" y="4339"/>
                </a:lnTo>
                <a:lnTo>
                  <a:pt x="19417" y="4373"/>
                </a:lnTo>
                <a:lnTo>
                  <a:pt x="19417" y="4417"/>
                </a:lnTo>
                <a:lnTo>
                  <a:pt x="19427" y="4430"/>
                </a:lnTo>
                <a:lnTo>
                  <a:pt x="19436" y="4421"/>
                </a:lnTo>
                <a:lnTo>
                  <a:pt x="19449" y="4424"/>
                </a:lnTo>
                <a:lnTo>
                  <a:pt x="19452" y="4433"/>
                </a:lnTo>
                <a:lnTo>
                  <a:pt x="19449" y="4447"/>
                </a:lnTo>
                <a:lnTo>
                  <a:pt x="19441" y="4447"/>
                </a:lnTo>
                <a:lnTo>
                  <a:pt x="19429" y="4463"/>
                </a:lnTo>
                <a:lnTo>
                  <a:pt x="19424" y="4463"/>
                </a:lnTo>
                <a:lnTo>
                  <a:pt x="19407" y="4490"/>
                </a:lnTo>
                <a:lnTo>
                  <a:pt x="19406" y="4512"/>
                </a:lnTo>
                <a:lnTo>
                  <a:pt x="19390" y="4528"/>
                </a:lnTo>
                <a:lnTo>
                  <a:pt x="19388" y="4539"/>
                </a:lnTo>
                <a:lnTo>
                  <a:pt x="19377" y="4545"/>
                </a:lnTo>
                <a:lnTo>
                  <a:pt x="19376" y="4567"/>
                </a:lnTo>
                <a:lnTo>
                  <a:pt x="19368" y="4585"/>
                </a:lnTo>
                <a:lnTo>
                  <a:pt x="19374" y="4613"/>
                </a:lnTo>
                <a:lnTo>
                  <a:pt x="19383" y="4607"/>
                </a:lnTo>
                <a:lnTo>
                  <a:pt x="19382" y="4638"/>
                </a:lnTo>
                <a:lnTo>
                  <a:pt x="19371" y="4674"/>
                </a:lnTo>
                <a:lnTo>
                  <a:pt x="19373" y="4689"/>
                </a:lnTo>
                <a:lnTo>
                  <a:pt x="19380" y="4696"/>
                </a:lnTo>
                <a:lnTo>
                  <a:pt x="19376" y="4744"/>
                </a:lnTo>
                <a:lnTo>
                  <a:pt x="19380" y="4781"/>
                </a:lnTo>
                <a:lnTo>
                  <a:pt x="19374" y="4796"/>
                </a:lnTo>
                <a:lnTo>
                  <a:pt x="19358" y="4806"/>
                </a:lnTo>
                <a:lnTo>
                  <a:pt x="19356" y="4829"/>
                </a:lnTo>
                <a:lnTo>
                  <a:pt x="19362" y="4838"/>
                </a:lnTo>
                <a:lnTo>
                  <a:pt x="19359" y="4882"/>
                </a:lnTo>
                <a:lnTo>
                  <a:pt x="19354" y="4892"/>
                </a:lnTo>
                <a:lnTo>
                  <a:pt x="19357" y="4910"/>
                </a:lnTo>
                <a:lnTo>
                  <a:pt x="19370" y="4931"/>
                </a:lnTo>
                <a:lnTo>
                  <a:pt x="19359" y="4931"/>
                </a:lnTo>
                <a:lnTo>
                  <a:pt x="19355" y="4969"/>
                </a:lnTo>
                <a:lnTo>
                  <a:pt x="19360" y="4982"/>
                </a:lnTo>
                <a:lnTo>
                  <a:pt x="19360" y="5010"/>
                </a:lnTo>
                <a:lnTo>
                  <a:pt x="19348" y="5030"/>
                </a:lnTo>
                <a:lnTo>
                  <a:pt x="19357" y="5054"/>
                </a:lnTo>
                <a:lnTo>
                  <a:pt x="19356" y="5099"/>
                </a:lnTo>
                <a:lnTo>
                  <a:pt x="19365" y="5141"/>
                </a:lnTo>
                <a:lnTo>
                  <a:pt x="19344" y="5209"/>
                </a:lnTo>
                <a:lnTo>
                  <a:pt x="19355" y="5236"/>
                </a:lnTo>
                <a:lnTo>
                  <a:pt x="19342" y="5230"/>
                </a:lnTo>
                <a:lnTo>
                  <a:pt x="19319" y="5235"/>
                </a:lnTo>
                <a:lnTo>
                  <a:pt x="19319" y="5279"/>
                </a:lnTo>
                <a:lnTo>
                  <a:pt x="19323" y="5297"/>
                </a:lnTo>
                <a:lnTo>
                  <a:pt x="19308" y="5324"/>
                </a:lnTo>
                <a:lnTo>
                  <a:pt x="19282" y="5303"/>
                </a:lnTo>
                <a:lnTo>
                  <a:pt x="19268" y="5323"/>
                </a:lnTo>
                <a:lnTo>
                  <a:pt x="19269" y="5340"/>
                </a:lnTo>
                <a:lnTo>
                  <a:pt x="19287" y="5340"/>
                </a:lnTo>
                <a:lnTo>
                  <a:pt x="19312" y="5399"/>
                </a:lnTo>
                <a:lnTo>
                  <a:pt x="19311" y="5455"/>
                </a:lnTo>
                <a:lnTo>
                  <a:pt x="19305" y="5469"/>
                </a:lnTo>
                <a:lnTo>
                  <a:pt x="19313" y="5484"/>
                </a:lnTo>
                <a:lnTo>
                  <a:pt x="19302" y="5491"/>
                </a:lnTo>
                <a:lnTo>
                  <a:pt x="19299" y="5530"/>
                </a:lnTo>
                <a:lnTo>
                  <a:pt x="19283" y="5560"/>
                </a:lnTo>
                <a:lnTo>
                  <a:pt x="19280" y="5607"/>
                </a:lnTo>
                <a:lnTo>
                  <a:pt x="19292" y="5646"/>
                </a:lnTo>
                <a:lnTo>
                  <a:pt x="19298" y="5726"/>
                </a:lnTo>
                <a:lnTo>
                  <a:pt x="19316" y="5776"/>
                </a:lnTo>
                <a:lnTo>
                  <a:pt x="19316" y="5815"/>
                </a:lnTo>
                <a:lnTo>
                  <a:pt x="19346" y="5929"/>
                </a:lnTo>
                <a:lnTo>
                  <a:pt x="19382" y="6049"/>
                </a:lnTo>
                <a:lnTo>
                  <a:pt x="19419" y="6148"/>
                </a:lnTo>
                <a:lnTo>
                  <a:pt x="19436" y="6181"/>
                </a:lnTo>
                <a:lnTo>
                  <a:pt x="19437" y="6215"/>
                </a:lnTo>
                <a:lnTo>
                  <a:pt x="19485" y="6309"/>
                </a:lnTo>
                <a:lnTo>
                  <a:pt x="19537" y="6467"/>
                </a:lnTo>
                <a:lnTo>
                  <a:pt x="19561" y="6488"/>
                </a:lnTo>
                <a:lnTo>
                  <a:pt x="19579" y="6489"/>
                </a:lnTo>
                <a:lnTo>
                  <a:pt x="19589" y="6480"/>
                </a:lnTo>
                <a:lnTo>
                  <a:pt x="19584" y="6499"/>
                </a:lnTo>
                <a:lnTo>
                  <a:pt x="19573" y="6510"/>
                </a:lnTo>
                <a:lnTo>
                  <a:pt x="19563" y="6508"/>
                </a:lnTo>
                <a:lnTo>
                  <a:pt x="19581" y="6554"/>
                </a:lnTo>
                <a:lnTo>
                  <a:pt x="19607" y="6651"/>
                </a:lnTo>
                <a:lnTo>
                  <a:pt x="19610" y="6692"/>
                </a:lnTo>
                <a:lnTo>
                  <a:pt x="19624" y="6727"/>
                </a:lnTo>
                <a:lnTo>
                  <a:pt x="19651" y="6732"/>
                </a:lnTo>
                <a:lnTo>
                  <a:pt x="19655" y="6748"/>
                </a:lnTo>
                <a:lnTo>
                  <a:pt x="19654" y="6771"/>
                </a:lnTo>
                <a:lnTo>
                  <a:pt x="19658" y="6788"/>
                </a:lnTo>
                <a:lnTo>
                  <a:pt x="19655" y="6812"/>
                </a:lnTo>
                <a:lnTo>
                  <a:pt x="19669" y="6760"/>
                </a:lnTo>
                <a:lnTo>
                  <a:pt x="19676" y="6710"/>
                </a:lnTo>
                <a:lnTo>
                  <a:pt x="19681" y="6705"/>
                </a:lnTo>
                <a:lnTo>
                  <a:pt x="19682" y="6682"/>
                </a:lnTo>
                <a:lnTo>
                  <a:pt x="19698" y="6658"/>
                </a:lnTo>
                <a:lnTo>
                  <a:pt x="19702" y="6638"/>
                </a:lnTo>
                <a:lnTo>
                  <a:pt x="19698" y="6627"/>
                </a:lnTo>
                <a:lnTo>
                  <a:pt x="19704" y="6608"/>
                </a:lnTo>
                <a:lnTo>
                  <a:pt x="19709" y="6559"/>
                </a:lnTo>
                <a:lnTo>
                  <a:pt x="19701" y="6539"/>
                </a:lnTo>
                <a:lnTo>
                  <a:pt x="19703" y="6505"/>
                </a:lnTo>
                <a:lnTo>
                  <a:pt x="19714" y="6488"/>
                </a:lnTo>
                <a:lnTo>
                  <a:pt x="19702" y="6467"/>
                </a:lnTo>
                <a:lnTo>
                  <a:pt x="19694" y="6474"/>
                </a:lnTo>
                <a:lnTo>
                  <a:pt x="19685" y="6470"/>
                </a:lnTo>
                <a:lnTo>
                  <a:pt x="19690" y="6453"/>
                </a:lnTo>
                <a:lnTo>
                  <a:pt x="19681" y="6420"/>
                </a:lnTo>
                <a:lnTo>
                  <a:pt x="19688" y="6424"/>
                </a:lnTo>
                <a:lnTo>
                  <a:pt x="19693" y="6413"/>
                </a:lnTo>
                <a:lnTo>
                  <a:pt x="19680" y="6391"/>
                </a:lnTo>
                <a:lnTo>
                  <a:pt x="19683" y="6376"/>
                </a:lnTo>
                <a:lnTo>
                  <a:pt x="19687" y="6352"/>
                </a:lnTo>
                <a:lnTo>
                  <a:pt x="19672" y="6353"/>
                </a:lnTo>
                <a:lnTo>
                  <a:pt x="19664" y="6341"/>
                </a:lnTo>
                <a:lnTo>
                  <a:pt x="19671" y="6319"/>
                </a:lnTo>
                <a:lnTo>
                  <a:pt x="19685" y="6337"/>
                </a:lnTo>
                <a:lnTo>
                  <a:pt x="19705" y="6306"/>
                </a:lnTo>
                <a:lnTo>
                  <a:pt x="19715" y="6310"/>
                </a:lnTo>
                <a:lnTo>
                  <a:pt x="19726" y="6291"/>
                </a:lnTo>
                <a:lnTo>
                  <a:pt x="19739" y="6278"/>
                </a:lnTo>
                <a:lnTo>
                  <a:pt x="19743" y="6285"/>
                </a:lnTo>
                <a:lnTo>
                  <a:pt x="19759" y="6288"/>
                </a:lnTo>
                <a:lnTo>
                  <a:pt x="19749" y="6266"/>
                </a:lnTo>
                <a:lnTo>
                  <a:pt x="19730" y="6249"/>
                </a:lnTo>
                <a:lnTo>
                  <a:pt x="19731" y="6221"/>
                </a:lnTo>
                <a:lnTo>
                  <a:pt x="19712" y="6204"/>
                </a:lnTo>
                <a:lnTo>
                  <a:pt x="19699" y="6139"/>
                </a:lnTo>
                <a:lnTo>
                  <a:pt x="19708" y="6081"/>
                </a:lnTo>
                <a:lnTo>
                  <a:pt x="19696" y="6061"/>
                </a:lnTo>
                <a:lnTo>
                  <a:pt x="19705" y="6048"/>
                </a:lnTo>
                <a:lnTo>
                  <a:pt x="19708" y="6017"/>
                </a:lnTo>
                <a:lnTo>
                  <a:pt x="19720" y="5974"/>
                </a:lnTo>
                <a:lnTo>
                  <a:pt x="19714" y="5963"/>
                </a:lnTo>
                <a:lnTo>
                  <a:pt x="19724" y="5967"/>
                </a:lnTo>
                <a:lnTo>
                  <a:pt x="19746" y="5944"/>
                </a:lnTo>
                <a:lnTo>
                  <a:pt x="19749" y="5956"/>
                </a:lnTo>
                <a:lnTo>
                  <a:pt x="19789" y="5930"/>
                </a:lnTo>
                <a:lnTo>
                  <a:pt x="19788" y="5901"/>
                </a:lnTo>
                <a:lnTo>
                  <a:pt x="19797" y="5883"/>
                </a:lnTo>
                <a:lnTo>
                  <a:pt x="19782" y="5868"/>
                </a:lnTo>
                <a:lnTo>
                  <a:pt x="19759" y="5814"/>
                </a:lnTo>
                <a:lnTo>
                  <a:pt x="19748" y="5814"/>
                </a:lnTo>
                <a:lnTo>
                  <a:pt x="19714" y="5727"/>
                </a:lnTo>
                <a:lnTo>
                  <a:pt x="19715" y="5708"/>
                </a:lnTo>
                <a:lnTo>
                  <a:pt x="19705" y="5692"/>
                </a:lnTo>
                <a:lnTo>
                  <a:pt x="19704" y="5612"/>
                </a:lnTo>
                <a:lnTo>
                  <a:pt x="19707" y="5602"/>
                </a:lnTo>
                <a:lnTo>
                  <a:pt x="19701" y="5566"/>
                </a:lnTo>
                <a:lnTo>
                  <a:pt x="19711" y="5540"/>
                </a:lnTo>
                <a:lnTo>
                  <a:pt x="19711" y="5517"/>
                </a:lnTo>
                <a:lnTo>
                  <a:pt x="19695" y="5523"/>
                </a:lnTo>
                <a:lnTo>
                  <a:pt x="19691" y="5509"/>
                </a:lnTo>
                <a:lnTo>
                  <a:pt x="19704" y="5477"/>
                </a:lnTo>
                <a:lnTo>
                  <a:pt x="19717" y="5473"/>
                </a:lnTo>
                <a:lnTo>
                  <a:pt x="19717" y="5456"/>
                </a:lnTo>
                <a:lnTo>
                  <a:pt x="19713" y="5447"/>
                </a:lnTo>
                <a:lnTo>
                  <a:pt x="19721" y="5433"/>
                </a:lnTo>
                <a:lnTo>
                  <a:pt x="19725" y="5455"/>
                </a:lnTo>
                <a:lnTo>
                  <a:pt x="19723" y="5483"/>
                </a:lnTo>
                <a:lnTo>
                  <a:pt x="19717" y="5506"/>
                </a:lnTo>
                <a:lnTo>
                  <a:pt x="19719" y="5539"/>
                </a:lnTo>
                <a:lnTo>
                  <a:pt x="19739" y="5552"/>
                </a:lnTo>
                <a:lnTo>
                  <a:pt x="19757" y="5573"/>
                </a:lnTo>
                <a:lnTo>
                  <a:pt x="19766" y="5567"/>
                </a:lnTo>
                <a:lnTo>
                  <a:pt x="19767" y="5536"/>
                </a:lnTo>
                <a:lnTo>
                  <a:pt x="19773" y="5522"/>
                </a:lnTo>
                <a:lnTo>
                  <a:pt x="19762" y="5486"/>
                </a:lnTo>
                <a:lnTo>
                  <a:pt x="19732" y="5441"/>
                </a:lnTo>
                <a:lnTo>
                  <a:pt x="19733" y="5389"/>
                </a:lnTo>
                <a:lnTo>
                  <a:pt x="19718" y="5377"/>
                </a:lnTo>
                <a:lnTo>
                  <a:pt x="19715" y="5371"/>
                </a:lnTo>
                <a:lnTo>
                  <a:pt x="19711" y="5380"/>
                </a:lnTo>
                <a:lnTo>
                  <a:pt x="19700" y="5394"/>
                </a:lnTo>
                <a:lnTo>
                  <a:pt x="19701" y="5406"/>
                </a:lnTo>
                <a:lnTo>
                  <a:pt x="19693" y="5414"/>
                </a:lnTo>
                <a:lnTo>
                  <a:pt x="19679" y="5397"/>
                </a:lnTo>
                <a:lnTo>
                  <a:pt x="19680" y="5357"/>
                </a:lnTo>
                <a:lnTo>
                  <a:pt x="19670" y="5332"/>
                </a:lnTo>
                <a:lnTo>
                  <a:pt x="19658" y="5290"/>
                </a:lnTo>
                <a:lnTo>
                  <a:pt x="19668" y="5270"/>
                </a:lnTo>
                <a:lnTo>
                  <a:pt x="19672" y="5263"/>
                </a:lnTo>
                <a:lnTo>
                  <a:pt x="19669" y="5245"/>
                </a:lnTo>
                <a:lnTo>
                  <a:pt x="19677" y="5223"/>
                </a:lnTo>
                <a:lnTo>
                  <a:pt x="19668" y="5206"/>
                </a:lnTo>
                <a:lnTo>
                  <a:pt x="19672" y="5193"/>
                </a:lnTo>
                <a:lnTo>
                  <a:pt x="19671" y="5173"/>
                </a:lnTo>
                <a:lnTo>
                  <a:pt x="19661" y="5165"/>
                </a:lnTo>
                <a:lnTo>
                  <a:pt x="19650" y="5169"/>
                </a:lnTo>
                <a:lnTo>
                  <a:pt x="19627" y="5139"/>
                </a:lnTo>
                <a:lnTo>
                  <a:pt x="19613" y="5138"/>
                </a:lnTo>
                <a:lnTo>
                  <a:pt x="19604" y="5151"/>
                </a:lnTo>
                <a:lnTo>
                  <a:pt x="19605" y="5167"/>
                </a:lnTo>
                <a:lnTo>
                  <a:pt x="19622" y="5199"/>
                </a:lnTo>
                <a:lnTo>
                  <a:pt x="19620" y="5219"/>
                </a:lnTo>
                <a:lnTo>
                  <a:pt x="19614" y="5227"/>
                </a:lnTo>
                <a:lnTo>
                  <a:pt x="19597" y="5214"/>
                </a:lnTo>
                <a:lnTo>
                  <a:pt x="19579" y="5174"/>
                </a:lnTo>
                <a:lnTo>
                  <a:pt x="19567" y="5153"/>
                </a:lnTo>
                <a:lnTo>
                  <a:pt x="19557" y="5141"/>
                </a:lnTo>
                <a:lnTo>
                  <a:pt x="19562" y="5130"/>
                </a:lnTo>
                <a:lnTo>
                  <a:pt x="19551" y="5089"/>
                </a:lnTo>
                <a:lnTo>
                  <a:pt x="19551" y="5065"/>
                </a:lnTo>
                <a:lnTo>
                  <a:pt x="19551" y="5052"/>
                </a:lnTo>
                <a:lnTo>
                  <a:pt x="19544" y="5029"/>
                </a:lnTo>
                <a:lnTo>
                  <a:pt x="19549" y="5013"/>
                </a:lnTo>
                <a:lnTo>
                  <a:pt x="19542" y="4979"/>
                </a:lnTo>
                <a:lnTo>
                  <a:pt x="19551" y="4960"/>
                </a:lnTo>
                <a:lnTo>
                  <a:pt x="19549" y="4940"/>
                </a:lnTo>
                <a:lnTo>
                  <a:pt x="19553" y="4914"/>
                </a:lnTo>
                <a:lnTo>
                  <a:pt x="19553" y="4891"/>
                </a:lnTo>
                <a:lnTo>
                  <a:pt x="19546" y="4898"/>
                </a:lnTo>
                <a:lnTo>
                  <a:pt x="19533" y="4874"/>
                </a:lnTo>
                <a:lnTo>
                  <a:pt x="19535" y="4865"/>
                </a:lnTo>
                <a:lnTo>
                  <a:pt x="19544" y="4859"/>
                </a:lnTo>
                <a:lnTo>
                  <a:pt x="19556" y="4873"/>
                </a:lnTo>
                <a:lnTo>
                  <a:pt x="19557" y="4863"/>
                </a:lnTo>
                <a:lnTo>
                  <a:pt x="19547" y="4849"/>
                </a:lnTo>
                <a:lnTo>
                  <a:pt x="19537" y="4833"/>
                </a:lnTo>
                <a:lnTo>
                  <a:pt x="19541" y="4817"/>
                </a:lnTo>
                <a:lnTo>
                  <a:pt x="19546" y="4817"/>
                </a:lnTo>
                <a:lnTo>
                  <a:pt x="19544" y="4803"/>
                </a:lnTo>
                <a:lnTo>
                  <a:pt x="19533" y="4785"/>
                </a:lnTo>
                <a:lnTo>
                  <a:pt x="19519" y="4778"/>
                </a:lnTo>
                <a:lnTo>
                  <a:pt x="19516" y="4762"/>
                </a:lnTo>
                <a:lnTo>
                  <a:pt x="19523" y="4758"/>
                </a:lnTo>
                <a:lnTo>
                  <a:pt x="19519" y="4731"/>
                </a:lnTo>
                <a:lnTo>
                  <a:pt x="19507" y="4708"/>
                </a:lnTo>
                <a:lnTo>
                  <a:pt x="19509" y="4689"/>
                </a:lnTo>
                <a:lnTo>
                  <a:pt x="19513" y="4669"/>
                </a:lnTo>
                <a:lnTo>
                  <a:pt x="19520" y="4660"/>
                </a:lnTo>
                <a:lnTo>
                  <a:pt x="19511" y="4638"/>
                </a:lnTo>
                <a:lnTo>
                  <a:pt x="19513" y="4624"/>
                </a:lnTo>
                <a:lnTo>
                  <a:pt x="19523" y="4623"/>
                </a:lnTo>
                <a:lnTo>
                  <a:pt x="19536" y="4636"/>
                </a:lnTo>
                <a:lnTo>
                  <a:pt x="19544" y="4632"/>
                </a:lnTo>
                <a:lnTo>
                  <a:pt x="19549" y="4599"/>
                </a:lnTo>
                <a:lnTo>
                  <a:pt x="19560" y="4597"/>
                </a:lnTo>
                <a:lnTo>
                  <a:pt x="19566" y="4613"/>
                </a:lnTo>
                <a:lnTo>
                  <a:pt x="19573" y="4614"/>
                </a:lnTo>
                <a:lnTo>
                  <a:pt x="19584" y="4639"/>
                </a:lnTo>
                <a:lnTo>
                  <a:pt x="19598" y="4588"/>
                </a:lnTo>
                <a:lnTo>
                  <a:pt x="19583" y="4579"/>
                </a:lnTo>
                <a:lnTo>
                  <a:pt x="19586" y="4556"/>
                </a:lnTo>
                <a:lnTo>
                  <a:pt x="19596" y="4545"/>
                </a:lnTo>
                <a:lnTo>
                  <a:pt x="19613" y="4497"/>
                </a:lnTo>
                <a:lnTo>
                  <a:pt x="19614" y="4471"/>
                </a:lnTo>
                <a:lnTo>
                  <a:pt x="19625" y="4494"/>
                </a:lnTo>
                <a:lnTo>
                  <a:pt x="19637" y="4505"/>
                </a:lnTo>
                <a:lnTo>
                  <a:pt x="19638" y="4530"/>
                </a:lnTo>
                <a:lnTo>
                  <a:pt x="19654" y="4603"/>
                </a:lnTo>
                <a:lnTo>
                  <a:pt x="19663" y="4621"/>
                </a:lnTo>
                <a:lnTo>
                  <a:pt x="19669" y="4611"/>
                </a:lnTo>
                <a:lnTo>
                  <a:pt x="19674" y="4551"/>
                </a:lnTo>
                <a:lnTo>
                  <a:pt x="19679" y="4531"/>
                </a:lnTo>
                <a:lnTo>
                  <a:pt x="19676" y="4506"/>
                </a:lnTo>
                <a:lnTo>
                  <a:pt x="19683" y="4487"/>
                </a:lnTo>
                <a:lnTo>
                  <a:pt x="19673" y="4456"/>
                </a:lnTo>
                <a:lnTo>
                  <a:pt x="19686" y="4468"/>
                </a:lnTo>
                <a:lnTo>
                  <a:pt x="19695" y="4453"/>
                </a:lnTo>
                <a:lnTo>
                  <a:pt x="19702" y="4411"/>
                </a:lnTo>
                <a:lnTo>
                  <a:pt x="19715" y="4410"/>
                </a:lnTo>
                <a:lnTo>
                  <a:pt x="19730" y="4379"/>
                </a:lnTo>
                <a:lnTo>
                  <a:pt x="19744" y="4373"/>
                </a:lnTo>
                <a:lnTo>
                  <a:pt x="19751" y="4382"/>
                </a:lnTo>
                <a:lnTo>
                  <a:pt x="19773" y="4358"/>
                </a:lnTo>
                <a:lnTo>
                  <a:pt x="19792" y="4364"/>
                </a:lnTo>
                <a:lnTo>
                  <a:pt x="19828" y="4399"/>
                </a:lnTo>
                <a:lnTo>
                  <a:pt x="19831" y="4419"/>
                </a:lnTo>
                <a:lnTo>
                  <a:pt x="19841" y="4422"/>
                </a:lnTo>
                <a:lnTo>
                  <a:pt x="19853" y="4417"/>
                </a:lnTo>
                <a:lnTo>
                  <a:pt x="19859" y="4423"/>
                </a:lnTo>
                <a:lnTo>
                  <a:pt x="19853" y="4431"/>
                </a:lnTo>
                <a:lnTo>
                  <a:pt x="19872" y="4468"/>
                </a:lnTo>
                <a:lnTo>
                  <a:pt x="19880" y="4457"/>
                </a:lnTo>
                <a:lnTo>
                  <a:pt x="19891" y="4476"/>
                </a:lnTo>
                <a:lnTo>
                  <a:pt x="19907" y="4472"/>
                </a:lnTo>
                <a:lnTo>
                  <a:pt x="19918" y="4478"/>
                </a:lnTo>
                <a:lnTo>
                  <a:pt x="19917" y="4459"/>
                </a:lnTo>
                <a:lnTo>
                  <a:pt x="19897" y="4416"/>
                </a:lnTo>
                <a:lnTo>
                  <a:pt x="19903" y="4402"/>
                </a:lnTo>
                <a:lnTo>
                  <a:pt x="19898" y="4388"/>
                </a:lnTo>
                <a:lnTo>
                  <a:pt x="19890" y="4383"/>
                </a:lnTo>
                <a:lnTo>
                  <a:pt x="19891" y="4362"/>
                </a:lnTo>
                <a:lnTo>
                  <a:pt x="19899" y="4342"/>
                </a:lnTo>
                <a:lnTo>
                  <a:pt x="19904" y="4289"/>
                </a:lnTo>
                <a:lnTo>
                  <a:pt x="19913" y="4250"/>
                </a:lnTo>
                <a:lnTo>
                  <a:pt x="19910" y="4232"/>
                </a:lnTo>
                <a:lnTo>
                  <a:pt x="19924" y="4197"/>
                </a:lnTo>
                <a:lnTo>
                  <a:pt x="19919" y="4182"/>
                </a:lnTo>
                <a:lnTo>
                  <a:pt x="19927" y="4171"/>
                </a:lnTo>
                <a:lnTo>
                  <a:pt x="19917" y="4134"/>
                </a:lnTo>
                <a:lnTo>
                  <a:pt x="19908" y="4125"/>
                </a:lnTo>
                <a:lnTo>
                  <a:pt x="19908" y="4113"/>
                </a:lnTo>
                <a:lnTo>
                  <a:pt x="19927" y="4111"/>
                </a:lnTo>
                <a:lnTo>
                  <a:pt x="19934" y="4086"/>
                </a:lnTo>
                <a:lnTo>
                  <a:pt x="19914" y="4070"/>
                </a:lnTo>
                <a:lnTo>
                  <a:pt x="19907" y="4052"/>
                </a:lnTo>
                <a:lnTo>
                  <a:pt x="19915" y="4047"/>
                </a:lnTo>
                <a:lnTo>
                  <a:pt x="19922" y="4059"/>
                </a:lnTo>
                <a:lnTo>
                  <a:pt x="19932" y="4056"/>
                </a:lnTo>
                <a:lnTo>
                  <a:pt x="19935" y="4038"/>
                </a:lnTo>
                <a:lnTo>
                  <a:pt x="19928" y="4021"/>
                </a:lnTo>
                <a:lnTo>
                  <a:pt x="19942" y="4003"/>
                </a:lnTo>
                <a:lnTo>
                  <a:pt x="19941" y="3985"/>
                </a:lnTo>
                <a:lnTo>
                  <a:pt x="19933" y="3969"/>
                </a:lnTo>
                <a:lnTo>
                  <a:pt x="19943" y="3960"/>
                </a:lnTo>
                <a:lnTo>
                  <a:pt x="19951" y="3967"/>
                </a:lnTo>
                <a:lnTo>
                  <a:pt x="19956" y="3947"/>
                </a:lnTo>
                <a:lnTo>
                  <a:pt x="19960" y="3935"/>
                </a:lnTo>
                <a:lnTo>
                  <a:pt x="19953" y="3924"/>
                </a:lnTo>
                <a:lnTo>
                  <a:pt x="19964" y="3919"/>
                </a:lnTo>
                <a:lnTo>
                  <a:pt x="19979" y="3892"/>
                </a:lnTo>
                <a:lnTo>
                  <a:pt x="19973" y="3876"/>
                </a:lnTo>
                <a:lnTo>
                  <a:pt x="19975" y="3853"/>
                </a:lnTo>
                <a:lnTo>
                  <a:pt x="19983" y="3867"/>
                </a:lnTo>
                <a:lnTo>
                  <a:pt x="19997" y="3844"/>
                </a:lnTo>
                <a:lnTo>
                  <a:pt x="19988" y="3812"/>
                </a:lnTo>
                <a:lnTo>
                  <a:pt x="19988" y="3779"/>
                </a:lnTo>
                <a:lnTo>
                  <a:pt x="19999" y="3780"/>
                </a:lnTo>
                <a:lnTo>
                  <a:pt x="20001" y="3786"/>
                </a:lnTo>
                <a:lnTo>
                  <a:pt x="20009" y="3773"/>
                </a:lnTo>
                <a:lnTo>
                  <a:pt x="20030" y="3729"/>
                </a:lnTo>
                <a:lnTo>
                  <a:pt x="20021" y="3724"/>
                </a:lnTo>
                <a:lnTo>
                  <a:pt x="20021" y="3703"/>
                </a:lnTo>
                <a:lnTo>
                  <a:pt x="20034" y="3703"/>
                </a:lnTo>
                <a:lnTo>
                  <a:pt x="20057" y="3667"/>
                </a:lnTo>
                <a:lnTo>
                  <a:pt x="20047" y="3657"/>
                </a:lnTo>
                <a:lnTo>
                  <a:pt x="20052" y="3648"/>
                </a:lnTo>
                <a:lnTo>
                  <a:pt x="20069" y="3648"/>
                </a:lnTo>
                <a:lnTo>
                  <a:pt x="20090" y="3626"/>
                </a:lnTo>
                <a:lnTo>
                  <a:pt x="20084" y="3609"/>
                </a:lnTo>
                <a:lnTo>
                  <a:pt x="20088" y="3600"/>
                </a:lnTo>
                <a:lnTo>
                  <a:pt x="20095" y="3607"/>
                </a:lnTo>
                <a:lnTo>
                  <a:pt x="20098" y="3627"/>
                </a:lnTo>
                <a:lnTo>
                  <a:pt x="20110" y="3634"/>
                </a:lnTo>
                <a:lnTo>
                  <a:pt x="20120" y="3623"/>
                </a:lnTo>
                <a:lnTo>
                  <a:pt x="20135" y="3639"/>
                </a:lnTo>
                <a:lnTo>
                  <a:pt x="20184" y="3639"/>
                </a:lnTo>
                <a:lnTo>
                  <a:pt x="20193" y="3652"/>
                </a:lnTo>
                <a:lnTo>
                  <a:pt x="20199" y="3648"/>
                </a:lnTo>
                <a:lnTo>
                  <a:pt x="20192" y="3618"/>
                </a:lnTo>
                <a:lnTo>
                  <a:pt x="20179" y="3605"/>
                </a:lnTo>
                <a:lnTo>
                  <a:pt x="20179" y="3593"/>
                </a:lnTo>
                <a:lnTo>
                  <a:pt x="20188" y="3588"/>
                </a:lnTo>
                <a:lnTo>
                  <a:pt x="20187" y="3520"/>
                </a:lnTo>
                <a:lnTo>
                  <a:pt x="20169" y="3474"/>
                </a:lnTo>
                <a:lnTo>
                  <a:pt x="20154" y="3468"/>
                </a:lnTo>
                <a:lnTo>
                  <a:pt x="20137" y="3427"/>
                </a:lnTo>
                <a:lnTo>
                  <a:pt x="20146" y="3410"/>
                </a:lnTo>
                <a:lnTo>
                  <a:pt x="20129" y="3383"/>
                </a:lnTo>
                <a:lnTo>
                  <a:pt x="20098" y="3371"/>
                </a:lnTo>
                <a:lnTo>
                  <a:pt x="20068" y="3337"/>
                </a:lnTo>
                <a:lnTo>
                  <a:pt x="20057" y="3304"/>
                </a:lnTo>
                <a:lnTo>
                  <a:pt x="20053" y="3325"/>
                </a:lnTo>
                <a:lnTo>
                  <a:pt x="20043" y="3319"/>
                </a:lnTo>
                <a:lnTo>
                  <a:pt x="20038" y="3325"/>
                </a:lnTo>
                <a:lnTo>
                  <a:pt x="20036" y="3351"/>
                </a:lnTo>
                <a:lnTo>
                  <a:pt x="20022" y="3359"/>
                </a:lnTo>
                <a:lnTo>
                  <a:pt x="20017" y="3344"/>
                </a:lnTo>
                <a:lnTo>
                  <a:pt x="20018" y="3319"/>
                </a:lnTo>
                <a:lnTo>
                  <a:pt x="20032" y="3303"/>
                </a:lnTo>
                <a:lnTo>
                  <a:pt x="20022" y="3280"/>
                </a:lnTo>
                <a:lnTo>
                  <a:pt x="20025" y="3272"/>
                </a:lnTo>
                <a:lnTo>
                  <a:pt x="20034" y="3272"/>
                </a:lnTo>
                <a:lnTo>
                  <a:pt x="20044" y="3288"/>
                </a:lnTo>
                <a:lnTo>
                  <a:pt x="20017" y="3216"/>
                </a:lnTo>
                <a:lnTo>
                  <a:pt x="19997" y="3191"/>
                </a:lnTo>
                <a:lnTo>
                  <a:pt x="19996" y="3225"/>
                </a:lnTo>
                <a:lnTo>
                  <a:pt x="19997" y="3234"/>
                </a:lnTo>
                <a:lnTo>
                  <a:pt x="19988" y="3236"/>
                </a:lnTo>
                <a:lnTo>
                  <a:pt x="19963" y="3196"/>
                </a:lnTo>
                <a:lnTo>
                  <a:pt x="19965" y="3174"/>
                </a:lnTo>
                <a:lnTo>
                  <a:pt x="19978" y="3178"/>
                </a:lnTo>
                <a:lnTo>
                  <a:pt x="19972" y="3159"/>
                </a:lnTo>
                <a:lnTo>
                  <a:pt x="19937" y="3111"/>
                </a:lnTo>
                <a:lnTo>
                  <a:pt x="19931" y="3108"/>
                </a:lnTo>
                <a:lnTo>
                  <a:pt x="19934" y="3124"/>
                </a:lnTo>
                <a:lnTo>
                  <a:pt x="19929" y="3143"/>
                </a:lnTo>
                <a:lnTo>
                  <a:pt x="19910" y="3148"/>
                </a:lnTo>
                <a:lnTo>
                  <a:pt x="19893" y="3121"/>
                </a:lnTo>
                <a:lnTo>
                  <a:pt x="19877" y="3113"/>
                </a:lnTo>
                <a:lnTo>
                  <a:pt x="19860" y="3069"/>
                </a:lnTo>
                <a:lnTo>
                  <a:pt x="19860" y="3055"/>
                </a:lnTo>
                <a:lnTo>
                  <a:pt x="19851" y="3043"/>
                </a:lnTo>
                <a:lnTo>
                  <a:pt x="19840" y="3048"/>
                </a:lnTo>
                <a:lnTo>
                  <a:pt x="19819" y="3080"/>
                </a:lnTo>
                <a:lnTo>
                  <a:pt x="19819" y="3093"/>
                </a:lnTo>
                <a:lnTo>
                  <a:pt x="19807" y="3088"/>
                </a:lnTo>
                <a:lnTo>
                  <a:pt x="19798" y="3097"/>
                </a:lnTo>
                <a:lnTo>
                  <a:pt x="19796" y="3144"/>
                </a:lnTo>
                <a:lnTo>
                  <a:pt x="19804" y="3157"/>
                </a:lnTo>
                <a:lnTo>
                  <a:pt x="19791" y="3146"/>
                </a:lnTo>
                <a:lnTo>
                  <a:pt x="19783" y="3106"/>
                </a:lnTo>
                <a:lnTo>
                  <a:pt x="19788" y="3074"/>
                </a:lnTo>
                <a:lnTo>
                  <a:pt x="19768" y="3056"/>
                </a:lnTo>
                <a:lnTo>
                  <a:pt x="19761" y="3026"/>
                </a:lnTo>
                <a:lnTo>
                  <a:pt x="19755" y="3024"/>
                </a:lnTo>
                <a:lnTo>
                  <a:pt x="19767" y="3021"/>
                </a:lnTo>
                <a:lnTo>
                  <a:pt x="19780" y="3046"/>
                </a:lnTo>
                <a:lnTo>
                  <a:pt x="19781" y="3023"/>
                </a:lnTo>
                <a:lnTo>
                  <a:pt x="19796" y="3022"/>
                </a:lnTo>
                <a:lnTo>
                  <a:pt x="19808" y="3035"/>
                </a:lnTo>
                <a:lnTo>
                  <a:pt x="19825" y="3014"/>
                </a:lnTo>
                <a:lnTo>
                  <a:pt x="19819" y="2994"/>
                </a:lnTo>
                <a:lnTo>
                  <a:pt x="19783" y="2969"/>
                </a:lnTo>
                <a:lnTo>
                  <a:pt x="19774" y="2992"/>
                </a:lnTo>
                <a:lnTo>
                  <a:pt x="19755" y="2991"/>
                </a:lnTo>
                <a:lnTo>
                  <a:pt x="19741" y="2979"/>
                </a:lnTo>
                <a:lnTo>
                  <a:pt x="19755" y="2980"/>
                </a:lnTo>
                <a:lnTo>
                  <a:pt x="19767" y="2953"/>
                </a:lnTo>
                <a:lnTo>
                  <a:pt x="19779" y="2947"/>
                </a:lnTo>
                <a:lnTo>
                  <a:pt x="19790" y="2960"/>
                </a:lnTo>
                <a:lnTo>
                  <a:pt x="19808" y="2963"/>
                </a:lnTo>
                <a:lnTo>
                  <a:pt x="19823" y="2982"/>
                </a:lnTo>
                <a:lnTo>
                  <a:pt x="19843" y="3016"/>
                </a:lnTo>
                <a:lnTo>
                  <a:pt x="19857" y="3019"/>
                </a:lnTo>
                <a:lnTo>
                  <a:pt x="19864" y="3040"/>
                </a:lnTo>
                <a:lnTo>
                  <a:pt x="19874" y="3045"/>
                </a:lnTo>
                <a:lnTo>
                  <a:pt x="19889" y="3027"/>
                </a:lnTo>
                <a:lnTo>
                  <a:pt x="19896" y="3043"/>
                </a:lnTo>
                <a:lnTo>
                  <a:pt x="19928" y="3003"/>
                </a:lnTo>
                <a:lnTo>
                  <a:pt x="19931" y="3012"/>
                </a:lnTo>
                <a:lnTo>
                  <a:pt x="19928" y="3033"/>
                </a:lnTo>
                <a:lnTo>
                  <a:pt x="19939" y="3019"/>
                </a:lnTo>
                <a:lnTo>
                  <a:pt x="19939" y="2991"/>
                </a:lnTo>
                <a:lnTo>
                  <a:pt x="19956" y="2949"/>
                </a:lnTo>
                <a:lnTo>
                  <a:pt x="19951" y="2934"/>
                </a:lnTo>
                <a:lnTo>
                  <a:pt x="19952" y="2903"/>
                </a:lnTo>
                <a:lnTo>
                  <a:pt x="19945" y="2859"/>
                </a:lnTo>
                <a:lnTo>
                  <a:pt x="19956" y="2784"/>
                </a:lnTo>
                <a:lnTo>
                  <a:pt x="19956" y="2736"/>
                </a:lnTo>
                <a:lnTo>
                  <a:pt x="19944" y="2711"/>
                </a:lnTo>
                <a:lnTo>
                  <a:pt x="19939" y="2682"/>
                </a:lnTo>
                <a:lnTo>
                  <a:pt x="19919" y="2658"/>
                </a:lnTo>
                <a:lnTo>
                  <a:pt x="19911" y="2623"/>
                </a:lnTo>
                <a:lnTo>
                  <a:pt x="19917" y="2624"/>
                </a:lnTo>
                <a:lnTo>
                  <a:pt x="19929" y="2651"/>
                </a:lnTo>
                <a:lnTo>
                  <a:pt x="19932" y="2651"/>
                </a:lnTo>
                <a:lnTo>
                  <a:pt x="19927" y="2619"/>
                </a:lnTo>
                <a:lnTo>
                  <a:pt x="19910" y="2605"/>
                </a:lnTo>
                <a:lnTo>
                  <a:pt x="19895" y="2616"/>
                </a:lnTo>
                <a:lnTo>
                  <a:pt x="19867" y="2603"/>
                </a:lnTo>
                <a:lnTo>
                  <a:pt x="19830" y="2528"/>
                </a:lnTo>
                <a:lnTo>
                  <a:pt x="19821" y="2520"/>
                </a:lnTo>
                <a:lnTo>
                  <a:pt x="19823" y="2506"/>
                </a:lnTo>
                <a:lnTo>
                  <a:pt x="19843" y="2504"/>
                </a:lnTo>
                <a:lnTo>
                  <a:pt x="19848" y="2479"/>
                </a:lnTo>
                <a:lnTo>
                  <a:pt x="19839" y="2461"/>
                </a:lnTo>
                <a:lnTo>
                  <a:pt x="19823" y="2461"/>
                </a:lnTo>
                <a:lnTo>
                  <a:pt x="19817" y="2452"/>
                </a:lnTo>
                <a:lnTo>
                  <a:pt x="19826" y="2441"/>
                </a:lnTo>
                <a:lnTo>
                  <a:pt x="19818" y="2411"/>
                </a:lnTo>
                <a:lnTo>
                  <a:pt x="19821" y="2409"/>
                </a:lnTo>
                <a:lnTo>
                  <a:pt x="19836" y="2439"/>
                </a:lnTo>
                <a:lnTo>
                  <a:pt x="19857" y="2460"/>
                </a:lnTo>
                <a:lnTo>
                  <a:pt x="19861" y="2444"/>
                </a:lnTo>
                <a:lnTo>
                  <a:pt x="19852" y="2428"/>
                </a:lnTo>
                <a:lnTo>
                  <a:pt x="19854" y="2409"/>
                </a:lnTo>
                <a:lnTo>
                  <a:pt x="19849" y="2391"/>
                </a:lnTo>
                <a:lnTo>
                  <a:pt x="19856" y="2380"/>
                </a:lnTo>
                <a:lnTo>
                  <a:pt x="19863" y="2395"/>
                </a:lnTo>
                <a:lnTo>
                  <a:pt x="19868" y="2410"/>
                </a:lnTo>
                <a:lnTo>
                  <a:pt x="19880" y="2418"/>
                </a:lnTo>
                <a:lnTo>
                  <a:pt x="19885" y="2472"/>
                </a:lnTo>
                <a:lnTo>
                  <a:pt x="19883" y="2491"/>
                </a:lnTo>
                <a:lnTo>
                  <a:pt x="19916" y="2533"/>
                </a:lnTo>
                <a:lnTo>
                  <a:pt x="19928" y="2520"/>
                </a:lnTo>
                <a:lnTo>
                  <a:pt x="19943" y="2530"/>
                </a:lnTo>
                <a:lnTo>
                  <a:pt x="19944" y="2571"/>
                </a:lnTo>
                <a:lnTo>
                  <a:pt x="19956" y="2571"/>
                </a:lnTo>
                <a:lnTo>
                  <a:pt x="19981" y="2512"/>
                </a:lnTo>
                <a:lnTo>
                  <a:pt x="19986" y="2486"/>
                </a:lnTo>
                <a:lnTo>
                  <a:pt x="19980" y="2460"/>
                </a:lnTo>
                <a:lnTo>
                  <a:pt x="19983" y="2415"/>
                </a:lnTo>
                <a:lnTo>
                  <a:pt x="19979" y="2393"/>
                </a:lnTo>
                <a:lnTo>
                  <a:pt x="19986" y="2415"/>
                </a:lnTo>
                <a:lnTo>
                  <a:pt x="19988" y="2445"/>
                </a:lnTo>
                <a:lnTo>
                  <a:pt x="19995" y="2442"/>
                </a:lnTo>
                <a:lnTo>
                  <a:pt x="20007" y="2422"/>
                </a:lnTo>
                <a:lnTo>
                  <a:pt x="20030" y="2412"/>
                </a:lnTo>
                <a:lnTo>
                  <a:pt x="20033" y="2388"/>
                </a:lnTo>
                <a:lnTo>
                  <a:pt x="20056" y="2401"/>
                </a:lnTo>
                <a:lnTo>
                  <a:pt x="20052" y="2410"/>
                </a:lnTo>
                <a:lnTo>
                  <a:pt x="20056" y="2418"/>
                </a:lnTo>
                <a:lnTo>
                  <a:pt x="20089" y="2458"/>
                </a:lnTo>
                <a:lnTo>
                  <a:pt x="20094" y="2464"/>
                </a:lnTo>
                <a:lnTo>
                  <a:pt x="20099" y="2493"/>
                </a:lnTo>
                <a:lnTo>
                  <a:pt x="20098" y="2505"/>
                </a:lnTo>
                <a:lnTo>
                  <a:pt x="20106" y="2512"/>
                </a:lnTo>
                <a:lnTo>
                  <a:pt x="20134" y="2501"/>
                </a:lnTo>
                <a:lnTo>
                  <a:pt x="20139" y="2507"/>
                </a:lnTo>
                <a:lnTo>
                  <a:pt x="20139" y="2518"/>
                </a:lnTo>
                <a:lnTo>
                  <a:pt x="20143" y="2518"/>
                </a:lnTo>
                <a:lnTo>
                  <a:pt x="20154" y="2496"/>
                </a:lnTo>
                <a:lnTo>
                  <a:pt x="20148" y="2478"/>
                </a:lnTo>
                <a:lnTo>
                  <a:pt x="20150" y="2471"/>
                </a:lnTo>
                <a:lnTo>
                  <a:pt x="20158" y="2472"/>
                </a:lnTo>
                <a:lnTo>
                  <a:pt x="20155" y="2442"/>
                </a:lnTo>
                <a:lnTo>
                  <a:pt x="20165" y="2445"/>
                </a:lnTo>
                <a:lnTo>
                  <a:pt x="20171" y="2460"/>
                </a:lnTo>
                <a:lnTo>
                  <a:pt x="20167" y="2477"/>
                </a:lnTo>
                <a:lnTo>
                  <a:pt x="20180" y="2477"/>
                </a:lnTo>
                <a:lnTo>
                  <a:pt x="20192" y="2466"/>
                </a:lnTo>
                <a:lnTo>
                  <a:pt x="20223" y="2470"/>
                </a:lnTo>
                <a:lnTo>
                  <a:pt x="20232" y="2479"/>
                </a:lnTo>
                <a:lnTo>
                  <a:pt x="20242" y="2477"/>
                </a:lnTo>
                <a:lnTo>
                  <a:pt x="20246" y="2487"/>
                </a:lnTo>
                <a:lnTo>
                  <a:pt x="20253" y="2488"/>
                </a:lnTo>
                <a:lnTo>
                  <a:pt x="20263" y="2472"/>
                </a:lnTo>
                <a:lnTo>
                  <a:pt x="20256" y="2430"/>
                </a:lnTo>
                <a:lnTo>
                  <a:pt x="20260" y="2435"/>
                </a:lnTo>
                <a:lnTo>
                  <a:pt x="20275" y="2472"/>
                </a:lnTo>
                <a:lnTo>
                  <a:pt x="20294" y="2457"/>
                </a:lnTo>
                <a:lnTo>
                  <a:pt x="20294" y="2442"/>
                </a:lnTo>
                <a:lnTo>
                  <a:pt x="20285" y="2411"/>
                </a:lnTo>
                <a:lnTo>
                  <a:pt x="20274" y="2414"/>
                </a:lnTo>
                <a:lnTo>
                  <a:pt x="20259" y="2399"/>
                </a:lnTo>
                <a:lnTo>
                  <a:pt x="20267" y="2379"/>
                </a:lnTo>
                <a:lnTo>
                  <a:pt x="20280" y="2392"/>
                </a:lnTo>
                <a:lnTo>
                  <a:pt x="20290" y="2384"/>
                </a:lnTo>
                <a:lnTo>
                  <a:pt x="20290" y="2356"/>
                </a:lnTo>
                <a:lnTo>
                  <a:pt x="20276" y="2352"/>
                </a:lnTo>
                <a:lnTo>
                  <a:pt x="20266" y="2344"/>
                </a:lnTo>
                <a:lnTo>
                  <a:pt x="20258" y="2356"/>
                </a:lnTo>
                <a:lnTo>
                  <a:pt x="20257" y="2375"/>
                </a:lnTo>
                <a:lnTo>
                  <a:pt x="20252" y="2359"/>
                </a:lnTo>
                <a:lnTo>
                  <a:pt x="20237" y="2365"/>
                </a:lnTo>
                <a:lnTo>
                  <a:pt x="20239" y="2335"/>
                </a:lnTo>
                <a:lnTo>
                  <a:pt x="20231" y="2320"/>
                </a:lnTo>
                <a:lnTo>
                  <a:pt x="20219" y="2325"/>
                </a:lnTo>
                <a:lnTo>
                  <a:pt x="20218" y="2343"/>
                </a:lnTo>
                <a:lnTo>
                  <a:pt x="20213" y="2328"/>
                </a:lnTo>
                <a:lnTo>
                  <a:pt x="20214" y="2312"/>
                </a:lnTo>
                <a:lnTo>
                  <a:pt x="20229" y="2301"/>
                </a:lnTo>
                <a:lnTo>
                  <a:pt x="20225" y="2267"/>
                </a:lnTo>
                <a:lnTo>
                  <a:pt x="20217" y="2260"/>
                </a:lnTo>
                <a:lnTo>
                  <a:pt x="20233" y="2241"/>
                </a:lnTo>
                <a:lnTo>
                  <a:pt x="20222" y="2212"/>
                </a:lnTo>
                <a:lnTo>
                  <a:pt x="20224" y="2195"/>
                </a:lnTo>
                <a:lnTo>
                  <a:pt x="20207" y="2170"/>
                </a:lnTo>
                <a:lnTo>
                  <a:pt x="20190" y="2173"/>
                </a:lnTo>
                <a:lnTo>
                  <a:pt x="20174" y="2201"/>
                </a:lnTo>
                <a:lnTo>
                  <a:pt x="20177" y="2165"/>
                </a:lnTo>
                <a:lnTo>
                  <a:pt x="20188" y="2153"/>
                </a:lnTo>
                <a:lnTo>
                  <a:pt x="20175" y="2124"/>
                </a:lnTo>
                <a:lnTo>
                  <a:pt x="20174" y="2104"/>
                </a:lnTo>
                <a:lnTo>
                  <a:pt x="20168" y="2103"/>
                </a:lnTo>
                <a:lnTo>
                  <a:pt x="20157" y="2121"/>
                </a:lnTo>
                <a:lnTo>
                  <a:pt x="20150" y="2104"/>
                </a:lnTo>
                <a:lnTo>
                  <a:pt x="20140" y="2096"/>
                </a:lnTo>
                <a:lnTo>
                  <a:pt x="20121" y="2101"/>
                </a:lnTo>
                <a:lnTo>
                  <a:pt x="20135" y="2079"/>
                </a:lnTo>
                <a:lnTo>
                  <a:pt x="20153" y="2080"/>
                </a:lnTo>
                <a:lnTo>
                  <a:pt x="20170" y="2058"/>
                </a:lnTo>
                <a:lnTo>
                  <a:pt x="20174" y="2070"/>
                </a:lnTo>
                <a:lnTo>
                  <a:pt x="20187" y="2032"/>
                </a:lnTo>
                <a:lnTo>
                  <a:pt x="20202" y="2026"/>
                </a:lnTo>
                <a:lnTo>
                  <a:pt x="20206" y="2007"/>
                </a:lnTo>
                <a:lnTo>
                  <a:pt x="20197" y="1987"/>
                </a:lnTo>
                <a:lnTo>
                  <a:pt x="20167" y="1975"/>
                </a:lnTo>
                <a:lnTo>
                  <a:pt x="20190" y="1969"/>
                </a:lnTo>
                <a:lnTo>
                  <a:pt x="20211" y="1970"/>
                </a:lnTo>
                <a:lnTo>
                  <a:pt x="20219" y="1956"/>
                </a:lnTo>
                <a:lnTo>
                  <a:pt x="20213" y="1932"/>
                </a:lnTo>
                <a:lnTo>
                  <a:pt x="20198" y="1921"/>
                </a:lnTo>
                <a:lnTo>
                  <a:pt x="20190" y="1897"/>
                </a:lnTo>
                <a:lnTo>
                  <a:pt x="20177" y="1902"/>
                </a:lnTo>
                <a:lnTo>
                  <a:pt x="20176" y="1889"/>
                </a:lnTo>
                <a:lnTo>
                  <a:pt x="20181" y="1859"/>
                </a:lnTo>
                <a:lnTo>
                  <a:pt x="20169" y="1798"/>
                </a:lnTo>
                <a:lnTo>
                  <a:pt x="20172" y="1785"/>
                </a:lnTo>
                <a:lnTo>
                  <a:pt x="20179" y="1768"/>
                </a:lnTo>
                <a:lnTo>
                  <a:pt x="20180" y="1751"/>
                </a:lnTo>
                <a:lnTo>
                  <a:pt x="20167" y="1743"/>
                </a:lnTo>
                <a:lnTo>
                  <a:pt x="20154" y="1768"/>
                </a:lnTo>
                <a:lnTo>
                  <a:pt x="20143" y="1782"/>
                </a:lnTo>
                <a:lnTo>
                  <a:pt x="20142" y="1753"/>
                </a:lnTo>
                <a:lnTo>
                  <a:pt x="20130" y="1751"/>
                </a:lnTo>
                <a:lnTo>
                  <a:pt x="20129" y="1768"/>
                </a:lnTo>
                <a:lnTo>
                  <a:pt x="20121" y="1773"/>
                </a:lnTo>
                <a:lnTo>
                  <a:pt x="20118" y="1763"/>
                </a:lnTo>
                <a:lnTo>
                  <a:pt x="20121" y="1739"/>
                </a:lnTo>
                <a:lnTo>
                  <a:pt x="20079" y="1726"/>
                </a:lnTo>
                <a:lnTo>
                  <a:pt x="20070" y="1735"/>
                </a:lnTo>
                <a:lnTo>
                  <a:pt x="20051" y="1729"/>
                </a:lnTo>
                <a:lnTo>
                  <a:pt x="20039" y="1710"/>
                </a:lnTo>
                <a:lnTo>
                  <a:pt x="20037" y="1699"/>
                </a:lnTo>
                <a:lnTo>
                  <a:pt x="20025" y="1694"/>
                </a:lnTo>
                <a:lnTo>
                  <a:pt x="20018" y="1698"/>
                </a:lnTo>
                <a:lnTo>
                  <a:pt x="20013" y="1684"/>
                </a:lnTo>
                <a:lnTo>
                  <a:pt x="20001" y="1682"/>
                </a:lnTo>
                <a:lnTo>
                  <a:pt x="19990" y="1714"/>
                </a:lnTo>
                <a:lnTo>
                  <a:pt x="19976" y="1720"/>
                </a:lnTo>
                <a:lnTo>
                  <a:pt x="19970" y="1726"/>
                </a:lnTo>
                <a:lnTo>
                  <a:pt x="19963" y="1735"/>
                </a:lnTo>
                <a:lnTo>
                  <a:pt x="19980" y="1735"/>
                </a:lnTo>
                <a:lnTo>
                  <a:pt x="19975" y="1752"/>
                </a:lnTo>
                <a:lnTo>
                  <a:pt x="19959" y="1768"/>
                </a:lnTo>
                <a:lnTo>
                  <a:pt x="19952" y="1770"/>
                </a:lnTo>
                <a:lnTo>
                  <a:pt x="19957" y="1790"/>
                </a:lnTo>
                <a:lnTo>
                  <a:pt x="19969" y="1807"/>
                </a:lnTo>
                <a:lnTo>
                  <a:pt x="19966" y="1816"/>
                </a:lnTo>
                <a:lnTo>
                  <a:pt x="19952" y="1810"/>
                </a:lnTo>
                <a:lnTo>
                  <a:pt x="19942" y="1768"/>
                </a:lnTo>
                <a:lnTo>
                  <a:pt x="19943" y="1755"/>
                </a:lnTo>
                <a:lnTo>
                  <a:pt x="19934" y="1759"/>
                </a:lnTo>
                <a:lnTo>
                  <a:pt x="19917" y="1801"/>
                </a:lnTo>
                <a:lnTo>
                  <a:pt x="19907" y="1834"/>
                </a:lnTo>
                <a:lnTo>
                  <a:pt x="19893" y="1853"/>
                </a:lnTo>
                <a:lnTo>
                  <a:pt x="19896" y="1865"/>
                </a:lnTo>
                <a:lnTo>
                  <a:pt x="19913" y="1842"/>
                </a:lnTo>
                <a:lnTo>
                  <a:pt x="19922" y="1842"/>
                </a:lnTo>
                <a:lnTo>
                  <a:pt x="19928" y="1865"/>
                </a:lnTo>
                <a:lnTo>
                  <a:pt x="19941" y="1884"/>
                </a:lnTo>
                <a:lnTo>
                  <a:pt x="19965" y="1913"/>
                </a:lnTo>
                <a:lnTo>
                  <a:pt x="19969" y="1939"/>
                </a:lnTo>
                <a:lnTo>
                  <a:pt x="19960" y="1957"/>
                </a:lnTo>
                <a:lnTo>
                  <a:pt x="19963" y="1975"/>
                </a:lnTo>
                <a:lnTo>
                  <a:pt x="19980" y="1970"/>
                </a:lnTo>
                <a:lnTo>
                  <a:pt x="19997" y="1954"/>
                </a:lnTo>
                <a:lnTo>
                  <a:pt x="20007" y="1974"/>
                </a:lnTo>
                <a:lnTo>
                  <a:pt x="20008" y="1994"/>
                </a:lnTo>
                <a:lnTo>
                  <a:pt x="20017" y="2030"/>
                </a:lnTo>
                <a:lnTo>
                  <a:pt x="20018" y="2040"/>
                </a:lnTo>
                <a:lnTo>
                  <a:pt x="20006" y="2019"/>
                </a:lnTo>
                <a:lnTo>
                  <a:pt x="19998" y="1990"/>
                </a:lnTo>
                <a:lnTo>
                  <a:pt x="19990" y="1984"/>
                </a:lnTo>
                <a:lnTo>
                  <a:pt x="19982" y="2003"/>
                </a:lnTo>
                <a:lnTo>
                  <a:pt x="19986" y="2024"/>
                </a:lnTo>
                <a:lnTo>
                  <a:pt x="19992" y="2031"/>
                </a:lnTo>
                <a:lnTo>
                  <a:pt x="19990" y="2039"/>
                </a:lnTo>
                <a:lnTo>
                  <a:pt x="19978" y="2033"/>
                </a:lnTo>
                <a:lnTo>
                  <a:pt x="19967" y="2001"/>
                </a:lnTo>
                <a:lnTo>
                  <a:pt x="19949" y="1997"/>
                </a:lnTo>
                <a:lnTo>
                  <a:pt x="19936" y="2018"/>
                </a:lnTo>
                <a:lnTo>
                  <a:pt x="19925" y="2010"/>
                </a:lnTo>
                <a:lnTo>
                  <a:pt x="19921" y="1986"/>
                </a:lnTo>
                <a:lnTo>
                  <a:pt x="19927" y="1974"/>
                </a:lnTo>
                <a:lnTo>
                  <a:pt x="19919" y="1951"/>
                </a:lnTo>
                <a:lnTo>
                  <a:pt x="19907" y="1933"/>
                </a:lnTo>
                <a:lnTo>
                  <a:pt x="19903" y="1908"/>
                </a:lnTo>
                <a:lnTo>
                  <a:pt x="19879" y="1895"/>
                </a:lnTo>
                <a:lnTo>
                  <a:pt x="19858" y="1830"/>
                </a:lnTo>
                <a:lnTo>
                  <a:pt x="19844" y="1804"/>
                </a:lnTo>
                <a:lnTo>
                  <a:pt x="19847" y="1794"/>
                </a:lnTo>
                <a:lnTo>
                  <a:pt x="19838" y="1781"/>
                </a:lnTo>
                <a:lnTo>
                  <a:pt x="19827" y="1777"/>
                </a:lnTo>
                <a:lnTo>
                  <a:pt x="19831" y="1785"/>
                </a:lnTo>
                <a:lnTo>
                  <a:pt x="19827" y="1804"/>
                </a:lnTo>
                <a:lnTo>
                  <a:pt x="19821" y="1797"/>
                </a:lnTo>
                <a:lnTo>
                  <a:pt x="19815" y="1773"/>
                </a:lnTo>
                <a:lnTo>
                  <a:pt x="19788" y="1748"/>
                </a:lnTo>
                <a:lnTo>
                  <a:pt x="19772" y="1745"/>
                </a:lnTo>
                <a:lnTo>
                  <a:pt x="19759" y="1750"/>
                </a:lnTo>
                <a:lnTo>
                  <a:pt x="19761" y="1765"/>
                </a:lnTo>
                <a:lnTo>
                  <a:pt x="19773" y="1776"/>
                </a:lnTo>
                <a:lnTo>
                  <a:pt x="19798" y="1792"/>
                </a:lnTo>
                <a:lnTo>
                  <a:pt x="19780" y="1804"/>
                </a:lnTo>
                <a:lnTo>
                  <a:pt x="19757" y="1787"/>
                </a:lnTo>
                <a:lnTo>
                  <a:pt x="19744" y="1767"/>
                </a:lnTo>
                <a:lnTo>
                  <a:pt x="19748" y="1750"/>
                </a:lnTo>
                <a:lnTo>
                  <a:pt x="19741" y="1743"/>
                </a:lnTo>
                <a:lnTo>
                  <a:pt x="19719" y="1741"/>
                </a:lnTo>
                <a:lnTo>
                  <a:pt x="19727" y="1749"/>
                </a:lnTo>
                <a:lnTo>
                  <a:pt x="19727" y="1761"/>
                </a:lnTo>
                <a:lnTo>
                  <a:pt x="19708" y="1769"/>
                </a:lnTo>
                <a:lnTo>
                  <a:pt x="19697" y="1747"/>
                </a:lnTo>
                <a:lnTo>
                  <a:pt x="19701" y="1736"/>
                </a:lnTo>
                <a:lnTo>
                  <a:pt x="19679" y="1729"/>
                </a:lnTo>
                <a:lnTo>
                  <a:pt x="19674" y="1732"/>
                </a:lnTo>
                <a:lnTo>
                  <a:pt x="19677" y="1754"/>
                </a:lnTo>
                <a:lnTo>
                  <a:pt x="19665" y="1748"/>
                </a:lnTo>
                <a:lnTo>
                  <a:pt x="19660" y="1728"/>
                </a:lnTo>
                <a:lnTo>
                  <a:pt x="19640" y="1729"/>
                </a:lnTo>
                <a:lnTo>
                  <a:pt x="19646" y="1747"/>
                </a:lnTo>
                <a:lnTo>
                  <a:pt x="19589" y="1728"/>
                </a:lnTo>
                <a:lnTo>
                  <a:pt x="19573" y="1738"/>
                </a:lnTo>
                <a:lnTo>
                  <a:pt x="19551" y="1726"/>
                </a:lnTo>
                <a:lnTo>
                  <a:pt x="19551" y="1711"/>
                </a:lnTo>
                <a:lnTo>
                  <a:pt x="19531" y="1702"/>
                </a:lnTo>
                <a:lnTo>
                  <a:pt x="19529" y="1708"/>
                </a:lnTo>
                <a:lnTo>
                  <a:pt x="19528" y="1720"/>
                </a:lnTo>
                <a:lnTo>
                  <a:pt x="19521" y="1713"/>
                </a:lnTo>
                <a:lnTo>
                  <a:pt x="19508" y="1706"/>
                </a:lnTo>
                <a:lnTo>
                  <a:pt x="19496" y="1689"/>
                </a:lnTo>
                <a:lnTo>
                  <a:pt x="19488" y="1696"/>
                </a:lnTo>
                <a:lnTo>
                  <a:pt x="19491" y="1715"/>
                </a:lnTo>
                <a:lnTo>
                  <a:pt x="19472" y="1713"/>
                </a:lnTo>
                <a:lnTo>
                  <a:pt x="19455" y="1716"/>
                </a:lnTo>
                <a:lnTo>
                  <a:pt x="19450" y="1734"/>
                </a:lnTo>
                <a:lnTo>
                  <a:pt x="19430" y="1732"/>
                </a:lnTo>
                <a:lnTo>
                  <a:pt x="19389" y="1708"/>
                </a:lnTo>
                <a:lnTo>
                  <a:pt x="19391" y="1700"/>
                </a:lnTo>
                <a:lnTo>
                  <a:pt x="19414" y="1714"/>
                </a:lnTo>
                <a:lnTo>
                  <a:pt x="19427" y="1725"/>
                </a:lnTo>
                <a:lnTo>
                  <a:pt x="19429" y="1714"/>
                </a:lnTo>
                <a:lnTo>
                  <a:pt x="19389" y="1670"/>
                </a:lnTo>
                <a:lnTo>
                  <a:pt x="19343" y="1661"/>
                </a:lnTo>
                <a:lnTo>
                  <a:pt x="19323" y="1670"/>
                </a:lnTo>
                <a:lnTo>
                  <a:pt x="19316" y="1662"/>
                </a:lnTo>
                <a:lnTo>
                  <a:pt x="19324" y="1650"/>
                </a:lnTo>
                <a:lnTo>
                  <a:pt x="19313" y="1637"/>
                </a:lnTo>
                <a:lnTo>
                  <a:pt x="19299" y="1643"/>
                </a:lnTo>
                <a:lnTo>
                  <a:pt x="19304" y="1650"/>
                </a:lnTo>
                <a:lnTo>
                  <a:pt x="19294" y="1655"/>
                </a:lnTo>
                <a:lnTo>
                  <a:pt x="19279" y="1643"/>
                </a:lnTo>
                <a:lnTo>
                  <a:pt x="19237" y="1621"/>
                </a:lnTo>
                <a:lnTo>
                  <a:pt x="19215" y="1625"/>
                </a:lnTo>
                <a:lnTo>
                  <a:pt x="19207" y="1640"/>
                </a:lnTo>
                <a:lnTo>
                  <a:pt x="19198" y="1634"/>
                </a:lnTo>
                <a:lnTo>
                  <a:pt x="19191" y="1620"/>
                </a:lnTo>
                <a:lnTo>
                  <a:pt x="19178" y="1629"/>
                </a:lnTo>
                <a:lnTo>
                  <a:pt x="19153" y="1628"/>
                </a:lnTo>
                <a:lnTo>
                  <a:pt x="19141" y="1611"/>
                </a:lnTo>
                <a:lnTo>
                  <a:pt x="19132" y="1614"/>
                </a:lnTo>
                <a:lnTo>
                  <a:pt x="19113" y="1618"/>
                </a:lnTo>
                <a:lnTo>
                  <a:pt x="19108" y="1612"/>
                </a:lnTo>
                <a:lnTo>
                  <a:pt x="19100" y="1631"/>
                </a:lnTo>
                <a:lnTo>
                  <a:pt x="19096" y="1649"/>
                </a:lnTo>
                <a:lnTo>
                  <a:pt x="19090" y="1628"/>
                </a:lnTo>
                <a:lnTo>
                  <a:pt x="19036" y="1652"/>
                </a:lnTo>
                <a:lnTo>
                  <a:pt x="19035" y="1674"/>
                </a:lnTo>
                <a:lnTo>
                  <a:pt x="19022" y="1666"/>
                </a:lnTo>
                <a:lnTo>
                  <a:pt x="19015" y="1692"/>
                </a:lnTo>
                <a:lnTo>
                  <a:pt x="19010" y="1693"/>
                </a:lnTo>
                <a:lnTo>
                  <a:pt x="19005" y="1677"/>
                </a:lnTo>
                <a:lnTo>
                  <a:pt x="18986" y="1681"/>
                </a:lnTo>
                <a:lnTo>
                  <a:pt x="18986" y="1702"/>
                </a:lnTo>
                <a:lnTo>
                  <a:pt x="18977" y="1701"/>
                </a:lnTo>
                <a:lnTo>
                  <a:pt x="18966" y="1709"/>
                </a:lnTo>
                <a:lnTo>
                  <a:pt x="18948" y="1689"/>
                </a:lnTo>
                <a:lnTo>
                  <a:pt x="18932" y="1699"/>
                </a:lnTo>
                <a:lnTo>
                  <a:pt x="18931" y="1715"/>
                </a:lnTo>
                <a:lnTo>
                  <a:pt x="18900" y="1714"/>
                </a:lnTo>
                <a:lnTo>
                  <a:pt x="18863" y="1720"/>
                </a:lnTo>
                <a:lnTo>
                  <a:pt x="18855" y="1711"/>
                </a:lnTo>
                <a:lnTo>
                  <a:pt x="18824" y="1719"/>
                </a:lnTo>
                <a:lnTo>
                  <a:pt x="18821" y="1726"/>
                </a:lnTo>
                <a:lnTo>
                  <a:pt x="18840" y="1749"/>
                </a:lnTo>
                <a:lnTo>
                  <a:pt x="18849" y="1786"/>
                </a:lnTo>
                <a:lnTo>
                  <a:pt x="18857" y="1796"/>
                </a:lnTo>
                <a:lnTo>
                  <a:pt x="18861" y="1819"/>
                </a:lnTo>
                <a:lnTo>
                  <a:pt x="18871" y="1853"/>
                </a:lnTo>
                <a:lnTo>
                  <a:pt x="18865" y="1867"/>
                </a:lnTo>
                <a:lnTo>
                  <a:pt x="18866" y="1896"/>
                </a:lnTo>
                <a:lnTo>
                  <a:pt x="18874" y="1897"/>
                </a:lnTo>
                <a:lnTo>
                  <a:pt x="18886" y="1879"/>
                </a:lnTo>
                <a:lnTo>
                  <a:pt x="18910" y="1898"/>
                </a:lnTo>
                <a:lnTo>
                  <a:pt x="18916" y="1915"/>
                </a:lnTo>
                <a:lnTo>
                  <a:pt x="18926" y="1920"/>
                </a:lnTo>
                <a:lnTo>
                  <a:pt x="18950" y="1960"/>
                </a:lnTo>
                <a:lnTo>
                  <a:pt x="18955" y="1996"/>
                </a:lnTo>
                <a:lnTo>
                  <a:pt x="18974" y="2007"/>
                </a:lnTo>
                <a:lnTo>
                  <a:pt x="18987" y="2036"/>
                </a:lnTo>
                <a:lnTo>
                  <a:pt x="18986" y="2051"/>
                </a:lnTo>
                <a:lnTo>
                  <a:pt x="18990" y="2065"/>
                </a:lnTo>
                <a:lnTo>
                  <a:pt x="18984" y="2074"/>
                </a:lnTo>
                <a:lnTo>
                  <a:pt x="18993" y="2096"/>
                </a:lnTo>
                <a:lnTo>
                  <a:pt x="18987" y="2105"/>
                </a:lnTo>
                <a:lnTo>
                  <a:pt x="18978" y="2100"/>
                </a:lnTo>
                <a:lnTo>
                  <a:pt x="18962" y="2117"/>
                </a:lnTo>
                <a:lnTo>
                  <a:pt x="18964" y="2135"/>
                </a:lnTo>
                <a:lnTo>
                  <a:pt x="18948" y="2139"/>
                </a:lnTo>
                <a:lnTo>
                  <a:pt x="18937" y="2152"/>
                </a:lnTo>
                <a:lnTo>
                  <a:pt x="18914" y="2146"/>
                </a:lnTo>
                <a:lnTo>
                  <a:pt x="18906" y="2133"/>
                </a:lnTo>
                <a:lnTo>
                  <a:pt x="18906" y="2108"/>
                </a:lnTo>
                <a:lnTo>
                  <a:pt x="18883" y="2056"/>
                </a:lnTo>
                <a:lnTo>
                  <a:pt x="18874" y="2054"/>
                </a:lnTo>
                <a:lnTo>
                  <a:pt x="18869" y="2061"/>
                </a:lnTo>
                <a:lnTo>
                  <a:pt x="18837" y="2048"/>
                </a:lnTo>
                <a:lnTo>
                  <a:pt x="18816" y="2054"/>
                </a:lnTo>
                <a:lnTo>
                  <a:pt x="18807" y="2042"/>
                </a:lnTo>
                <a:lnTo>
                  <a:pt x="18787" y="2006"/>
                </a:lnTo>
                <a:lnTo>
                  <a:pt x="18788" y="1979"/>
                </a:lnTo>
                <a:lnTo>
                  <a:pt x="18776" y="1963"/>
                </a:lnTo>
                <a:lnTo>
                  <a:pt x="18758" y="1959"/>
                </a:lnTo>
                <a:lnTo>
                  <a:pt x="18755" y="1945"/>
                </a:lnTo>
                <a:lnTo>
                  <a:pt x="18748" y="1920"/>
                </a:lnTo>
                <a:lnTo>
                  <a:pt x="18727" y="1911"/>
                </a:lnTo>
                <a:lnTo>
                  <a:pt x="18720" y="1922"/>
                </a:lnTo>
                <a:lnTo>
                  <a:pt x="18718" y="1947"/>
                </a:lnTo>
                <a:lnTo>
                  <a:pt x="18718" y="1977"/>
                </a:lnTo>
                <a:lnTo>
                  <a:pt x="18721" y="1994"/>
                </a:lnTo>
                <a:lnTo>
                  <a:pt x="18705" y="2030"/>
                </a:lnTo>
                <a:lnTo>
                  <a:pt x="18699" y="2054"/>
                </a:lnTo>
                <a:lnTo>
                  <a:pt x="18690" y="2039"/>
                </a:lnTo>
                <a:lnTo>
                  <a:pt x="18689" y="2026"/>
                </a:lnTo>
                <a:lnTo>
                  <a:pt x="18682" y="2027"/>
                </a:lnTo>
                <a:lnTo>
                  <a:pt x="18670" y="2041"/>
                </a:lnTo>
                <a:lnTo>
                  <a:pt x="18642" y="2037"/>
                </a:lnTo>
                <a:lnTo>
                  <a:pt x="18617" y="2052"/>
                </a:lnTo>
                <a:lnTo>
                  <a:pt x="18608" y="2046"/>
                </a:lnTo>
                <a:lnTo>
                  <a:pt x="18589" y="2070"/>
                </a:lnTo>
                <a:lnTo>
                  <a:pt x="18570" y="2077"/>
                </a:lnTo>
                <a:lnTo>
                  <a:pt x="18558" y="2071"/>
                </a:lnTo>
                <a:lnTo>
                  <a:pt x="18545" y="2049"/>
                </a:lnTo>
                <a:lnTo>
                  <a:pt x="18536" y="2048"/>
                </a:lnTo>
                <a:lnTo>
                  <a:pt x="18531" y="2058"/>
                </a:lnTo>
                <a:lnTo>
                  <a:pt x="18533" y="2075"/>
                </a:lnTo>
                <a:lnTo>
                  <a:pt x="18510" y="2090"/>
                </a:lnTo>
                <a:lnTo>
                  <a:pt x="18497" y="2107"/>
                </a:lnTo>
                <a:lnTo>
                  <a:pt x="18470" y="2112"/>
                </a:lnTo>
                <a:lnTo>
                  <a:pt x="18454" y="2144"/>
                </a:lnTo>
                <a:lnTo>
                  <a:pt x="18454" y="2187"/>
                </a:lnTo>
                <a:lnTo>
                  <a:pt x="18453" y="2240"/>
                </a:lnTo>
                <a:lnTo>
                  <a:pt x="18478" y="2299"/>
                </a:lnTo>
                <a:lnTo>
                  <a:pt x="18482" y="2334"/>
                </a:lnTo>
                <a:lnTo>
                  <a:pt x="18463" y="2291"/>
                </a:lnTo>
                <a:lnTo>
                  <a:pt x="18450" y="2267"/>
                </a:lnTo>
                <a:lnTo>
                  <a:pt x="18438" y="2270"/>
                </a:lnTo>
                <a:lnTo>
                  <a:pt x="18424" y="2256"/>
                </a:lnTo>
                <a:lnTo>
                  <a:pt x="18427" y="2277"/>
                </a:lnTo>
                <a:lnTo>
                  <a:pt x="18440" y="2287"/>
                </a:lnTo>
                <a:lnTo>
                  <a:pt x="18447" y="2323"/>
                </a:lnTo>
                <a:lnTo>
                  <a:pt x="18447" y="2336"/>
                </a:lnTo>
                <a:lnTo>
                  <a:pt x="18427" y="2294"/>
                </a:lnTo>
                <a:lnTo>
                  <a:pt x="18415" y="2294"/>
                </a:lnTo>
                <a:lnTo>
                  <a:pt x="18411" y="2253"/>
                </a:lnTo>
                <a:lnTo>
                  <a:pt x="18388" y="2217"/>
                </a:lnTo>
                <a:lnTo>
                  <a:pt x="18378" y="2187"/>
                </a:lnTo>
                <a:lnTo>
                  <a:pt x="18366" y="2189"/>
                </a:lnTo>
                <a:lnTo>
                  <a:pt x="18372" y="2225"/>
                </a:lnTo>
                <a:lnTo>
                  <a:pt x="18369" y="2246"/>
                </a:lnTo>
                <a:lnTo>
                  <a:pt x="18363" y="2218"/>
                </a:lnTo>
                <a:lnTo>
                  <a:pt x="18348" y="2204"/>
                </a:lnTo>
                <a:lnTo>
                  <a:pt x="18330" y="2208"/>
                </a:lnTo>
                <a:lnTo>
                  <a:pt x="18329" y="2225"/>
                </a:lnTo>
                <a:lnTo>
                  <a:pt x="18320" y="2210"/>
                </a:lnTo>
                <a:lnTo>
                  <a:pt x="18302" y="2210"/>
                </a:lnTo>
                <a:lnTo>
                  <a:pt x="18286" y="2242"/>
                </a:lnTo>
                <a:lnTo>
                  <a:pt x="18270" y="2248"/>
                </a:lnTo>
                <a:lnTo>
                  <a:pt x="18280" y="2224"/>
                </a:lnTo>
                <a:lnTo>
                  <a:pt x="18279" y="2202"/>
                </a:lnTo>
                <a:lnTo>
                  <a:pt x="18265" y="2158"/>
                </a:lnTo>
                <a:lnTo>
                  <a:pt x="18266" y="2125"/>
                </a:lnTo>
                <a:lnTo>
                  <a:pt x="18260" y="2113"/>
                </a:lnTo>
                <a:lnTo>
                  <a:pt x="18258" y="2091"/>
                </a:lnTo>
                <a:lnTo>
                  <a:pt x="18245" y="2051"/>
                </a:lnTo>
                <a:lnTo>
                  <a:pt x="18222" y="2005"/>
                </a:lnTo>
                <a:lnTo>
                  <a:pt x="18193" y="1980"/>
                </a:lnTo>
                <a:lnTo>
                  <a:pt x="18165" y="1930"/>
                </a:lnTo>
                <a:lnTo>
                  <a:pt x="18099" y="1893"/>
                </a:lnTo>
                <a:lnTo>
                  <a:pt x="18064" y="1891"/>
                </a:lnTo>
                <a:lnTo>
                  <a:pt x="18049" y="1896"/>
                </a:lnTo>
                <a:lnTo>
                  <a:pt x="18020" y="1928"/>
                </a:lnTo>
                <a:lnTo>
                  <a:pt x="18018" y="1938"/>
                </a:lnTo>
                <a:lnTo>
                  <a:pt x="18004" y="1933"/>
                </a:lnTo>
                <a:lnTo>
                  <a:pt x="17979" y="1947"/>
                </a:lnTo>
                <a:lnTo>
                  <a:pt x="17928" y="1990"/>
                </a:lnTo>
                <a:lnTo>
                  <a:pt x="17909" y="1998"/>
                </a:lnTo>
                <a:lnTo>
                  <a:pt x="17887" y="2035"/>
                </a:lnTo>
                <a:lnTo>
                  <a:pt x="17874" y="2043"/>
                </a:lnTo>
                <a:lnTo>
                  <a:pt x="17847" y="2081"/>
                </a:lnTo>
                <a:lnTo>
                  <a:pt x="17832" y="2093"/>
                </a:lnTo>
                <a:lnTo>
                  <a:pt x="17815" y="2118"/>
                </a:lnTo>
                <a:lnTo>
                  <a:pt x="17793" y="2127"/>
                </a:lnTo>
                <a:lnTo>
                  <a:pt x="17774" y="2116"/>
                </a:lnTo>
                <a:lnTo>
                  <a:pt x="17745" y="2127"/>
                </a:lnTo>
                <a:lnTo>
                  <a:pt x="17726" y="2143"/>
                </a:lnTo>
                <a:lnTo>
                  <a:pt x="17741" y="2117"/>
                </a:lnTo>
                <a:lnTo>
                  <a:pt x="17763" y="2095"/>
                </a:lnTo>
                <a:lnTo>
                  <a:pt x="17766" y="2075"/>
                </a:lnTo>
                <a:lnTo>
                  <a:pt x="17747" y="2037"/>
                </a:lnTo>
                <a:lnTo>
                  <a:pt x="17713" y="2024"/>
                </a:lnTo>
                <a:lnTo>
                  <a:pt x="17681" y="1987"/>
                </a:lnTo>
                <a:lnTo>
                  <a:pt x="17671" y="1979"/>
                </a:lnTo>
                <a:lnTo>
                  <a:pt x="17665" y="1988"/>
                </a:lnTo>
                <a:lnTo>
                  <a:pt x="17652" y="2034"/>
                </a:lnTo>
                <a:lnTo>
                  <a:pt x="17653" y="2060"/>
                </a:lnTo>
                <a:lnTo>
                  <a:pt x="17647" y="2042"/>
                </a:lnTo>
                <a:lnTo>
                  <a:pt x="17640" y="2048"/>
                </a:lnTo>
                <a:lnTo>
                  <a:pt x="17633" y="2076"/>
                </a:lnTo>
                <a:lnTo>
                  <a:pt x="17623" y="2085"/>
                </a:lnTo>
                <a:lnTo>
                  <a:pt x="17619" y="2073"/>
                </a:lnTo>
                <a:lnTo>
                  <a:pt x="17624" y="2042"/>
                </a:lnTo>
                <a:lnTo>
                  <a:pt x="17630" y="2026"/>
                </a:lnTo>
                <a:lnTo>
                  <a:pt x="17624" y="1998"/>
                </a:lnTo>
                <a:lnTo>
                  <a:pt x="17608" y="1984"/>
                </a:lnTo>
                <a:lnTo>
                  <a:pt x="17591" y="2009"/>
                </a:lnTo>
                <a:lnTo>
                  <a:pt x="17594" y="2024"/>
                </a:lnTo>
                <a:lnTo>
                  <a:pt x="17585" y="2050"/>
                </a:lnTo>
                <a:lnTo>
                  <a:pt x="17577" y="2036"/>
                </a:lnTo>
                <a:lnTo>
                  <a:pt x="17575" y="2007"/>
                </a:lnTo>
                <a:lnTo>
                  <a:pt x="17568" y="1983"/>
                </a:lnTo>
                <a:lnTo>
                  <a:pt x="17561" y="1950"/>
                </a:lnTo>
                <a:lnTo>
                  <a:pt x="17548" y="1973"/>
                </a:lnTo>
                <a:lnTo>
                  <a:pt x="17525" y="1975"/>
                </a:lnTo>
                <a:lnTo>
                  <a:pt x="17510" y="1991"/>
                </a:lnTo>
                <a:lnTo>
                  <a:pt x="17500" y="1984"/>
                </a:lnTo>
                <a:lnTo>
                  <a:pt x="17512" y="1968"/>
                </a:lnTo>
                <a:lnTo>
                  <a:pt x="17509" y="1946"/>
                </a:lnTo>
                <a:lnTo>
                  <a:pt x="17510" y="1924"/>
                </a:lnTo>
                <a:lnTo>
                  <a:pt x="17505" y="1900"/>
                </a:lnTo>
                <a:lnTo>
                  <a:pt x="17508" y="1893"/>
                </a:lnTo>
                <a:lnTo>
                  <a:pt x="17532" y="1925"/>
                </a:lnTo>
                <a:lnTo>
                  <a:pt x="17543" y="1911"/>
                </a:lnTo>
                <a:lnTo>
                  <a:pt x="17545" y="1885"/>
                </a:lnTo>
                <a:lnTo>
                  <a:pt x="17523" y="1835"/>
                </a:lnTo>
                <a:lnTo>
                  <a:pt x="17478" y="1808"/>
                </a:lnTo>
                <a:lnTo>
                  <a:pt x="17442" y="1800"/>
                </a:lnTo>
                <a:lnTo>
                  <a:pt x="17403" y="1817"/>
                </a:lnTo>
                <a:lnTo>
                  <a:pt x="17367" y="1830"/>
                </a:lnTo>
                <a:lnTo>
                  <a:pt x="17343" y="1862"/>
                </a:lnTo>
                <a:lnTo>
                  <a:pt x="17349" y="1978"/>
                </a:lnTo>
                <a:lnTo>
                  <a:pt x="17347" y="2009"/>
                </a:lnTo>
                <a:lnTo>
                  <a:pt x="17352" y="2030"/>
                </a:lnTo>
                <a:lnTo>
                  <a:pt x="17339" y="2064"/>
                </a:lnTo>
                <a:lnTo>
                  <a:pt x="17339" y="2094"/>
                </a:lnTo>
                <a:lnTo>
                  <a:pt x="17322" y="2117"/>
                </a:lnTo>
                <a:lnTo>
                  <a:pt x="17310" y="2117"/>
                </a:lnTo>
                <a:lnTo>
                  <a:pt x="17304" y="2106"/>
                </a:lnTo>
                <a:lnTo>
                  <a:pt x="17305" y="2091"/>
                </a:lnTo>
                <a:lnTo>
                  <a:pt x="17289" y="2073"/>
                </a:lnTo>
                <a:lnTo>
                  <a:pt x="17299" y="2059"/>
                </a:lnTo>
                <a:lnTo>
                  <a:pt x="17308" y="2066"/>
                </a:lnTo>
                <a:lnTo>
                  <a:pt x="17318" y="2030"/>
                </a:lnTo>
                <a:lnTo>
                  <a:pt x="17313" y="1984"/>
                </a:lnTo>
                <a:lnTo>
                  <a:pt x="17299" y="1975"/>
                </a:lnTo>
                <a:lnTo>
                  <a:pt x="17290" y="1934"/>
                </a:lnTo>
                <a:lnTo>
                  <a:pt x="17300" y="1940"/>
                </a:lnTo>
                <a:lnTo>
                  <a:pt x="17313" y="1920"/>
                </a:lnTo>
                <a:lnTo>
                  <a:pt x="17314" y="1944"/>
                </a:lnTo>
                <a:lnTo>
                  <a:pt x="17327" y="1965"/>
                </a:lnTo>
                <a:lnTo>
                  <a:pt x="17335" y="2002"/>
                </a:lnTo>
                <a:lnTo>
                  <a:pt x="17339" y="1989"/>
                </a:lnTo>
                <a:lnTo>
                  <a:pt x="17337" y="1931"/>
                </a:lnTo>
                <a:lnTo>
                  <a:pt x="17331" y="1890"/>
                </a:lnTo>
                <a:lnTo>
                  <a:pt x="17285" y="1920"/>
                </a:lnTo>
                <a:lnTo>
                  <a:pt x="17250" y="1960"/>
                </a:lnTo>
                <a:lnTo>
                  <a:pt x="17249" y="1984"/>
                </a:lnTo>
                <a:lnTo>
                  <a:pt x="17229" y="2008"/>
                </a:lnTo>
                <a:lnTo>
                  <a:pt x="17216" y="1994"/>
                </a:lnTo>
                <a:lnTo>
                  <a:pt x="17219" y="1977"/>
                </a:lnTo>
                <a:lnTo>
                  <a:pt x="17230" y="1969"/>
                </a:lnTo>
                <a:lnTo>
                  <a:pt x="17216" y="1944"/>
                </a:lnTo>
                <a:lnTo>
                  <a:pt x="17225" y="1896"/>
                </a:lnTo>
                <a:lnTo>
                  <a:pt x="17239" y="1905"/>
                </a:lnTo>
                <a:lnTo>
                  <a:pt x="17247" y="1901"/>
                </a:lnTo>
                <a:lnTo>
                  <a:pt x="17261" y="1914"/>
                </a:lnTo>
                <a:lnTo>
                  <a:pt x="17306" y="1880"/>
                </a:lnTo>
                <a:lnTo>
                  <a:pt x="17324" y="1871"/>
                </a:lnTo>
                <a:lnTo>
                  <a:pt x="17291" y="1870"/>
                </a:lnTo>
                <a:lnTo>
                  <a:pt x="17272" y="1875"/>
                </a:lnTo>
                <a:lnTo>
                  <a:pt x="17246" y="1870"/>
                </a:lnTo>
                <a:lnTo>
                  <a:pt x="17188" y="1871"/>
                </a:lnTo>
                <a:lnTo>
                  <a:pt x="17175" y="1884"/>
                </a:lnTo>
                <a:lnTo>
                  <a:pt x="17097" y="1894"/>
                </a:lnTo>
                <a:lnTo>
                  <a:pt x="17052" y="1896"/>
                </a:lnTo>
                <a:lnTo>
                  <a:pt x="17024" y="1905"/>
                </a:lnTo>
                <a:lnTo>
                  <a:pt x="16993" y="1883"/>
                </a:lnTo>
                <a:lnTo>
                  <a:pt x="16967" y="1890"/>
                </a:lnTo>
                <a:lnTo>
                  <a:pt x="16948" y="1902"/>
                </a:lnTo>
                <a:lnTo>
                  <a:pt x="16962" y="1933"/>
                </a:lnTo>
                <a:lnTo>
                  <a:pt x="16985" y="1933"/>
                </a:lnTo>
                <a:lnTo>
                  <a:pt x="16998" y="1941"/>
                </a:lnTo>
                <a:lnTo>
                  <a:pt x="17011" y="1938"/>
                </a:lnTo>
                <a:lnTo>
                  <a:pt x="17025" y="1965"/>
                </a:lnTo>
                <a:lnTo>
                  <a:pt x="17023" y="1981"/>
                </a:lnTo>
                <a:lnTo>
                  <a:pt x="17000" y="2018"/>
                </a:lnTo>
                <a:lnTo>
                  <a:pt x="16985" y="2015"/>
                </a:lnTo>
                <a:lnTo>
                  <a:pt x="16962" y="2030"/>
                </a:lnTo>
                <a:lnTo>
                  <a:pt x="16960" y="2061"/>
                </a:lnTo>
                <a:lnTo>
                  <a:pt x="16952" y="2083"/>
                </a:lnTo>
                <a:lnTo>
                  <a:pt x="16966" y="2127"/>
                </a:lnTo>
                <a:lnTo>
                  <a:pt x="16991" y="2138"/>
                </a:lnTo>
                <a:lnTo>
                  <a:pt x="16993" y="2113"/>
                </a:lnTo>
                <a:lnTo>
                  <a:pt x="17007" y="2089"/>
                </a:lnTo>
                <a:lnTo>
                  <a:pt x="17032" y="2076"/>
                </a:lnTo>
                <a:lnTo>
                  <a:pt x="17028" y="2117"/>
                </a:lnTo>
                <a:lnTo>
                  <a:pt x="17005" y="2118"/>
                </a:lnTo>
                <a:lnTo>
                  <a:pt x="17015" y="2146"/>
                </a:lnTo>
                <a:lnTo>
                  <a:pt x="17012" y="2152"/>
                </a:lnTo>
                <a:lnTo>
                  <a:pt x="17019" y="2171"/>
                </a:lnTo>
                <a:lnTo>
                  <a:pt x="17002" y="2188"/>
                </a:lnTo>
                <a:lnTo>
                  <a:pt x="17015" y="2194"/>
                </a:lnTo>
                <a:lnTo>
                  <a:pt x="17030" y="2183"/>
                </a:lnTo>
                <a:lnTo>
                  <a:pt x="17037" y="2201"/>
                </a:lnTo>
                <a:lnTo>
                  <a:pt x="17034" y="2227"/>
                </a:lnTo>
                <a:lnTo>
                  <a:pt x="17050" y="2255"/>
                </a:lnTo>
                <a:lnTo>
                  <a:pt x="17066" y="2258"/>
                </a:lnTo>
                <a:lnTo>
                  <a:pt x="17087" y="2299"/>
                </a:lnTo>
                <a:lnTo>
                  <a:pt x="17084" y="2320"/>
                </a:lnTo>
                <a:lnTo>
                  <a:pt x="17074" y="2308"/>
                </a:lnTo>
                <a:lnTo>
                  <a:pt x="17059" y="2317"/>
                </a:lnTo>
                <a:lnTo>
                  <a:pt x="17064" y="2344"/>
                </a:lnTo>
                <a:lnTo>
                  <a:pt x="17056" y="2352"/>
                </a:lnTo>
                <a:lnTo>
                  <a:pt x="17048" y="2340"/>
                </a:lnTo>
                <a:lnTo>
                  <a:pt x="17039" y="2346"/>
                </a:lnTo>
                <a:lnTo>
                  <a:pt x="17034" y="2321"/>
                </a:lnTo>
                <a:lnTo>
                  <a:pt x="17013" y="2294"/>
                </a:lnTo>
                <a:lnTo>
                  <a:pt x="17003" y="2300"/>
                </a:lnTo>
                <a:lnTo>
                  <a:pt x="17010" y="2318"/>
                </a:lnTo>
                <a:lnTo>
                  <a:pt x="16998" y="2331"/>
                </a:lnTo>
                <a:lnTo>
                  <a:pt x="16990" y="2319"/>
                </a:lnTo>
                <a:lnTo>
                  <a:pt x="16982" y="2330"/>
                </a:lnTo>
                <a:lnTo>
                  <a:pt x="16988" y="2356"/>
                </a:lnTo>
                <a:lnTo>
                  <a:pt x="16990" y="2392"/>
                </a:lnTo>
                <a:lnTo>
                  <a:pt x="17005" y="2399"/>
                </a:lnTo>
                <a:lnTo>
                  <a:pt x="17023" y="2383"/>
                </a:lnTo>
                <a:lnTo>
                  <a:pt x="17034" y="2404"/>
                </a:lnTo>
                <a:lnTo>
                  <a:pt x="17024" y="2420"/>
                </a:lnTo>
                <a:lnTo>
                  <a:pt x="17038" y="2432"/>
                </a:lnTo>
                <a:lnTo>
                  <a:pt x="17026" y="2449"/>
                </a:lnTo>
                <a:lnTo>
                  <a:pt x="17008" y="2440"/>
                </a:lnTo>
                <a:lnTo>
                  <a:pt x="17009" y="2451"/>
                </a:lnTo>
                <a:lnTo>
                  <a:pt x="17028" y="2469"/>
                </a:lnTo>
                <a:lnTo>
                  <a:pt x="16998" y="2469"/>
                </a:lnTo>
                <a:lnTo>
                  <a:pt x="16991" y="2447"/>
                </a:lnTo>
                <a:lnTo>
                  <a:pt x="16968" y="2446"/>
                </a:lnTo>
                <a:lnTo>
                  <a:pt x="16959" y="2422"/>
                </a:lnTo>
                <a:lnTo>
                  <a:pt x="16943" y="2414"/>
                </a:lnTo>
                <a:lnTo>
                  <a:pt x="16928" y="2388"/>
                </a:lnTo>
                <a:lnTo>
                  <a:pt x="16907" y="2388"/>
                </a:lnTo>
                <a:lnTo>
                  <a:pt x="16892" y="2374"/>
                </a:lnTo>
                <a:lnTo>
                  <a:pt x="16881" y="2377"/>
                </a:lnTo>
                <a:lnTo>
                  <a:pt x="16874" y="2371"/>
                </a:lnTo>
                <a:lnTo>
                  <a:pt x="16829" y="2403"/>
                </a:lnTo>
                <a:lnTo>
                  <a:pt x="16827" y="2425"/>
                </a:lnTo>
                <a:lnTo>
                  <a:pt x="16821" y="2436"/>
                </a:lnTo>
                <a:lnTo>
                  <a:pt x="16831" y="2452"/>
                </a:lnTo>
                <a:lnTo>
                  <a:pt x="16828" y="2467"/>
                </a:lnTo>
                <a:lnTo>
                  <a:pt x="16838" y="2493"/>
                </a:lnTo>
                <a:lnTo>
                  <a:pt x="16836" y="2499"/>
                </a:lnTo>
                <a:lnTo>
                  <a:pt x="16823" y="2480"/>
                </a:lnTo>
                <a:lnTo>
                  <a:pt x="16812" y="2488"/>
                </a:lnTo>
                <a:lnTo>
                  <a:pt x="16801" y="2480"/>
                </a:lnTo>
                <a:lnTo>
                  <a:pt x="16748" y="2491"/>
                </a:lnTo>
                <a:lnTo>
                  <a:pt x="16723" y="2487"/>
                </a:lnTo>
                <a:lnTo>
                  <a:pt x="16708" y="2459"/>
                </a:lnTo>
                <a:lnTo>
                  <a:pt x="16692" y="2452"/>
                </a:lnTo>
                <a:lnTo>
                  <a:pt x="16677" y="2425"/>
                </a:lnTo>
                <a:lnTo>
                  <a:pt x="16669" y="2396"/>
                </a:lnTo>
                <a:lnTo>
                  <a:pt x="16657" y="2388"/>
                </a:lnTo>
                <a:lnTo>
                  <a:pt x="16658" y="2405"/>
                </a:lnTo>
                <a:lnTo>
                  <a:pt x="16669" y="2442"/>
                </a:lnTo>
                <a:lnTo>
                  <a:pt x="16673" y="2502"/>
                </a:lnTo>
                <a:lnTo>
                  <a:pt x="16691" y="2570"/>
                </a:lnTo>
                <a:lnTo>
                  <a:pt x="16706" y="2624"/>
                </a:lnTo>
                <a:lnTo>
                  <a:pt x="16720" y="2744"/>
                </a:lnTo>
                <a:lnTo>
                  <a:pt x="16716" y="2770"/>
                </a:lnTo>
                <a:lnTo>
                  <a:pt x="16708" y="2771"/>
                </a:lnTo>
                <a:lnTo>
                  <a:pt x="16700" y="2750"/>
                </a:lnTo>
                <a:lnTo>
                  <a:pt x="16697" y="2732"/>
                </a:lnTo>
                <a:lnTo>
                  <a:pt x="16685" y="2712"/>
                </a:lnTo>
                <a:lnTo>
                  <a:pt x="16678" y="2720"/>
                </a:lnTo>
                <a:lnTo>
                  <a:pt x="16683" y="2736"/>
                </a:lnTo>
                <a:lnTo>
                  <a:pt x="16678" y="2750"/>
                </a:lnTo>
                <a:lnTo>
                  <a:pt x="16658" y="2742"/>
                </a:lnTo>
                <a:lnTo>
                  <a:pt x="16639" y="2705"/>
                </a:lnTo>
                <a:lnTo>
                  <a:pt x="16607" y="2700"/>
                </a:lnTo>
                <a:lnTo>
                  <a:pt x="16593" y="2669"/>
                </a:lnTo>
                <a:lnTo>
                  <a:pt x="16582" y="2662"/>
                </a:lnTo>
                <a:lnTo>
                  <a:pt x="16538" y="2594"/>
                </a:lnTo>
                <a:lnTo>
                  <a:pt x="16529" y="2594"/>
                </a:lnTo>
                <a:lnTo>
                  <a:pt x="16521" y="2605"/>
                </a:lnTo>
                <a:lnTo>
                  <a:pt x="16509" y="2602"/>
                </a:lnTo>
                <a:lnTo>
                  <a:pt x="16503" y="2589"/>
                </a:lnTo>
                <a:lnTo>
                  <a:pt x="16529" y="2547"/>
                </a:lnTo>
                <a:lnTo>
                  <a:pt x="16541" y="2548"/>
                </a:lnTo>
                <a:lnTo>
                  <a:pt x="16532" y="2538"/>
                </a:lnTo>
                <a:lnTo>
                  <a:pt x="16516" y="2525"/>
                </a:lnTo>
                <a:lnTo>
                  <a:pt x="16501" y="2499"/>
                </a:lnTo>
                <a:lnTo>
                  <a:pt x="16497" y="2499"/>
                </a:lnTo>
                <a:lnTo>
                  <a:pt x="16501" y="2514"/>
                </a:lnTo>
                <a:lnTo>
                  <a:pt x="16513" y="2535"/>
                </a:lnTo>
                <a:lnTo>
                  <a:pt x="16512" y="2558"/>
                </a:lnTo>
                <a:lnTo>
                  <a:pt x="16497" y="2576"/>
                </a:lnTo>
                <a:lnTo>
                  <a:pt x="16472" y="2565"/>
                </a:lnTo>
                <a:lnTo>
                  <a:pt x="16447" y="2533"/>
                </a:lnTo>
                <a:lnTo>
                  <a:pt x="16441" y="2516"/>
                </a:lnTo>
                <a:lnTo>
                  <a:pt x="16415" y="2511"/>
                </a:lnTo>
                <a:lnTo>
                  <a:pt x="16410" y="2487"/>
                </a:lnTo>
                <a:lnTo>
                  <a:pt x="16399" y="2474"/>
                </a:lnTo>
                <a:lnTo>
                  <a:pt x="16428" y="2474"/>
                </a:lnTo>
                <a:lnTo>
                  <a:pt x="16454" y="2485"/>
                </a:lnTo>
                <a:lnTo>
                  <a:pt x="16467" y="2500"/>
                </a:lnTo>
                <a:lnTo>
                  <a:pt x="16481" y="2490"/>
                </a:lnTo>
                <a:lnTo>
                  <a:pt x="16493" y="2455"/>
                </a:lnTo>
                <a:lnTo>
                  <a:pt x="16491" y="2437"/>
                </a:lnTo>
                <a:lnTo>
                  <a:pt x="16481" y="2445"/>
                </a:lnTo>
                <a:lnTo>
                  <a:pt x="16478" y="2428"/>
                </a:lnTo>
                <a:lnTo>
                  <a:pt x="16465" y="2432"/>
                </a:lnTo>
                <a:lnTo>
                  <a:pt x="16470" y="2397"/>
                </a:lnTo>
                <a:lnTo>
                  <a:pt x="16455" y="2370"/>
                </a:lnTo>
                <a:lnTo>
                  <a:pt x="16445" y="2380"/>
                </a:lnTo>
                <a:lnTo>
                  <a:pt x="16442" y="2361"/>
                </a:lnTo>
                <a:lnTo>
                  <a:pt x="16434" y="2353"/>
                </a:lnTo>
                <a:lnTo>
                  <a:pt x="16425" y="2363"/>
                </a:lnTo>
                <a:lnTo>
                  <a:pt x="16419" y="2376"/>
                </a:lnTo>
                <a:lnTo>
                  <a:pt x="16398" y="2371"/>
                </a:lnTo>
                <a:lnTo>
                  <a:pt x="16396" y="2340"/>
                </a:lnTo>
                <a:lnTo>
                  <a:pt x="16421" y="2301"/>
                </a:lnTo>
                <a:lnTo>
                  <a:pt x="16419" y="2284"/>
                </a:lnTo>
                <a:lnTo>
                  <a:pt x="16408" y="2283"/>
                </a:lnTo>
                <a:lnTo>
                  <a:pt x="16390" y="2314"/>
                </a:lnTo>
                <a:lnTo>
                  <a:pt x="16388" y="2287"/>
                </a:lnTo>
                <a:lnTo>
                  <a:pt x="16398" y="2269"/>
                </a:lnTo>
                <a:lnTo>
                  <a:pt x="16394" y="2244"/>
                </a:lnTo>
                <a:lnTo>
                  <a:pt x="16389" y="2246"/>
                </a:lnTo>
                <a:lnTo>
                  <a:pt x="16383" y="2255"/>
                </a:lnTo>
                <a:lnTo>
                  <a:pt x="16379" y="2234"/>
                </a:lnTo>
                <a:lnTo>
                  <a:pt x="16367" y="2233"/>
                </a:lnTo>
                <a:lnTo>
                  <a:pt x="16362" y="2223"/>
                </a:lnTo>
                <a:lnTo>
                  <a:pt x="16352" y="2210"/>
                </a:lnTo>
                <a:lnTo>
                  <a:pt x="16359" y="2180"/>
                </a:lnTo>
                <a:lnTo>
                  <a:pt x="16353" y="2170"/>
                </a:lnTo>
                <a:lnTo>
                  <a:pt x="16345" y="2181"/>
                </a:lnTo>
                <a:lnTo>
                  <a:pt x="16336" y="2209"/>
                </a:lnTo>
                <a:lnTo>
                  <a:pt x="16332" y="2165"/>
                </a:lnTo>
                <a:lnTo>
                  <a:pt x="16319" y="2147"/>
                </a:lnTo>
                <a:lnTo>
                  <a:pt x="16307" y="2163"/>
                </a:lnTo>
                <a:lnTo>
                  <a:pt x="16299" y="2162"/>
                </a:lnTo>
                <a:lnTo>
                  <a:pt x="16294" y="2131"/>
                </a:lnTo>
                <a:lnTo>
                  <a:pt x="16282" y="2150"/>
                </a:lnTo>
                <a:lnTo>
                  <a:pt x="16276" y="2151"/>
                </a:lnTo>
                <a:lnTo>
                  <a:pt x="16273" y="2165"/>
                </a:lnTo>
                <a:lnTo>
                  <a:pt x="16268" y="2135"/>
                </a:lnTo>
                <a:lnTo>
                  <a:pt x="16268" y="2119"/>
                </a:lnTo>
                <a:lnTo>
                  <a:pt x="16250" y="2119"/>
                </a:lnTo>
                <a:lnTo>
                  <a:pt x="16242" y="2126"/>
                </a:lnTo>
                <a:lnTo>
                  <a:pt x="16235" y="2116"/>
                </a:lnTo>
                <a:lnTo>
                  <a:pt x="16215" y="2126"/>
                </a:lnTo>
                <a:lnTo>
                  <a:pt x="16203" y="2125"/>
                </a:lnTo>
                <a:lnTo>
                  <a:pt x="16200" y="2135"/>
                </a:lnTo>
                <a:lnTo>
                  <a:pt x="16207" y="2146"/>
                </a:lnTo>
                <a:lnTo>
                  <a:pt x="16212" y="2169"/>
                </a:lnTo>
                <a:lnTo>
                  <a:pt x="16203" y="2165"/>
                </a:lnTo>
                <a:lnTo>
                  <a:pt x="16197" y="2171"/>
                </a:lnTo>
                <a:lnTo>
                  <a:pt x="16197" y="2188"/>
                </a:lnTo>
                <a:lnTo>
                  <a:pt x="16193" y="2184"/>
                </a:lnTo>
                <a:lnTo>
                  <a:pt x="16178" y="2190"/>
                </a:lnTo>
                <a:lnTo>
                  <a:pt x="16173" y="2183"/>
                </a:lnTo>
                <a:lnTo>
                  <a:pt x="16179" y="2164"/>
                </a:lnTo>
                <a:lnTo>
                  <a:pt x="16188" y="2152"/>
                </a:lnTo>
                <a:lnTo>
                  <a:pt x="16180" y="2130"/>
                </a:lnTo>
                <a:lnTo>
                  <a:pt x="16168" y="2126"/>
                </a:lnTo>
                <a:lnTo>
                  <a:pt x="16168" y="2147"/>
                </a:lnTo>
                <a:lnTo>
                  <a:pt x="16160" y="2158"/>
                </a:lnTo>
                <a:lnTo>
                  <a:pt x="16152" y="2139"/>
                </a:lnTo>
                <a:lnTo>
                  <a:pt x="16141" y="2133"/>
                </a:lnTo>
                <a:lnTo>
                  <a:pt x="16128" y="2111"/>
                </a:lnTo>
                <a:lnTo>
                  <a:pt x="16124" y="2125"/>
                </a:lnTo>
                <a:lnTo>
                  <a:pt x="16114" y="2129"/>
                </a:lnTo>
                <a:lnTo>
                  <a:pt x="16096" y="2130"/>
                </a:lnTo>
                <a:lnTo>
                  <a:pt x="16091" y="2117"/>
                </a:lnTo>
                <a:lnTo>
                  <a:pt x="16088" y="2135"/>
                </a:lnTo>
                <a:lnTo>
                  <a:pt x="16080" y="2145"/>
                </a:lnTo>
                <a:lnTo>
                  <a:pt x="16064" y="2124"/>
                </a:lnTo>
                <a:lnTo>
                  <a:pt x="16054" y="2126"/>
                </a:lnTo>
                <a:lnTo>
                  <a:pt x="16057" y="2146"/>
                </a:lnTo>
                <a:lnTo>
                  <a:pt x="16060" y="2155"/>
                </a:lnTo>
                <a:lnTo>
                  <a:pt x="16045" y="2176"/>
                </a:lnTo>
                <a:lnTo>
                  <a:pt x="16039" y="2169"/>
                </a:lnTo>
                <a:lnTo>
                  <a:pt x="16036" y="2156"/>
                </a:lnTo>
                <a:lnTo>
                  <a:pt x="16029" y="2177"/>
                </a:lnTo>
                <a:lnTo>
                  <a:pt x="16031" y="2206"/>
                </a:lnTo>
                <a:lnTo>
                  <a:pt x="16040" y="2223"/>
                </a:lnTo>
                <a:lnTo>
                  <a:pt x="16044" y="2246"/>
                </a:lnTo>
                <a:lnTo>
                  <a:pt x="16051" y="2251"/>
                </a:lnTo>
                <a:lnTo>
                  <a:pt x="16053" y="2281"/>
                </a:lnTo>
                <a:lnTo>
                  <a:pt x="16068" y="2286"/>
                </a:lnTo>
                <a:lnTo>
                  <a:pt x="16075" y="2303"/>
                </a:lnTo>
                <a:lnTo>
                  <a:pt x="16073" y="2325"/>
                </a:lnTo>
                <a:lnTo>
                  <a:pt x="16084" y="2343"/>
                </a:lnTo>
                <a:lnTo>
                  <a:pt x="16089" y="2360"/>
                </a:lnTo>
                <a:lnTo>
                  <a:pt x="16080" y="2383"/>
                </a:lnTo>
                <a:lnTo>
                  <a:pt x="16073" y="2379"/>
                </a:lnTo>
                <a:lnTo>
                  <a:pt x="16069" y="2362"/>
                </a:lnTo>
                <a:lnTo>
                  <a:pt x="16051" y="2371"/>
                </a:lnTo>
                <a:lnTo>
                  <a:pt x="16039" y="2365"/>
                </a:lnTo>
                <a:lnTo>
                  <a:pt x="16026" y="2370"/>
                </a:lnTo>
                <a:lnTo>
                  <a:pt x="16031" y="2386"/>
                </a:lnTo>
                <a:lnTo>
                  <a:pt x="16023" y="2408"/>
                </a:lnTo>
                <a:lnTo>
                  <a:pt x="16010" y="2410"/>
                </a:lnTo>
                <a:lnTo>
                  <a:pt x="15999" y="2404"/>
                </a:lnTo>
                <a:lnTo>
                  <a:pt x="15970" y="2430"/>
                </a:lnTo>
                <a:lnTo>
                  <a:pt x="15928" y="2442"/>
                </a:lnTo>
                <a:lnTo>
                  <a:pt x="15912" y="2433"/>
                </a:lnTo>
                <a:lnTo>
                  <a:pt x="15890" y="2432"/>
                </a:lnTo>
                <a:lnTo>
                  <a:pt x="15885" y="2437"/>
                </a:lnTo>
                <a:lnTo>
                  <a:pt x="15874" y="2431"/>
                </a:lnTo>
                <a:lnTo>
                  <a:pt x="15814" y="2426"/>
                </a:lnTo>
                <a:lnTo>
                  <a:pt x="15796" y="2402"/>
                </a:lnTo>
                <a:lnTo>
                  <a:pt x="15788" y="2359"/>
                </a:lnTo>
                <a:lnTo>
                  <a:pt x="15797" y="2333"/>
                </a:lnTo>
                <a:lnTo>
                  <a:pt x="15802" y="2328"/>
                </a:lnTo>
                <a:lnTo>
                  <a:pt x="15803" y="2310"/>
                </a:lnTo>
                <a:lnTo>
                  <a:pt x="15784" y="2298"/>
                </a:lnTo>
                <a:lnTo>
                  <a:pt x="15764" y="2299"/>
                </a:lnTo>
                <a:lnTo>
                  <a:pt x="15723" y="2330"/>
                </a:lnTo>
                <a:lnTo>
                  <a:pt x="15669" y="2334"/>
                </a:lnTo>
                <a:lnTo>
                  <a:pt x="15625" y="2353"/>
                </a:lnTo>
                <a:lnTo>
                  <a:pt x="15597" y="2362"/>
                </a:lnTo>
                <a:lnTo>
                  <a:pt x="15591" y="2378"/>
                </a:lnTo>
                <a:lnTo>
                  <a:pt x="15582" y="2378"/>
                </a:lnTo>
                <a:lnTo>
                  <a:pt x="15576" y="2394"/>
                </a:lnTo>
                <a:lnTo>
                  <a:pt x="15561" y="2408"/>
                </a:lnTo>
                <a:lnTo>
                  <a:pt x="15544" y="2435"/>
                </a:lnTo>
                <a:lnTo>
                  <a:pt x="15553" y="2463"/>
                </a:lnTo>
                <a:lnTo>
                  <a:pt x="15562" y="2468"/>
                </a:lnTo>
                <a:lnTo>
                  <a:pt x="15573" y="2460"/>
                </a:lnTo>
                <a:lnTo>
                  <a:pt x="15579" y="2467"/>
                </a:lnTo>
                <a:lnTo>
                  <a:pt x="15572" y="2484"/>
                </a:lnTo>
                <a:lnTo>
                  <a:pt x="15565" y="2487"/>
                </a:lnTo>
                <a:lnTo>
                  <a:pt x="15553" y="2509"/>
                </a:lnTo>
                <a:lnTo>
                  <a:pt x="15554" y="2521"/>
                </a:lnTo>
                <a:lnTo>
                  <a:pt x="15549" y="2513"/>
                </a:lnTo>
                <a:lnTo>
                  <a:pt x="15546" y="2470"/>
                </a:lnTo>
                <a:lnTo>
                  <a:pt x="15528" y="2446"/>
                </a:lnTo>
                <a:lnTo>
                  <a:pt x="15525" y="2430"/>
                </a:lnTo>
                <a:lnTo>
                  <a:pt x="15528" y="2413"/>
                </a:lnTo>
                <a:lnTo>
                  <a:pt x="15514" y="2391"/>
                </a:lnTo>
                <a:lnTo>
                  <a:pt x="15505" y="2389"/>
                </a:lnTo>
                <a:lnTo>
                  <a:pt x="15479" y="2346"/>
                </a:lnTo>
                <a:lnTo>
                  <a:pt x="15472" y="2343"/>
                </a:lnTo>
                <a:lnTo>
                  <a:pt x="15472" y="2357"/>
                </a:lnTo>
                <a:lnTo>
                  <a:pt x="15493" y="2397"/>
                </a:lnTo>
                <a:lnTo>
                  <a:pt x="15495" y="2421"/>
                </a:lnTo>
                <a:lnTo>
                  <a:pt x="15484" y="2442"/>
                </a:lnTo>
                <a:lnTo>
                  <a:pt x="15458" y="2450"/>
                </a:lnTo>
                <a:lnTo>
                  <a:pt x="15449" y="2459"/>
                </a:lnTo>
                <a:lnTo>
                  <a:pt x="15431" y="2456"/>
                </a:lnTo>
                <a:lnTo>
                  <a:pt x="15395" y="2407"/>
                </a:lnTo>
                <a:lnTo>
                  <a:pt x="15394" y="2384"/>
                </a:lnTo>
                <a:lnTo>
                  <a:pt x="15401" y="2370"/>
                </a:lnTo>
                <a:lnTo>
                  <a:pt x="15399" y="2352"/>
                </a:lnTo>
                <a:lnTo>
                  <a:pt x="15381" y="2365"/>
                </a:lnTo>
                <a:lnTo>
                  <a:pt x="15382" y="2390"/>
                </a:lnTo>
                <a:lnTo>
                  <a:pt x="15373" y="2408"/>
                </a:lnTo>
                <a:lnTo>
                  <a:pt x="15350" y="2383"/>
                </a:lnTo>
                <a:lnTo>
                  <a:pt x="15330" y="2384"/>
                </a:lnTo>
                <a:lnTo>
                  <a:pt x="15317" y="2403"/>
                </a:lnTo>
                <a:lnTo>
                  <a:pt x="15320" y="2441"/>
                </a:lnTo>
                <a:lnTo>
                  <a:pt x="15309" y="2467"/>
                </a:lnTo>
                <a:lnTo>
                  <a:pt x="15319" y="2496"/>
                </a:lnTo>
                <a:lnTo>
                  <a:pt x="15334" y="2508"/>
                </a:lnTo>
                <a:lnTo>
                  <a:pt x="15354" y="2483"/>
                </a:lnTo>
                <a:lnTo>
                  <a:pt x="15356" y="2468"/>
                </a:lnTo>
                <a:lnTo>
                  <a:pt x="15381" y="2444"/>
                </a:lnTo>
                <a:lnTo>
                  <a:pt x="15386" y="2461"/>
                </a:lnTo>
                <a:lnTo>
                  <a:pt x="15385" y="2486"/>
                </a:lnTo>
                <a:lnTo>
                  <a:pt x="15360" y="2517"/>
                </a:lnTo>
                <a:lnTo>
                  <a:pt x="15368" y="2535"/>
                </a:lnTo>
                <a:lnTo>
                  <a:pt x="15358" y="2560"/>
                </a:lnTo>
                <a:lnTo>
                  <a:pt x="15342" y="2568"/>
                </a:lnTo>
                <a:lnTo>
                  <a:pt x="15327" y="2554"/>
                </a:lnTo>
                <a:lnTo>
                  <a:pt x="15328" y="2563"/>
                </a:lnTo>
                <a:lnTo>
                  <a:pt x="15335" y="2587"/>
                </a:lnTo>
                <a:lnTo>
                  <a:pt x="15325" y="2614"/>
                </a:lnTo>
                <a:lnTo>
                  <a:pt x="15305" y="2640"/>
                </a:lnTo>
                <a:lnTo>
                  <a:pt x="15313" y="2659"/>
                </a:lnTo>
                <a:lnTo>
                  <a:pt x="15305" y="2670"/>
                </a:lnTo>
                <a:lnTo>
                  <a:pt x="15295" y="2671"/>
                </a:lnTo>
                <a:lnTo>
                  <a:pt x="15275" y="2700"/>
                </a:lnTo>
                <a:lnTo>
                  <a:pt x="15251" y="2706"/>
                </a:lnTo>
                <a:lnTo>
                  <a:pt x="15228" y="2709"/>
                </a:lnTo>
                <a:lnTo>
                  <a:pt x="15221" y="2734"/>
                </a:lnTo>
                <a:lnTo>
                  <a:pt x="15227" y="2764"/>
                </a:lnTo>
                <a:lnTo>
                  <a:pt x="15250" y="2804"/>
                </a:lnTo>
                <a:lnTo>
                  <a:pt x="15260" y="2808"/>
                </a:lnTo>
                <a:lnTo>
                  <a:pt x="15250" y="2813"/>
                </a:lnTo>
                <a:lnTo>
                  <a:pt x="15233" y="2815"/>
                </a:lnTo>
                <a:lnTo>
                  <a:pt x="15228" y="2830"/>
                </a:lnTo>
                <a:lnTo>
                  <a:pt x="15231" y="2840"/>
                </a:lnTo>
                <a:lnTo>
                  <a:pt x="15225" y="2860"/>
                </a:lnTo>
                <a:lnTo>
                  <a:pt x="15212" y="2882"/>
                </a:lnTo>
                <a:lnTo>
                  <a:pt x="15200" y="2884"/>
                </a:lnTo>
                <a:lnTo>
                  <a:pt x="15195" y="2898"/>
                </a:lnTo>
                <a:lnTo>
                  <a:pt x="15198" y="2877"/>
                </a:lnTo>
                <a:lnTo>
                  <a:pt x="15209" y="2863"/>
                </a:lnTo>
                <a:lnTo>
                  <a:pt x="15218" y="2803"/>
                </a:lnTo>
                <a:lnTo>
                  <a:pt x="15209" y="2792"/>
                </a:lnTo>
                <a:lnTo>
                  <a:pt x="15207" y="2773"/>
                </a:lnTo>
                <a:lnTo>
                  <a:pt x="15213" y="2762"/>
                </a:lnTo>
                <a:lnTo>
                  <a:pt x="15212" y="2734"/>
                </a:lnTo>
                <a:lnTo>
                  <a:pt x="15206" y="2702"/>
                </a:lnTo>
                <a:lnTo>
                  <a:pt x="15212" y="2672"/>
                </a:lnTo>
                <a:lnTo>
                  <a:pt x="15225" y="2658"/>
                </a:lnTo>
                <a:lnTo>
                  <a:pt x="15230" y="2638"/>
                </a:lnTo>
                <a:lnTo>
                  <a:pt x="15223" y="2593"/>
                </a:lnTo>
                <a:lnTo>
                  <a:pt x="15219" y="2580"/>
                </a:lnTo>
                <a:lnTo>
                  <a:pt x="15223" y="2566"/>
                </a:lnTo>
                <a:lnTo>
                  <a:pt x="15232" y="2564"/>
                </a:lnTo>
                <a:lnTo>
                  <a:pt x="15238" y="2568"/>
                </a:lnTo>
                <a:lnTo>
                  <a:pt x="15256" y="2557"/>
                </a:lnTo>
                <a:lnTo>
                  <a:pt x="15268" y="2507"/>
                </a:lnTo>
                <a:lnTo>
                  <a:pt x="15266" y="2488"/>
                </a:lnTo>
                <a:lnTo>
                  <a:pt x="15258" y="2464"/>
                </a:lnTo>
                <a:lnTo>
                  <a:pt x="15266" y="2410"/>
                </a:lnTo>
                <a:lnTo>
                  <a:pt x="15277" y="2385"/>
                </a:lnTo>
                <a:lnTo>
                  <a:pt x="15288" y="2347"/>
                </a:lnTo>
                <a:lnTo>
                  <a:pt x="15280" y="2314"/>
                </a:lnTo>
                <a:lnTo>
                  <a:pt x="15276" y="2314"/>
                </a:lnTo>
                <a:lnTo>
                  <a:pt x="15268" y="2329"/>
                </a:lnTo>
                <a:lnTo>
                  <a:pt x="15257" y="2330"/>
                </a:lnTo>
                <a:lnTo>
                  <a:pt x="15242" y="2322"/>
                </a:lnTo>
                <a:lnTo>
                  <a:pt x="15256" y="2322"/>
                </a:lnTo>
                <a:lnTo>
                  <a:pt x="15272" y="2299"/>
                </a:lnTo>
                <a:lnTo>
                  <a:pt x="15284" y="2290"/>
                </a:lnTo>
                <a:lnTo>
                  <a:pt x="15290" y="2267"/>
                </a:lnTo>
                <a:lnTo>
                  <a:pt x="15288" y="2255"/>
                </a:lnTo>
                <a:lnTo>
                  <a:pt x="15296" y="2239"/>
                </a:lnTo>
                <a:lnTo>
                  <a:pt x="15306" y="2203"/>
                </a:lnTo>
                <a:lnTo>
                  <a:pt x="15302" y="2192"/>
                </a:lnTo>
                <a:lnTo>
                  <a:pt x="15308" y="2169"/>
                </a:lnTo>
                <a:lnTo>
                  <a:pt x="15325" y="2155"/>
                </a:lnTo>
                <a:lnTo>
                  <a:pt x="15324" y="2137"/>
                </a:lnTo>
                <a:lnTo>
                  <a:pt x="15315" y="2121"/>
                </a:lnTo>
                <a:lnTo>
                  <a:pt x="15314" y="2111"/>
                </a:lnTo>
                <a:lnTo>
                  <a:pt x="15324" y="2082"/>
                </a:lnTo>
                <a:lnTo>
                  <a:pt x="15321" y="2061"/>
                </a:lnTo>
                <a:lnTo>
                  <a:pt x="15327" y="2042"/>
                </a:lnTo>
                <a:lnTo>
                  <a:pt x="15332" y="2039"/>
                </a:lnTo>
                <a:lnTo>
                  <a:pt x="15341" y="2003"/>
                </a:lnTo>
                <a:lnTo>
                  <a:pt x="15342" y="1959"/>
                </a:lnTo>
                <a:lnTo>
                  <a:pt x="15337" y="1920"/>
                </a:lnTo>
                <a:lnTo>
                  <a:pt x="15325" y="1884"/>
                </a:lnTo>
                <a:lnTo>
                  <a:pt x="15329" y="1872"/>
                </a:lnTo>
                <a:lnTo>
                  <a:pt x="15326" y="1856"/>
                </a:lnTo>
                <a:lnTo>
                  <a:pt x="15319" y="1852"/>
                </a:lnTo>
                <a:lnTo>
                  <a:pt x="15312" y="1859"/>
                </a:lnTo>
                <a:lnTo>
                  <a:pt x="15302" y="1850"/>
                </a:lnTo>
                <a:lnTo>
                  <a:pt x="15296" y="1832"/>
                </a:lnTo>
                <a:lnTo>
                  <a:pt x="15292" y="1832"/>
                </a:lnTo>
                <a:lnTo>
                  <a:pt x="15284" y="1858"/>
                </a:lnTo>
                <a:lnTo>
                  <a:pt x="15279" y="1866"/>
                </a:lnTo>
                <a:lnTo>
                  <a:pt x="15272" y="1857"/>
                </a:lnTo>
                <a:lnTo>
                  <a:pt x="15263" y="1830"/>
                </a:lnTo>
                <a:lnTo>
                  <a:pt x="15266" y="1824"/>
                </a:lnTo>
                <a:lnTo>
                  <a:pt x="15260" y="1816"/>
                </a:lnTo>
                <a:lnTo>
                  <a:pt x="15242" y="1812"/>
                </a:lnTo>
                <a:lnTo>
                  <a:pt x="15233" y="1792"/>
                </a:lnTo>
                <a:lnTo>
                  <a:pt x="15236" y="1785"/>
                </a:lnTo>
                <a:lnTo>
                  <a:pt x="15254" y="1783"/>
                </a:lnTo>
                <a:lnTo>
                  <a:pt x="15277" y="1799"/>
                </a:lnTo>
                <a:lnTo>
                  <a:pt x="15288" y="1815"/>
                </a:lnTo>
                <a:lnTo>
                  <a:pt x="15294" y="1804"/>
                </a:lnTo>
                <a:lnTo>
                  <a:pt x="15299" y="1803"/>
                </a:lnTo>
                <a:lnTo>
                  <a:pt x="15305" y="1816"/>
                </a:lnTo>
                <a:lnTo>
                  <a:pt x="15306" y="1829"/>
                </a:lnTo>
                <a:lnTo>
                  <a:pt x="15311" y="1830"/>
                </a:lnTo>
                <a:lnTo>
                  <a:pt x="15313" y="1813"/>
                </a:lnTo>
                <a:lnTo>
                  <a:pt x="15302" y="1789"/>
                </a:lnTo>
                <a:lnTo>
                  <a:pt x="15301" y="1768"/>
                </a:lnTo>
                <a:lnTo>
                  <a:pt x="15292" y="1746"/>
                </a:lnTo>
                <a:lnTo>
                  <a:pt x="15283" y="1736"/>
                </a:lnTo>
                <a:lnTo>
                  <a:pt x="15278" y="1738"/>
                </a:lnTo>
                <a:lnTo>
                  <a:pt x="15270" y="1746"/>
                </a:lnTo>
                <a:lnTo>
                  <a:pt x="15261" y="1739"/>
                </a:lnTo>
                <a:lnTo>
                  <a:pt x="15259" y="1714"/>
                </a:lnTo>
                <a:lnTo>
                  <a:pt x="15239" y="1684"/>
                </a:lnTo>
                <a:lnTo>
                  <a:pt x="15239" y="1665"/>
                </a:lnTo>
                <a:lnTo>
                  <a:pt x="15229" y="1650"/>
                </a:lnTo>
                <a:lnTo>
                  <a:pt x="15222" y="1632"/>
                </a:lnTo>
                <a:lnTo>
                  <a:pt x="15213" y="1632"/>
                </a:lnTo>
                <a:lnTo>
                  <a:pt x="15202" y="1645"/>
                </a:lnTo>
                <a:lnTo>
                  <a:pt x="15202" y="1666"/>
                </a:lnTo>
                <a:lnTo>
                  <a:pt x="15214" y="1667"/>
                </a:lnTo>
                <a:lnTo>
                  <a:pt x="15223" y="1678"/>
                </a:lnTo>
                <a:lnTo>
                  <a:pt x="15221" y="1690"/>
                </a:lnTo>
                <a:lnTo>
                  <a:pt x="15213" y="1698"/>
                </a:lnTo>
                <a:lnTo>
                  <a:pt x="15213" y="1715"/>
                </a:lnTo>
                <a:lnTo>
                  <a:pt x="15207" y="1720"/>
                </a:lnTo>
                <a:lnTo>
                  <a:pt x="15184" y="1674"/>
                </a:lnTo>
                <a:lnTo>
                  <a:pt x="15184" y="1657"/>
                </a:lnTo>
                <a:lnTo>
                  <a:pt x="15177" y="1634"/>
                </a:lnTo>
                <a:lnTo>
                  <a:pt x="15165" y="1629"/>
                </a:lnTo>
                <a:lnTo>
                  <a:pt x="15115" y="1580"/>
                </a:lnTo>
                <a:lnTo>
                  <a:pt x="15101" y="1572"/>
                </a:lnTo>
                <a:lnTo>
                  <a:pt x="15098" y="1565"/>
                </a:lnTo>
                <a:lnTo>
                  <a:pt x="15068" y="1569"/>
                </a:lnTo>
                <a:lnTo>
                  <a:pt x="15065" y="1550"/>
                </a:lnTo>
                <a:lnTo>
                  <a:pt x="15070" y="1538"/>
                </a:lnTo>
                <a:lnTo>
                  <a:pt x="15068" y="1524"/>
                </a:lnTo>
                <a:lnTo>
                  <a:pt x="15053" y="1529"/>
                </a:lnTo>
                <a:lnTo>
                  <a:pt x="15048" y="1521"/>
                </a:lnTo>
                <a:lnTo>
                  <a:pt x="15034" y="1526"/>
                </a:lnTo>
                <a:lnTo>
                  <a:pt x="15024" y="1543"/>
                </a:lnTo>
                <a:lnTo>
                  <a:pt x="15019" y="1538"/>
                </a:lnTo>
                <a:lnTo>
                  <a:pt x="15007" y="1557"/>
                </a:lnTo>
                <a:lnTo>
                  <a:pt x="15002" y="1579"/>
                </a:lnTo>
                <a:lnTo>
                  <a:pt x="14984" y="1579"/>
                </a:lnTo>
                <a:lnTo>
                  <a:pt x="14974" y="1576"/>
                </a:lnTo>
                <a:lnTo>
                  <a:pt x="14957" y="1606"/>
                </a:lnTo>
                <a:lnTo>
                  <a:pt x="14934" y="1615"/>
                </a:lnTo>
                <a:lnTo>
                  <a:pt x="14925" y="1621"/>
                </a:lnTo>
                <a:lnTo>
                  <a:pt x="14919" y="1613"/>
                </a:lnTo>
                <a:lnTo>
                  <a:pt x="14909" y="1613"/>
                </a:lnTo>
                <a:lnTo>
                  <a:pt x="14903" y="1621"/>
                </a:lnTo>
                <a:lnTo>
                  <a:pt x="14904" y="1644"/>
                </a:lnTo>
                <a:lnTo>
                  <a:pt x="14914" y="1651"/>
                </a:lnTo>
                <a:lnTo>
                  <a:pt x="14921" y="1649"/>
                </a:lnTo>
                <a:lnTo>
                  <a:pt x="14928" y="1680"/>
                </a:lnTo>
                <a:lnTo>
                  <a:pt x="14930" y="1720"/>
                </a:lnTo>
                <a:lnTo>
                  <a:pt x="14921" y="1752"/>
                </a:lnTo>
                <a:lnTo>
                  <a:pt x="14901" y="1754"/>
                </a:lnTo>
                <a:lnTo>
                  <a:pt x="14885" y="1780"/>
                </a:lnTo>
                <a:lnTo>
                  <a:pt x="14859" y="1791"/>
                </a:lnTo>
                <a:lnTo>
                  <a:pt x="14850" y="1787"/>
                </a:lnTo>
                <a:lnTo>
                  <a:pt x="14861" y="1772"/>
                </a:lnTo>
                <a:lnTo>
                  <a:pt x="14872" y="1765"/>
                </a:lnTo>
                <a:lnTo>
                  <a:pt x="14873" y="1739"/>
                </a:lnTo>
                <a:lnTo>
                  <a:pt x="14857" y="1694"/>
                </a:lnTo>
                <a:lnTo>
                  <a:pt x="14866" y="1661"/>
                </a:lnTo>
                <a:lnTo>
                  <a:pt x="14866" y="1640"/>
                </a:lnTo>
                <a:lnTo>
                  <a:pt x="14872" y="1626"/>
                </a:lnTo>
                <a:lnTo>
                  <a:pt x="14864" y="1592"/>
                </a:lnTo>
                <a:lnTo>
                  <a:pt x="14864" y="1569"/>
                </a:lnTo>
                <a:lnTo>
                  <a:pt x="14846" y="1539"/>
                </a:lnTo>
                <a:lnTo>
                  <a:pt x="14835" y="1549"/>
                </a:lnTo>
                <a:lnTo>
                  <a:pt x="14826" y="1539"/>
                </a:lnTo>
                <a:lnTo>
                  <a:pt x="14819" y="1541"/>
                </a:lnTo>
                <a:lnTo>
                  <a:pt x="14815" y="1567"/>
                </a:lnTo>
                <a:lnTo>
                  <a:pt x="14798" y="1569"/>
                </a:lnTo>
                <a:lnTo>
                  <a:pt x="14792" y="1559"/>
                </a:lnTo>
                <a:lnTo>
                  <a:pt x="14778" y="1571"/>
                </a:lnTo>
                <a:lnTo>
                  <a:pt x="14767" y="1601"/>
                </a:lnTo>
                <a:lnTo>
                  <a:pt x="14754" y="1601"/>
                </a:lnTo>
                <a:lnTo>
                  <a:pt x="14753" y="1585"/>
                </a:lnTo>
                <a:lnTo>
                  <a:pt x="14762" y="1561"/>
                </a:lnTo>
                <a:lnTo>
                  <a:pt x="14762" y="1545"/>
                </a:lnTo>
                <a:lnTo>
                  <a:pt x="14752" y="1542"/>
                </a:lnTo>
                <a:lnTo>
                  <a:pt x="14730" y="1597"/>
                </a:lnTo>
                <a:lnTo>
                  <a:pt x="14699" y="1617"/>
                </a:lnTo>
                <a:lnTo>
                  <a:pt x="14689" y="1612"/>
                </a:lnTo>
                <a:lnTo>
                  <a:pt x="14699" y="1582"/>
                </a:lnTo>
                <a:lnTo>
                  <a:pt x="14714" y="1577"/>
                </a:lnTo>
                <a:lnTo>
                  <a:pt x="14728" y="1540"/>
                </a:lnTo>
                <a:lnTo>
                  <a:pt x="14724" y="1516"/>
                </a:lnTo>
                <a:lnTo>
                  <a:pt x="14731" y="1496"/>
                </a:lnTo>
                <a:lnTo>
                  <a:pt x="14731" y="1486"/>
                </a:lnTo>
                <a:lnTo>
                  <a:pt x="14745" y="1472"/>
                </a:lnTo>
                <a:lnTo>
                  <a:pt x="14743" y="1463"/>
                </a:lnTo>
                <a:lnTo>
                  <a:pt x="14723" y="1454"/>
                </a:lnTo>
                <a:lnTo>
                  <a:pt x="14718" y="1444"/>
                </a:lnTo>
                <a:lnTo>
                  <a:pt x="14716" y="1411"/>
                </a:lnTo>
                <a:lnTo>
                  <a:pt x="14710" y="1408"/>
                </a:lnTo>
                <a:lnTo>
                  <a:pt x="14692" y="1433"/>
                </a:lnTo>
                <a:lnTo>
                  <a:pt x="14674" y="1428"/>
                </a:lnTo>
                <a:lnTo>
                  <a:pt x="14667" y="1396"/>
                </a:lnTo>
                <a:lnTo>
                  <a:pt x="14655" y="1397"/>
                </a:lnTo>
                <a:lnTo>
                  <a:pt x="14642" y="1418"/>
                </a:lnTo>
                <a:lnTo>
                  <a:pt x="14626" y="1386"/>
                </a:lnTo>
                <a:lnTo>
                  <a:pt x="14617" y="1385"/>
                </a:lnTo>
                <a:lnTo>
                  <a:pt x="14598" y="1413"/>
                </a:lnTo>
                <a:lnTo>
                  <a:pt x="14595" y="1432"/>
                </a:lnTo>
                <a:lnTo>
                  <a:pt x="14582" y="1438"/>
                </a:lnTo>
                <a:lnTo>
                  <a:pt x="14591" y="1461"/>
                </a:lnTo>
                <a:lnTo>
                  <a:pt x="14578" y="1482"/>
                </a:lnTo>
                <a:lnTo>
                  <a:pt x="14575" y="1520"/>
                </a:lnTo>
                <a:lnTo>
                  <a:pt x="14580" y="1548"/>
                </a:lnTo>
                <a:lnTo>
                  <a:pt x="14566" y="1576"/>
                </a:lnTo>
                <a:lnTo>
                  <a:pt x="14564" y="1681"/>
                </a:lnTo>
                <a:lnTo>
                  <a:pt x="14580" y="1706"/>
                </a:lnTo>
                <a:lnTo>
                  <a:pt x="14580" y="1732"/>
                </a:lnTo>
                <a:lnTo>
                  <a:pt x="14568" y="1732"/>
                </a:lnTo>
                <a:lnTo>
                  <a:pt x="14570" y="1760"/>
                </a:lnTo>
                <a:lnTo>
                  <a:pt x="14583" y="1787"/>
                </a:lnTo>
                <a:lnTo>
                  <a:pt x="14596" y="1786"/>
                </a:lnTo>
                <a:lnTo>
                  <a:pt x="14611" y="1819"/>
                </a:lnTo>
                <a:lnTo>
                  <a:pt x="14630" y="1826"/>
                </a:lnTo>
                <a:lnTo>
                  <a:pt x="14610" y="1847"/>
                </a:lnTo>
                <a:lnTo>
                  <a:pt x="14617" y="1875"/>
                </a:lnTo>
                <a:lnTo>
                  <a:pt x="14617" y="1892"/>
                </a:lnTo>
                <a:lnTo>
                  <a:pt x="14641" y="1896"/>
                </a:lnTo>
                <a:lnTo>
                  <a:pt x="14658" y="1884"/>
                </a:lnTo>
                <a:lnTo>
                  <a:pt x="14679" y="1899"/>
                </a:lnTo>
                <a:lnTo>
                  <a:pt x="14700" y="1902"/>
                </a:lnTo>
                <a:lnTo>
                  <a:pt x="14705" y="1915"/>
                </a:lnTo>
                <a:lnTo>
                  <a:pt x="14694" y="1929"/>
                </a:lnTo>
                <a:lnTo>
                  <a:pt x="14682" y="1925"/>
                </a:lnTo>
                <a:lnTo>
                  <a:pt x="14672" y="1927"/>
                </a:lnTo>
                <a:lnTo>
                  <a:pt x="14656" y="1914"/>
                </a:lnTo>
                <a:lnTo>
                  <a:pt x="14625" y="1935"/>
                </a:lnTo>
                <a:lnTo>
                  <a:pt x="14616" y="1925"/>
                </a:lnTo>
                <a:lnTo>
                  <a:pt x="14603" y="1934"/>
                </a:lnTo>
                <a:lnTo>
                  <a:pt x="14590" y="1929"/>
                </a:lnTo>
                <a:lnTo>
                  <a:pt x="14577" y="1929"/>
                </a:lnTo>
                <a:lnTo>
                  <a:pt x="14568" y="1946"/>
                </a:lnTo>
                <a:lnTo>
                  <a:pt x="14541" y="1945"/>
                </a:lnTo>
                <a:lnTo>
                  <a:pt x="14531" y="1963"/>
                </a:lnTo>
                <a:lnTo>
                  <a:pt x="14533" y="1972"/>
                </a:lnTo>
                <a:lnTo>
                  <a:pt x="14547" y="1980"/>
                </a:lnTo>
                <a:lnTo>
                  <a:pt x="14550" y="1999"/>
                </a:lnTo>
                <a:lnTo>
                  <a:pt x="14566" y="1993"/>
                </a:lnTo>
                <a:lnTo>
                  <a:pt x="14574" y="2004"/>
                </a:lnTo>
                <a:lnTo>
                  <a:pt x="14588" y="1988"/>
                </a:lnTo>
                <a:lnTo>
                  <a:pt x="14601" y="2018"/>
                </a:lnTo>
                <a:lnTo>
                  <a:pt x="14619" y="2036"/>
                </a:lnTo>
                <a:lnTo>
                  <a:pt x="14634" y="2083"/>
                </a:lnTo>
                <a:lnTo>
                  <a:pt x="14621" y="2130"/>
                </a:lnTo>
                <a:lnTo>
                  <a:pt x="14602" y="2146"/>
                </a:lnTo>
                <a:lnTo>
                  <a:pt x="14613" y="2093"/>
                </a:lnTo>
                <a:lnTo>
                  <a:pt x="14605" y="2079"/>
                </a:lnTo>
                <a:lnTo>
                  <a:pt x="14605" y="2047"/>
                </a:lnTo>
                <a:lnTo>
                  <a:pt x="14584" y="2044"/>
                </a:lnTo>
                <a:lnTo>
                  <a:pt x="14579" y="2038"/>
                </a:lnTo>
                <a:lnTo>
                  <a:pt x="14579" y="2024"/>
                </a:lnTo>
                <a:lnTo>
                  <a:pt x="14571" y="2018"/>
                </a:lnTo>
                <a:lnTo>
                  <a:pt x="14558" y="2031"/>
                </a:lnTo>
                <a:lnTo>
                  <a:pt x="14541" y="2033"/>
                </a:lnTo>
                <a:lnTo>
                  <a:pt x="14526" y="2058"/>
                </a:lnTo>
                <a:lnTo>
                  <a:pt x="14540" y="2066"/>
                </a:lnTo>
                <a:lnTo>
                  <a:pt x="14532" y="2080"/>
                </a:lnTo>
                <a:lnTo>
                  <a:pt x="14518" y="2079"/>
                </a:lnTo>
                <a:lnTo>
                  <a:pt x="14527" y="2098"/>
                </a:lnTo>
                <a:lnTo>
                  <a:pt x="14524" y="2112"/>
                </a:lnTo>
                <a:lnTo>
                  <a:pt x="14504" y="2137"/>
                </a:lnTo>
                <a:lnTo>
                  <a:pt x="14502" y="2113"/>
                </a:lnTo>
                <a:lnTo>
                  <a:pt x="14496" y="2110"/>
                </a:lnTo>
                <a:lnTo>
                  <a:pt x="14487" y="2123"/>
                </a:lnTo>
                <a:lnTo>
                  <a:pt x="14491" y="2147"/>
                </a:lnTo>
                <a:lnTo>
                  <a:pt x="14487" y="2172"/>
                </a:lnTo>
                <a:lnTo>
                  <a:pt x="14475" y="2172"/>
                </a:lnTo>
                <a:lnTo>
                  <a:pt x="14473" y="2137"/>
                </a:lnTo>
                <a:lnTo>
                  <a:pt x="14462" y="2115"/>
                </a:lnTo>
                <a:lnTo>
                  <a:pt x="14459" y="2125"/>
                </a:lnTo>
                <a:lnTo>
                  <a:pt x="14462" y="2146"/>
                </a:lnTo>
                <a:lnTo>
                  <a:pt x="14450" y="2181"/>
                </a:lnTo>
                <a:lnTo>
                  <a:pt x="14445" y="2213"/>
                </a:lnTo>
                <a:lnTo>
                  <a:pt x="14430" y="2196"/>
                </a:lnTo>
                <a:lnTo>
                  <a:pt x="14430" y="2182"/>
                </a:lnTo>
                <a:lnTo>
                  <a:pt x="14444" y="2129"/>
                </a:lnTo>
                <a:lnTo>
                  <a:pt x="14438" y="2111"/>
                </a:lnTo>
                <a:lnTo>
                  <a:pt x="14424" y="2107"/>
                </a:lnTo>
                <a:lnTo>
                  <a:pt x="14388" y="2128"/>
                </a:lnTo>
                <a:lnTo>
                  <a:pt x="14375" y="2121"/>
                </a:lnTo>
                <a:lnTo>
                  <a:pt x="14355" y="2145"/>
                </a:lnTo>
                <a:lnTo>
                  <a:pt x="14344" y="2140"/>
                </a:lnTo>
                <a:lnTo>
                  <a:pt x="14332" y="2127"/>
                </a:lnTo>
                <a:lnTo>
                  <a:pt x="14314" y="2132"/>
                </a:lnTo>
                <a:lnTo>
                  <a:pt x="14330" y="2156"/>
                </a:lnTo>
                <a:lnTo>
                  <a:pt x="14320" y="2173"/>
                </a:lnTo>
                <a:lnTo>
                  <a:pt x="14315" y="2169"/>
                </a:lnTo>
                <a:lnTo>
                  <a:pt x="14313" y="2158"/>
                </a:lnTo>
                <a:lnTo>
                  <a:pt x="14308" y="2154"/>
                </a:lnTo>
                <a:lnTo>
                  <a:pt x="14302" y="2175"/>
                </a:lnTo>
                <a:lnTo>
                  <a:pt x="14295" y="2183"/>
                </a:lnTo>
                <a:lnTo>
                  <a:pt x="14294" y="2233"/>
                </a:lnTo>
                <a:lnTo>
                  <a:pt x="14302" y="2247"/>
                </a:lnTo>
                <a:lnTo>
                  <a:pt x="14318" y="2221"/>
                </a:lnTo>
                <a:lnTo>
                  <a:pt x="14325" y="2234"/>
                </a:lnTo>
                <a:lnTo>
                  <a:pt x="14348" y="2210"/>
                </a:lnTo>
                <a:lnTo>
                  <a:pt x="14356" y="2213"/>
                </a:lnTo>
                <a:lnTo>
                  <a:pt x="14353" y="2236"/>
                </a:lnTo>
                <a:lnTo>
                  <a:pt x="14315" y="2262"/>
                </a:lnTo>
                <a:lnTo>
                  <a:pt x="14309" y="2286"/>
                </a:lnTo>
                <a:lnTo>
                  <a:pt x="14293" y="2303"/>
                </a:lnTo>
                <a:lnTo>
                  <a:pt x="14263" y="2310"/>
                </a:lnTo>
                <a:lnTo>
                  <a:pt x="14261" y="2328"/>
                </a:lnTo>
                <a:lnTo>
                  <a:pt x="14266" y="2342"/>
                </a:lnTo>
                <a:lnTo>
                  <a:pt x="14243" y="2351"/>
                </a:lnTo>
                <a:lnTo>
                  <a:pt x="14231" y="2342"/>
                </a:lnTo>
                <a:lnTo>
                  <a:pt x="14224" y="2345"/>
                </a:lnTo>
                <a:lnTo>
                  <a:pt x="14220" y="2365"/>
                </a:lnTo>
                <a:lnTo>
                  <a:pt x="14212" y="2371"/>
                </a:lnTo>
                <a:lnTo>
                  <a:pt x="14195" y="2381"/>
                </a:lnTo>
                <a:lnTo>
                  <a:pt x="14190" y="2394"/>
                </a:lnTo>
                <a:lnTo>
                  <a:pt x="14198" y="2413"/>
                </a:lnTo>
                <a:lnTo>
                  <a:pt x="14193" y="2414"/>
                </a:lnTo>
                <a:lnTo>
                  <a:pt x="14189" y="2435"/>
                </a:lnTo>
                <a:lnTo>
                  <a:pt x="14181" y="2441"/>
                </a:lnTo>
                <a:lnTo>
                  <a:pt x="14175" y="2425"/>
                </a:lnTo>
                <a:lnTo>
                  <a:pt x="14170" y="2425"/>
                </a:lnTo>
                <a:lnTo>
                  <a:pt x="14157" y="2456"/>
                </a:lnTo>
                <a:lnTo>
                  <a:pt x="14159" y="2468"/>
                </a:lnTo>
                <a:lnTo>
                  <a:pt x="14155" y="2476"/>
                </a:lnTo>
                <a:lnTo>
                  <a:pt x="14155" y="2498"/>
                </a:lnTo>
                <a:lnTo>
                  <a:pt x="14142" y="2523"/>
                </a:lnTo>
                <a:lnTo>
                  <a:pt x="14144" y="2543"/>
                </a:lnTo>
                <a:lnTo>
                  <a:pt x="14127" y="2553"/>
                </a:lnTo>
                <a:lnTo>
                  <a:pt x="14104" y="2554"/>
                </a:lnTo>
                <a:lnTo>
                  <a:pt x="14091" y="2573"/>
                </a:lnTo>
                <a:lnTo>
                  <a:pt x="14091" y="2595"/>
                </a:lnTo>
                <a:lnTo>
                  <a:pt x="14101" y="2596"/>
                </a:lnTo>
                <a:lnTo>
                  <a:pt x="14107" y="2580"/>
                </a:lnTo>
                <a:lnTo>
                  <a:pt x="14139" y="2593"/>
                </a:lnTo>
                <a:lnTo>
                  <a:pt x="14132" y="2610"/>
                </a:lnTo>
                <a:lnTo>
                  <a:pt x="14118" y="2606"/>
                </a:lnTo>
                <a:lnTo>
                  <a:pt x="14115" y="2615"/>
                </a:lnTo>
                <a:lnTo>
                  <a:pt x="14125" y="2628"/>
                </a:lnTo>
                <a:lnTo>
                  <a:pt x="14123" y="2674"/>
                </a:lnTo>
                <a:lnTo>
                  <a:pt x="14110" y="2688"/>
                </a:lnTo>
                <a:lnTo>
                  <a:pt x="14113" y="2705"/>
                </a:lnTo>
                <a:lnTo>
                  <a:pt x="14111" y="2726"/>
                </a:lnTo>
                <a:lnTo>
                  <a:pt x="14096" y="2691"/>
                </a:lnTo>
                <a:lnTo>
                  <a:pt x="14084" y="2697"/>
                </a:lnTo>
                <a:lnTo>
                  <a:pt x="14070" y="2663"/>
                </a:lnTo>
                <a:lnTo>
                  <a:pt x="14060" y="2660"/>
                </a:lnTo>
                <a:lnTo>
                  <a:pt x="14057" y="2669"/>
                </a:lnTo>
                <a:lnTo>
                  <a:pt x="14066" y="2682"/>
                </a:lnTo>
                <a:lnTo>
                  <a:pt x="14067" y="2703"/>
                </a:lnTo>
                <a:lnTo>
                  <a:pt x="14059" y="2718"/>
                </a:lnTo>
                <a:lnTo>
                  <a:pt x="14068" y="2741"/>
                </a:lnTo>
                <a:lnTo>
                  <a:pt x="14081" y="2730"/>
                </a:lnTo>
                <a:lnTo>
                  <a:pt x="14102" y="2742"/>
                </a:lnTo>
                <a:lnTo>
                  <a:pt x="14118" y="2745"/>
                </a:lnTo>
                <a:lnTo>
                  <a:pt x="14120" y="2767"/>
                </a:lnTo>
                <a:lnTo>
                  <a:pt x="14133" y="2784"/>
                </a:lnTo>
                <a:lnTo>
                  <a:pt x="14146" y="2778"/>
                </a:lnTo>
                <a:lnTo>
                  <a:pt x="14153" y="2772"/>
                </a:lnTo>
                <a:lnTo>
                  <a:pt x="14158" y="2785"/>
                </a:lnTo>
                <a:lnTo>
                  <a:pt x="14145" y="2797"/>
                </a:lnTo>
                <a:lnTo>
                  <a:pt x="14128" y="2798"/>
                </a:lnTo>
                <a:lnTo>
                  <a:pt x="14116" y="2779"/>
                </a:lnTo>
                <a:lnTo>
                  <a:pt x="14108" y="2785"/>
                </a:lnTo>
                <a:lnTo>
                  <a:pt x="14106" y="2803"/>
                </a:lnTo>
                <a:lnTo>
                  <a:pt x="14099" y="2811"/>
                </a:lnTo>
                <a:lnTo>
                  <a:pt x="14115" y="2843"/>
                </a:lnTo>
                <a:lnTo>
                  <a:pt x="14126" y="2835"/>
                </a:lnTo>
                <a:lnTo>
                  <a:pt x="14148" y="2834"/>
                </a:lnTo>
                <a:lnTo>
                  <a:pt x="14155" y="2864"/>
                </a:lnTo>
                <a:lnTo>
                  <a:pt x="14163" y="2876"/>
                </a:lnTo>
                <a:lnTo>
                  <a:pt x="14170" y="2862"/>
                </a:lnTo>
                <a:lnTo>
                  <a:pt x="14191" y="2864"/>
                </a:lnTo>
                <a:lnTo>
                  <a:pt x="14186" y="2883"/>
                </a:lnTo>
                <a:lnTo>
                  <a:pt x="14206" y="2906"/>
                </a:lnTo>
                <a:lnTo>
                  <a:pt x="14222" y="2906"/>
                </a:lnTo>
                <a:lnTo>
                  <a:pt x="14232" y="2938"/>
                </a:lnTo>
                <a:lnTo>
                  <a:pt x="14222" y="2980"/>
                </a:lnTo>
                <a:lnTo>
                  <a:pt x="14195" y="3007"/>
                </a:lnTo>
                <a:lnTo>
                  <a:pt x="14184" y="3032"/>
                </a:lnTo>
                <a:lnTo>
                  <a:pt x="14185" y="3047"/>
                </a:lnTo>
                <a:lnTo>
                  <a:pt x="14208" y="3087"/>
                </a:lnTo>
                <a:lnTo>
                  <a:pt x="14223" y="3098"/>
                </a:lnTo>
                <a:lnTo>
                  <a:pt x="14198" y="3099"/>
                </a:lnTo>
                <a:lnTo>
                  <a:pt x="14170" y="3061"/>
                </a:lnTo>
                <a:lnTo>
                  <a:pt x="14170" y="3036"/>
                </a:lnTo>
                <a:lnTo>
                  <a:pt x="14182" y="2990"/>
                </a:lnTo>
                <a:lnTo>
                  <a:pt x="14193" y="2978"/>
                </a:lnTo>
                <a:lnTo>
                  <a:pt x="14191" y="2961"/>
                </a:lnTo>
                <a:lnTo>
                  <a:pt x="14199" y="2937"/>
                </a:lnTo>
                <a:lnTo>
                  <a:pt x="14194" y="2927"/>
                </a:lnTo>
                <a:lnTo>
                  <a:pt x="14147" y="2961"/>
                </a:lnTo>
                <a:lnTo>
                  <a:pt x="14123" y="2976"/>
                </a:lnTo>
                <a:lnTo>
                  <a:pt x="14116" y="3004"/>
                </a:lnTo>
                <a:lnTo>
                  <a:pt x="14099" y="3015"/>
                </a:lnTo>
                <a:lnTo>
                  <a:pt x="14086" y="3006"/>
                </a:lnTo>
                <a:lnTo>
                  <a:pt x="14070" y="3012"/>
                </a:lnTo>
                <a:lnTo>
                  <a:pt x="14050" y="3041"/>
                </a:lnTo>
                <a:lnTo>
                  <a:pt x="13999" y="3072"/>
                </a:lnTo>
                <a:lnTo>
                  <a:pt x="13962" y="3086"/>
                </a:lnTo>
                <a:lnTo>
                  <a:pt x="13946" y="3086"/>
                </a:lnTo>
                <a:lnTo>
                  <a:pt x="13929" y="3114"/>
                </a:lnTo>
                <a:lnTo>
                  <a:pt x="13910" y="3115"/>
                </a:lnTo>
                <a:lnTo>
                  <a:pt x="13900" y="3129"/>
                </a:lnTo>
                <a:lnTo>
                  <a:pt x="13916" y="3150"/>
                </a:lnTo>
                <a:lnTo>
                  <a:pt x="13915" y="3175"/>
                </a:lnTo>
                <a:lnTo>
                  <a:pt x="13911" y="3198"/>
                </a:lnTo>
                <a:lnTo>
                  <a:pt x="13919" y="3212"/>
                </a:lnTo>
                <a:lnTo>
                  <a:pt x="13930" y="3213"/>
                </a:lnTo>
                <a:lnTo>
                  <a:pt x="13933" y="3227"/>
                </a:lnTo>
                <a:lnTo>
                  <a:pt x="13928" y="3244"/>
                </a:lnTo>
                <a:lnTo>
                  <a:pt x="13952" y="3268"/>
                </a:lnTo>
                <a:lnTo>
                  <a:pt x="13969" y="3320"/>
                </a:lnTo>
                <a:lnTo>
                  <a:pt x="13968" y="3360"/>
                </a:lnTo>
                <a:lnTo>
                  <a:pt x="13973" y="3379"/>
                </a:lnTo>
                <a:lnTo>
                  <a:pt x="13979" y="3379"/>
                </a:lnTo>
                <a:lnTo>
                  <a:pt x="13982" y="3410"/>
                </a:lnTo>
                <a:lnTo>
                  <a:pt x="14001" y="3431"/>
                </a:lnTo>
                <a:lnTo>
                  <a:pt x="14017" y="3429"/>
                </a:lnTo>
                <a:lnTo>
                  <a:pt x="14063" y="3432"/>
                </a:lnTo>
                <a:lnTo>
                  <a:pt x="14080" y="3415"/>
                </a:lnTo>
                <a:lnTo>
                  <a:pt x="14080" y="3432"/>
                </a:lnTo>
                <a:lnTo>
                  <a:pt x="14086" y="3451"/>
                </a:lnTo>
                <a:lnTo>
                  <a:pt x="14085" y="3480"/>
                </a:lnTo>
                <a:lnTo>
                  <a:pt x="14106" y="3498"/>
                </a:lnTo>
                <a:lnTo>
                  <a:pt x="14116" y="3530"/>
                </a:lnTo>
                <a:lnTo>
                  <a:pt x="14152" y="3532"/>
                </a:lnTo>
                <a:lnTo>
                  <a:pt x="14175" y="3558"/>
                </a:lnTo>
                <a:lnTo>
                  <a:pt x="14184" y="3558"/>
                </a:lnTo>
                <a:lnTo>
                  <a:pt x="14198" y="3585"/>
                </a:lnTo>
                <a:lnTo>
                  <a:pt x="14202" y="3644"/>
                </a:lnTo>
                <a:lnTo>
                  <a:pt x="14206" y="3668"/>
                </a:lnTo>
                <a:lnTo>
                  <a:pt x="14203" y="3694"/>
                </a:lnTo>
                <a:lnTo>
                  <a:pt x="14218" y="3725"/>
                </a:lnTo>
                <a:lnTo>
                  <a:pt x="14231" y="3741"/>
                </a:lnTo>
                <a:lnTo>
                  <a:pt x="14252" y="3793"/>
                </a:lnTo>
                <a:lnTo>
                  <a:pt x="14260" y="3844"/>
                </a:lnTo>
                <a:lnTo>
                  <a:pt x="14279" y="3871"/>
                </a:lnTo>
                <a:lnTo>
                  <a:pt x="14284" y="3894"/>
                </a:lnTo>
                <a:lnTo>
                  <a:pt x="14269" y="3944"/>
                </a:lnTo>
                <a:lnTo>
                  <a:pt x="14260" y="3947"/>
                </a:lnTo>
                <a:lnTo>
                  <a:pt x="14250" y="3940"/>
                </a:lnTo>
                <a:lnTo>
                  <a:pt x="14262" y="3973"/>
                </a:lnTo>
                <a:lnTo>
                  <a:pt x="14285" y="3977"/>
                </a:lnTo>
                <a:lnTo>
                  <a:pt x="14299" y="3993"/>
                </a:lnTo>
                <a:lnTo>
                  <a:pt x="14324" y="4039"/>
                </a:lnTo>
                <a:lnTo>
                  <a:pt x="14347" y="4055"/>
                </a:lnTo>
                <a:lnTo>
                  <a:pt x="14350" y="4051"/>
                </a:lnTo>
                <a:lnTo>
                  <a:pt x="14360" y="4057"/>
                </a:lnTo>
                <a:lnTo>
                  <a:pt x="14382" y="4028"/>
                </a:lnTo>
                <a:lnTo>
                  <a:pt x="14404" y="4021"/>
                </a:lnTo>
                <a:lnTo>
                  <a:pt x="14429" y="4049"/>
                </a:lnTo>
                <a:lnTo>
                  <a:pt x="14448" y="4060"/>
                </a:lnTo>
                <a:lnTo>
                  <a:pt x="14460" y="4061"/>
                </a:lnTo>
                <a:lnTo>
                  <a:pt x="14468" y="4090"/>
                </a:lnTo>
                <a:lnTo>
                  <a:pt x="14471" y="4136"/>
                </a:lnTo>
                <a:lnTo>
                  <a:pt x="14464" y="4094"/>
                </a:lnTo>
                <a:lnTo>
                  <a:pt x="14454" y="4071"/>
                </a:lnTo>
                <a:lnTo>
                  <a:pt x="14433" y="4071"/>
                </a:lnTo>
                <a:lnTo>
                  <a:pt x="14404" y="4033"/>
                </a:lnTo>
                <a:lnTo>
                  <a:pt x="14390" y="4034"/>
                </a:lnTo>
                <a:lnTo>
                  <a:pt x="14369" y="4070"/>
                </a:lnTo>
                <a:lnTo>
                  <a:pt x="14369" y="4101"/>
                </a:lnTo>
                <a:lnTo>
                  <a:pt x="14371" y="4118"/>
                </a:lnTo>
                <a:lnTo>
                  <a:pt x="14344" y="4070"/>
                </a:lnTo>
                <a:lnTo>
                  <a:pt x="14317" y="4070"/>
                </a:lnTo>
                <a:lnTo>
                  <a:pt x="14302" y="4051"/>
                </a:lnTo>
                <a:lnTo>
                  <a:pt x="14303" y="4027"/>
                </a:lnTo>
                <a:lnTo>
                  <a:pt x="14290" y="3997"/>
                </a:lnTo>
                <a:lnTo>
                  <a:pt x="14269" y="3989"/>
                </a:lnTo>
                <a:lnTo>
                  <a:pt x="14248" y="3991"/>
                </a:lnTo>
                <a:lnTo>
                  <a:pt x="14223" y="3964"/>
                </a:lnTo>
                <a:lnTo>
                  <a:pt x="14229" y="3955"/>
                </a:lnTo>
                <a:lnTo>
                  <a:pt x="14229" y="3929"/>
                </a:lnTo>
                <a:lnTo>
                  <a:pt x="14238" y="3918"/>
                </a:lnTo>
                <a:lnTo>
                  <a:pt x="14235" y="3900"/>
                </a:lnTo>
                <a:lnTo>
                  <a:pt x="14233" y="3847"/>
                </a:lnTo>
                <a:lnTo>
                  <a:pt x="14225" y="3808"/>
                </a:lnTo>
                <a:lnTo>
                  <a:pt x="14214" y="3795"/>
                </a:lnTo>
                <a:lnTo>
                  <a:pt x="14206" y="3831"/>
                </a:lnTo>
                <a:lnTo>
                  <a:pt x="14196" y="3838"/>
                </a:lnTo>
                <a:lnTo>
                  <a:pt x="14198" y="3866"/>
                </a:lnTo>
                <a:lnTo>
                  <a:pt x="14190" y="3883"/>
                </a:lnTo>
                <a:lnTo>
                  <a:pt x="14194" y="3899"/>
                </a:lnTo>
                <a:lnTo>
                  <a:pt x="14190" y="3922"/>
                </a:lnTo>
                <a:lnTo>
                  <a:pt x="14181" y="3924"/>
                </a:lnTo>
                <a:lnTo>
                  <a:pt x="14175" y="3852"/>
                </a:lnTo>
                <a:lnTo>
                  <a:pt x="14184" y="3832"/>
                </a:lnTo>
                <a:lnTo>
                  <a:pt x="14183" y="3807"/>
                </a:lnTo>
                <a:lnTo>
                  <a:pt x="14161" y="3777"/>
                </a:lnTo>
                <a:lnTo>
                  <a:pt x="14160" y="3740"/>
                </a:lnTo>
                <a:lnTo>
                  <a:pt x="14152" y="3714"/>
                </a:lnTo>
                <a:lnTo>
                  <a:pt x="14152" y="3684"/>
                </a:lnTo>
                <a:lnTo>
                  <a:pt x="14172" y="3664"/>
                </a:lnTo>
                <a:lnTo>
                  <a:pt x="14173" y="3647"/>
                </a:lnTo>
                <a:lnTo>
                  <a:pt x="14170" y="3625"/>
                </a:lnTo>
                <a:lnTo>
                  <a:pt x="14174" y="3584"/>
                </a:lnTo>
                <a:lnTo>
                  <a:pt x="14158" y="3582"/>
                </a:lnTo>
                <a:lnTo>
                  <a:pt x="14152" y="3584"/>
                </a:lnTo>
                <a:lnTo>
                  <a:pt x="14142" y="3567"/>
                </a:lnTo>
                <a:lnTo>
                  <a:pt x="14114" y="3596"/>
                </a:lnTo>
                <a:lnTo>
                  <a:pt x="14078" y="3605"/>
                </a:lnTo>
                <a:lnTo>
                  <a:pt x="14058" y="3603"/>
                </a:lnTo>
                <a:lnTo>
                  <a:pt x="14030" y="3555"/>
                </a:lnTo>
                <a:lnTo>
                  <a:pt x="14015" y="3541"/>
                </a:lnTo>
                <a:lnTo>
                  <a:pt x="14012" y="3519"/>
                </a:lnTo>
                <a:lnTo>
                  <a:pt x="13973" y="3511"/>
                </a:lnTo>
                <a:lnTo>
                  <a:pt x="13956" y="3492"/>
                </a:lnTo>
                <a:lnTo>
                  <a:pt x="13940" y="3463"/>
                </a:lnTo>
                <a:lnTo>
                  <a:pt x="13893" y="3465"/>
                </a:lnTo>
                <a:lnTo>
                  <a:pt x="13879" y="3455"/>
                </a:lnTo>
                <a:lnTo>
                  <a:pt x="13864" y="3470"/>
                </a:lnTo>
                <a:lnTo>
                  <a:pt x="13848" y="3513"/>
                </a:lnTo>
                <a:lnTo>
                  <a:pt x="13846" y="3539"/>
                </a:lnTo>
                <a:lnTo>
                  <a:pt x="13839" y="3547"/>
                </a:lnTo>
                <a:lnTo>
                  <a:pt x="13832" y="3540"/>
                </a:lnTo>
                <a:lnTo>
                  <a:pt x="13828" y="3553"/>
                </a:lnTo>
                <a:lnTo>
                  <a:pt x="13837" y="3570"/>
                </a:lnTo>
                <a:lnTo>
                  <a:pt x="13859" y="3546"/>
                </a:lnTo>
                <a:lnTo>
                  <a:pt x="13884" y="3556"/>
                </a:lnTo>
                <a:lnTo>
                  <a:pt x="13897" y="3597"/>
                </a:lnTo>
                <a:lnTo>
                  <a:pt x="13882" y="3643"/>
                </a:lnTo>
                <a:lnTo>
                  <a:pt x="13863" y="3650"/>
                </a:lnTo>
                <a:lnTo>
                  <a:pt x="13832" y="3628"/>
                </a:lnTo>
                <a:lnTo>
                  <a:pt x="13814" y="3592"/>
                </a:lnTo>
                <a:lnTo>
                  <a:pt x="13804" y="3592"/>
                </a:lnTo>
                <a:lnTo>
                  <a:pt x="13785" y="3615"/>
                </a:lnTo>
                <a:lnTo>
                  <a:pt x="13779" y="3628"/>
                </a:lnTo>
                <a:lnTo>
                  <a:pt x="13769" y="3634"/>
                </a:lnTo>
                <a:lnTo>
                  <a:pt x="13790" y="3686"/>
                </a:lnTo>
                <a:lnTo>
                  <a:pt x="13798" y="3687"/>
                </a:lnTo>
                <a:lnTo>
                  <a:pt x="13803" y="3716"/>
                </a:lnTo>
                <a:lnTo>
                  <a:pt x="13826" y="3750"/>
                </a:lnTo>
                <a:lnTo>
                  <a:pt x="13849" y="3753"/>
                </a:lnTo>
                <a:lnTo>
                  <a:pt x="13861" y="3770"/>
                </a:lnTo>
                <a:lnTo>
                  <a:pt x="13895" y="3774"/>
                </a:lnTo>
                <a:lnTo>
                  <a:pt x="13903" y="3759"/>
                </a:lnTo>
                <a:lnTo>
                  <a:pt x="13909" y="3760"/>
                </a:lnTo>
                <a:lnTo>
                  <a:pt x="13912" y="3778"/>
                </a:lnTo>
                <a:lnTo>
                  <a:pt x="13934" y="3778"/>
                </a:lnTo>
                <a:lnTo>
                  <a:pt x="13942" y="3812"/>
                </a:lnTo>
                <a:lnTo>
                  <a:pt x="13951" y="3817"/>
                </a:lnTo>
                <a:lnTo>
                  <a:pt x="13954" y="3839"/>
                </a:lnTo>
                <a:lnTo>
                  <a:pt x="13982" y="3844"/>
                </a:lnTo>
                <a:lnTo>
                  <a:pt x="13994" y="3830"/>
                </a:lnTo>
                <a:lnTo>
                  <a:pt x="13984" y="3851"/>
                </a:lnTo>
                <a:lnTo>
                  <a:pt x="13956" y="3859"/>
                </a:lnTo>
                <a:lnTo>
                  <a:pt x="13938" y="3842"/>
                </a:lnTo>
                <a:lnTo>
                  <a:pt x="13925" y="3839"/>
                </a:lnTo>
                <a:lnTo>
                  <a:pt x="13907" y="3805"/>
                </a:lnTo>
                <a:lnTo>
                  <a:pt x="13895" y="3800"/>
                </a:lnTo>
                <a:lnTo>
                  <a:pt x="13882" y="3811"/>
                </a:lnTo>
                <a:lnTo>
                  <a:pt x="13867" y="3814"/>
                </a:lnTo>
                <a:lnTo>
                  <a:pt x="13855" y="3839"/>
                </a:lnTo>
                <a:lnTo>
                  <a:pt x="13850" y="3821"/>
                </a:lnTo>
                <a:lnTo>
                  <a:pt x="13838" y="3806"/>
                </a:lnTo>
                <a:lnTo>
                  <a:pt x="13825" y="3815"/>
                </a:lnTo>
                <a:lnTo>
                  <a:pt x="13801" y="3815"/>
                </a:lnTo>
                <a:lnTo>
                  <a:pt x="13783" y="3796"/>
                </a:lnTo>
                <a:lnTo>
                  <a:pt x="13767" y="3801"/>
                </a:lnTo>
                <a:lnTo>
                  <a:pt x="13760" y="3783"/>
                </a:lnTo>
                <a:lnTo>
                  <a:pt x="13772" y="3769"/>
                </a:lnTo>
                <a:lnTo>
                  <a:pt x="13772" y="3753"/>
                </a:lnTo>
                <a:lnTo>
                  <a:pt x="13760" y="3736"/>
                </a:lnTo>
                <a:lnTo>
                  <a:pt x="13760" y="3717"/>
                </a:lnTo>
                <a:lnTo>
                  <a:pt x="13739" y="3687"/>
                </a:lnTo>
                <a:lnTo>
                  <a:pt x="13731" y="3662"/>
                </a:lnTo>
                <a:lnTo>
                  <a:pt x="13737" y="3634"/>
                </a:lnTo>
                <a:lnTo>
                  <a:pt x="13727" y="3603"/>
                </a:lnTo>
                <a:lnTo>
                  <a:pt x="13728" y="3553"/>
                </a:lnTo>
                <a:lnTo>
                  <a:pt x="13714" y="3529"/>
                </a:lnTo>
                <a:lnTo>
                  <a:pt x="13712" y="3493"/>
                </a:lnTo>
                <a:lnTo>
                  <a:pt x="13706" y="3481"/>
                </a:lnTo>
                <a:lnTo>
                  <a:pt x="13697" y="3477"/>
                </a:lnTo>
                <a:lnTo>
                  <a:pt x="13694" y="3447"/>
                </a:lnTo>
                <a:lnTo>
                  <a:pt x="13674" y="3424"/>
                </a:lnTo>
                <a:lnTo>
                  <a:pt x="13666" y="3432"/>
                </a:lnTo>
                <a:lnTo>
                  <a:pt x="13694" y="3524"/>
                </a:lnTo>
                <a:lnTo>
                  <a:pt x="13703" y="3585"/>
                </a:lnTo>
                <a:lnTo>
                  <a:pt x="13696" y="3635"/>
                </a:lnTo>
                <a:lnTo>
                  <a:pt x="13673" y="3679"/>
                </a:lnTo>
                <a:lnTo>
                  <a:pt x="13659" y="3703"/>
                </a:lnTo>
                <a:lnTo>
                  <a:pt x="13659" y="3716"/>
                </a:lnTo>
                <a:lnTo>
                  <a:pt x="13670" y="3732"/>
                </a:lnTo>
                <a:lnTo>
                  <a:pt x="13674" y="3767"/>
                </a:lnTo>
                <a:lnTo>
                  <a:pt x="13665" y="3811"/>
                </a:lnTo>
                <a:lnTo>
                  <a:pt x="13665" y="3839"/>
                </a:lnTo>
                <a:lnTo>
                  <a:pt x="13691" y="3863"/>
                </a:lnTo>
                <a:lnTo>
                  <a:pt x="13722" y="3908"/>
                </a:lnTo>
                <a:lnTo>
                  <a:pt x="13728" y="3940"/>
                </a:lnTo>
                <a:lnTo>
                  <a:pt x="13746" y="3940"/>
                </a:lnTo>
                <a:lnTo>
                  <a:pt x="13760" y="3967"/>
                </a:lnTo>
                <a:lnTo>
                  <a:pt x="13773" y="4013"/>
                </a:lnTo>
                <a:lnTo>
                  <a:pt x="13769" y="4087"/>
                </a:lnTo>
                <a:lnTo>
                  <a:pt x="13765" y="4115"/>
                </a:lnTo>
                <a:lnTo>
                  <a:pt x="13780" y="4156"/>
                </a:lnTo>
                <a:lnTo>
                  <a:pt x="13778" y="4206"/>
                </a:lnTo>
                <a:lnTo>
                  <a:pt x="13786" y="4233"/>
                </a:lnTo>
                <a:lnTo>
                  <a:pt x="13811" y="4277"/>
                </a:lnTo>
                <a:lnTo>
                  <a:pt x="13814" y="4302"/>
                </a:lnTo>
                <a:lnTo>
                  <a:pt x="13811" y="4331"/>
                </a:lnTo>
                <a:lnTo>
                  <a:pt x="13819" y="4346"/>
                </a:lnTo>
                <a:lnTo>
                  <a:pt x="13837" y="4356"/>
                </a:lnTo>
                <a:lnTo>
                  <a:pt x="13857" y="4335"/>
                </a:lnTo>
                <a:lnTo>
                  <a:pt x="13881" y="4348"/>
                </a:lnTo>
                <a:lnTo>
                  <a:pt x="13891" y="4335"/>
                </a:lnTo>
                <a:lnTo>
                  <a:pt x="13895" y="4304"/>
                </a:lnTo>
                <a:lnTo>
                  <a:pt x="13912" y="4276"/>
                </a:lnTo>
                <a:lnTo>
                  <a:pt x="13928" y="4284"/>
                </a:lnTo>
                <a:lnTo>
                  <a:pt x="13940" y="4277"/>
                </a:lnTo>
                <a:lnTo>
                  <a:pt x="13965" y="4302"/>
                </a:lnTo>
                <a:lnTo>
                  <a:pt x="13979" y="4293"/>
                </a:lnTo>
                <a:lnTo>
                  <a:pt x="13987" y="4319"/>
                </a:lnTo>
                <a:lnTo>
                  <a:pt x="14019" y="4341"/>
                </a:lnTo>
                <a:lnTo>
                  <a:pt x="14042" y="4340"/>
                </a:lnTo>
                <a:lnTo>
                  <a:pt x="14057" y="4375"/>
                </a:lnTo>
                <a:lnTo>
                  <a:pt x="14058" y="4393"/>
                </a:lnTo>
                <a:lnTo>
                  <a:pt x="14079" y="4412"/>
                </a:lnTo>
                <a:lnTo>
                  <a:pt x="14083" y="4430"/>
                </a:lnTo>
                <a:lnTo>
                  <a:pt x="14087" y="4435"/>
                </a:lnTo>
                <a:lnTo>
                  <a:pt x="14091" y="4453"/>
                </a:lnTo>
                <a:lnTo>
                  <a:pt x="14100" y="4466"/>
                </a:lnTo>
                <a:lnTo>
                  <a:pt x="14089" y="4481"/>
                </a:lnTo>
                <a:lnTo>
                  <a:pt x="14076" y="4487"/>
                </a:lnTo>
                <a:lnTo>
                  <a:pt x="14075" y="4525"/>
                </a:lnTo>
                <a:lnTo>
                  <a:pt x="14084" y="4557"/>
                </a:lnTo>
                <a:lnTo>
                  <a:pt x="14093" y="4566"/>
                </a:lnTo>
                <a:lnTo>
                  <a:pt x="14088" y="4585"/>
                </a:lnTo>
                <a:lnTo>
                  <a:pt x="14096" y="4606"/>
                </a:lnTo>
                <a:lnTo>
                  <a:pt x="14112" y="4605"/>
                </a:lnTo>
                <a:lnTo>
                  <a:pt x="14120" y="4625"/>
                </a:lnTo>
                <a:lnTo>
                  <a:pt x="14140" y="4625"/>
                </a:lnTo>
                <a:lnTo>
                  <a:pt x="14150" y="4596"/>
                </a:lnTo>
                <a:lnTo>
                  <a:pt x="14154" y="4613"/>
                </a:lnTo>
                <a:lnTo>
                  <a:pt x="14168" y="4607"/>
                </a:lnTo>
                <a:lnTo>
                  <a:pt x="14177" y="4613"/>
                </a:lnTo>
                <a:lnTo>
                  <a:pt x="14169" y="4621"/>
                </a:lnTo>
                <a:lnTo>
                  <a:pt x="14165" y="4634"/>
                </a:lnTo>
                <a:lnTo>
                  <a:pt x="14144" y="4637"/>
                </a:lnTo>
                <a:lnTo>
                  <a:pt x="14133" y="4643"/>
                </a:lnTo>
                <a:lnTo>
                  <a:pt x="14114" y="4650"/>
                </a:lnTo>
                <a:lnTo>
                  <a:pt x="14097" y="4629"/>
                </a:lnTo>
                <a:lnTo>
                  <a:pt x="14080" y="4627"/>
                </a:lnTo>
                <a:lnTo>
                  <a:pt x="14070" y="4601"/>
                </a:lnTo>
                <a:lnTo>
                  <a:pt x="14077" y="4591"/>
                </a:lnTo>
                <a:lnTo>
                  <a:pt x="14074" y="4563"/>
                </a:lnTo>
                <a:lnTo>
                  <a:pt x="14061" y="4536"/>
                </a:lnTo>
                <a:lnTo>
                  <a:pt x="14058" y="4510"/>
                </a:lnTo>
                <a:lnTo>
                  <a:pt x="14046" y="4497"/>
                </a:lnTo>
                <a:lnTo>
                  <a:pt x="14049" y="4470"/>
                </a:lnTo>
                <a:lnTo>
                  <a:pt x="14032" y="4435"/>
                </a:lnTo>
                <a:lnTo>
                  <a:pt x="14026" y="4435"/>
                </a:lnTo>
                <a:lnTo>
                  <a:pt x="14020" y="4417"/>
                </a:lnTo>
                <a:lnTo>
                  <a:pt x="13998" y="4399"/>
                </a:lnTo>
                <a:lnTo>
                  <a:pt x="13998" y="4368"/>
                </a:lnTo>
                <a:lnTo>
                  <a:pt x="13977" y="4333"/>
                </a:lnTo>
                <a:lnTo>
                  <a:pt x="13958" y="4335"/>
                </a:lnTo>
                <a:lnTo>
                  <a:pt x="13931" y="4380"/>
                </a:lnTo>
                <a:lnTo>
                  <a:pt x="13913" y="4384"/>
                </a:lnTo>
                <a:lnTo>
                  <a:pt x="13902" y="4411"/>
                </a:lnTo>
                <a:lnTo>
                  <a:pt x="13881" y="4438"/>
                </a:lnTo>
                <a:lnTo>
                  <a:pt x="13883" y="4503"/>
                </a:lnTo>
                <a:lnTo>
                  <a:pt x="13892" y="4523"/>
                </a:lnTo>
                <a:lnTo>
                  <a:pt x="13920" y="4551"/>
                </a:lnTo>
                <a:lnTo>
                  <a:pt x="13940" y="4634"/>
                </a:lnTo>
                <a:lnTo>
                  <a:pt x="13938" y="4655"/>
                </a:lnTo>
                <a:lnTo>
                  <a:pt x="13917" y="4716"/>
                </a:lnTo>
                <a:lnTo>
                  <a:pt x="13914" y="4754"/>
                </a:lnTo>
                <a:lnTo>
                  <a:pt x="13925" y="4788"/>
                </a:lnTo>
                <a:lnTo>
                  <a:pt x="13914" y="4841"/>
                </a:lnTo>
                <a:lnTo>
                  <a:pt x="13912" y="4862"/>
                </a:lnTo>
                <a:lnTo>
                  <a:pt x="13893" y="4893"/>
                </a:lnTo>
                <a:lnTo>
                  <a:pt x="13892" y="4910"/>
                </a:lnTo>
                <a:lnTo>
                  <a:pt x="13879" y="4920"/>
                </a:lnTo>
                <a:lnTo>
                  <a:pt x="13871" y="4940"/>
                </a:lnTo>
                <a:lnTo>
                  <a:pt x="13871" y="4968"/>
                </a:lnTo>
                <a:lnTo>
                  <a:pt x="13879" y="4984"/>
                </a:lnTo>
                <a:lnTo>
                  <a:pt x="13879" y="5007"/>
                </a:lnTo>
                <a:lnTo>
                  <a:pt x="13859" y="5027"/>
                </a:lnTo>
                <a:lnTo>
                  <a:pt x="13833" y="5017"/>
                </a:lnTo>
                <a:lnTo>
                  <a:pt x="13828" y="5005"/>
                </a:lnTo>
                <a:lnTo>
                  <a:pt x="13805" y="5006"/>
                </a:lnTo>
                <a:lnTo>
                  <a:pt x="13780" y="5013"/>
                </a:lnTo>
                <a:lnTo>
                  <a:pt x="13758" y="5002"/>
                </a:lnTo>
                <a:lnTo>
                  <a:pt x="13708" y="4989"/>
                </a:lnTo>
                <a:lnTo>
                  <a:pt x="13691" y="4960"/>
                </a:lnTo>
                <a:lnTo>
                  <a:pt x="13684" y="4938"/>
                </a:lnTo>
                <a:lnTo>
                  <a:pt x="13664" y="4945"/>
                </a:lnTo>
                <a:lnTo>
                  <a:pt x="13656" y="4966"/>
                </a:lnTo>
                <a:lnTo>
                  <a:pt x="13651" y="4958"/>
                </a:lnTo>
                <a:lnTo>
                  <a:pt x="13642" y="4955"/>
                </a:lnTo>
                <a:lnTo>
                  <a:pt x="13652" y="4925"/>
                </a:lnTo>
                <a:lnTo>
                  <a:pt x="13672" y="4922"/>
                </a:lnTo>
                <a:lnTo>
                  <a:pt x="13710" y="4914"/>
                </a:lnTo>
                <a:lnTo>
                  <a:pt x="13717" y="4899"/>
                </a:lnTo>
                <a:lnTo>
                  <a:pt x="13747" y="4929"/>
                </a:lnTo>
                <a:lnTo>
                  <a:pt x="13757" y="4927"/>
                </a:lnTo>
                <a:lnTo>
                  <a:pt x="13760" y="4912"/>
                </a:lnTo>
                <a:lnTo>
                  <a:pt x="13775" y="4912"/>
                </a:lnTo>
                <a:lnTo>
                  <a:pt x="13774" y="4929"/>
                </a:lnTo>
                <a:lnTo>
                  <a:pt x="13754" y="4948"/>
                </a:lnTo>
                <a:lnTo>
                  <a:pt x="13767" y="4966"/>
                </a:lnTo>
                <a:lnTo>
                  <a:pt x="13792" y="4964"/>
                </a:lnTo>
                <a:lnTo>
                  <a:pt x="13802" y="4941"/>
                </a:lnTo>
                <a:lnTo>
                  <a:pt x="13816" y="4930"/>
                </a:lnTo>
                <a:lnTo>
                  <a:pt x="13815" y="4913"/>
                </a:lnTo>
                <a:lnTo>
                  <a:pt x="13801" y="4887"/>
                </a:lnTo>
                <a:lnTo>
                  <a:pt x="13801" y="4872"/>
                </a:lnTo>
                <a:lnTo>
                  <a:pt x="13818" y="4886"/>
                </a:lnTo>
                <a:lnTo>
                  <a:pt x="13824" y="4871"/>
                </a:lnTo>
                <a:lnTo>
                  <a:pt x="13825" y="4824"/>
                </a:lnTo>
                <a:lnTo>
                  <a:pt x="13841" y="4808"/>
                </a:lnTo>
                <a:lnTo>
                  <a:pt x="13839" y="4795"/>
                </a:lnTo>
                <a:lnTo>
                  <a:pt x="13828" y="4800"/>
                </a:lnTo>
                <a:lnTo>
                  <a:pt x="13825" y="4790"/>
                </a:lnTo>
                <a:lnTo>
                  <a:pt x="13840" y="4777"/>
                </a:lnTo>
                <a:lnTo>
                  <a:pt x="13841" y="4728"/>
                </a:lnTo>
                <a:lnTo>
                  <a:pt x="13835" y="4716"/>
                </a:lnTo>
                <a:lnTo>
                  <a:pt x="13844" y="4697"/>
                </a:lnTo>
                <a:lnTo>
                  <a:pt x="13843" y="4685"/>
                </a:lnTo>
                <a:lnTo>
                  <a:pt x="13855" y="4667"/>
                </a:lnTo>
                <a:lnTo>
                  <a:pt x="13853" y="4632"/>
                </a:lnTo>
                <a:lnTo>
                  <a:pt x="13838" y="4606"/>
                </a:lnTo>
                <a:lnTo>
                  <a:pt x="13829" y="4563"/>
                </a:lnTo>
                <a:lnTo>
                  <a:pt x="13833" y="4533"/>
                </a:lnTo>
                <a:lnTo>
                  <a:pt x="13833" y="4508"/>
                </a:lnTo>
                <a:lnTo>
                  <a:pt x="13840" y="4512"/>
                </a:lnTo>
                <a:lnTo>
                  <a:pt x="13840" y="4494"/>
                </a:lnTo>
                <a:lnTo>
                  <a:pt x="13820" y="4460"/>
                </a:lnTo>
                <a:lnTo>
                  <a:pt x="13810" y="4457"/>
                </a:lnTo>
                <a:lnTo>
                  <a:pt x="13801" y="4438"/>
                </a:lnTo>
                <a:lnTo>
                  <a:pt x="13779" y="4426"/>
                </a:lnTo>
                <a:lnTo>
                  <a:pt x="13752" y="4368"/>
                </a:lnTo>
                <a:lnTo>
                  <a:pt x="13747" y="4320"/>
                </a:lnTo>
                <a:lnTo>
                  <a:pt x="13739" y="4308"/>
                </a:lnTo>
                <a:lnTo>
                  <a:pt x="13746" y="4288"/>
                </a:lnTo>
                <a:lnTo>
                  <a:pt x="13732" y="4273"/>
                </a:lnTo>
                <a:lnTo>
                  <a:pt x="13724" y="4248"/>
                </a:lnTo>
                <a:lnTo>
                  <a:pt x="13729" y="4218"/>
                </a:lnTo>
                <a:lnTo>
                  <a:pt x="13708" y="4167"/>
                </a:lnTo>
                <a:lnTo>
                  <a:pt x="13708" y="4132"/>
                </a:lnTo>
                <a:lnTo>
                  <a:pt x="13694" y="4106"/>
                </a:lnTo>
                <a:lnTo>
                  <a:pt x="13698" y="4089"/>
                </a:lnTo>
                <a:lnTo>
                  <a:pt x="13698" y="4074"/>
                </a:lnTo>
                <a:lnTo>
                  <a:pt x="13687" y="4054"/>
                </a:lnTo>
                <a:lnTo>
                  <a:pt x="13682" y="3985"/>
                </a:lnTo>
                <a:lnTo>
                  <a:pt x="13673" y="3961"/>
                </a:lnTo>
                <a:lnTo>
                  <a:pt x="13657" y="3943"/>
                </a:lnTo>
                <a:lnTo>
                  <a:pt x="13651" y="3900"/>
                </a:lnTo>
                <a:lnTo>
                  <a:pt x="13644" y="3890"/>
                </a:lnTo>
                <a:lnTo>
                  <a:pt x="13634" y="3897"/>
                </a:lnTo>
                <a:lnTo>
                  <a:pt x="13634" y="3891"/>
                </a:lnTo>
                <a:lnTo>
                  <a:pt x="13618" y="3883"/>
                </a:lnTo>
                <a:lnTo>
                  <a:pt x="13609" y="3854"/>
                </a:lnTo>
                <a:lnTo>
                  <a:pt x="13595" y="3832"/>
                </a:lnTo>
                <a:lnTo>
                  <a:pt x="13590" y="3805"/>
                </a:lnTo>
                <a:lnTo>
                  <a:pt x="13598" y="3797"/>
                </a:lnTo>
                <a:lnTo>
                  <a:pt x="13601" y="3776"/>
                </a:lnTo>
                <a:lnTo>
                  <a:pt x="13595" y="3757"/>
                </a:lnTo>
                <a:lnTo>
                  <a:pt x="13598" y="3741"/>
                </a:lnTo>
                <a:lnTo>
                  <a:pt x="13591" y="3723"/>
                </a:lnTo>
                <a:lnTo>
                  <a:pt x="13597" y="3662"/>
                </a:lnTo>
                <a:lnTo>
                  <a:pt x="13589" y="3626"/>
                </a:lnTo>
                <a:lnTo>
                  <a:pt x="13588" y="3586"/>
                </a:lnTo>
                <a:lnTo>
                  <a:pt x="13581" y="3573"/>
                </a:lnTo>
                <a:lnTo>
                  <a:pt x="13581" y="3546"/>
                </a:lnTo>
                <a:lnTo>
                  <a:pt x="13572" y="3520"/>
                </a:lnTo>
                <a:lnTo>
                  <a:pt x="13583" y="3512"/>
                </a:lnTo>
                <a:lnTo>
                  <a:pt x="13578" y="3491"/>
                </a:lnTo>
                <a:lnTo>
                  <a:pt x="13564" y="3486"/>
                </a:lnTo>
                <a:lnTo>
                  <a:pt x="13545" y="3485"/>
                </a:lnTo>
                <a:lnTo>
                  <a:pt x="13505" y="3458"/>
                </a:lnTo>
                <a:lnTo>
                  <a:pt x="13489" y="3457"/>
                </a:lnTo>
                <a:lnTo>
                  <a:pt x="13481" y="3468"/>
                </a:lnTo>
                <a:lnTo>
                  <a:pt x="13470" y="3459"/>
                </a:lnTo>
                <a:lnTo>
                  <a:pt x="13458" y="3458"/>
                </a:lnTo>
                <a:lnTo>
                  <a:pt x="13441" y="3473"/>
                </a:lnTo>
                <a:lnTo>
                  <a:pt x="13422" y="3474"/>
                </a:lnTo>
                <a:lnTo>
                  <a:pt x="13407" y="3485"/>
                </a:lnTo>
                <a:lnTo>
                  <a:pt x="13402" y="3475"/>
                </a:lnTo>
                <a:lnTo>
                  <a:pt x="13407" y="3465"/>
                </a:lnTo>
                <a:lnTo>
                  <a:pt x="13396" y="3455"/>
                </a:lnTo>
                <a:lnTo>
                  <a:pt x="13385" y="3461"/>
                </a:lnTo>
                <a:lnTo>
                  <a:pt x="13387" y="3508"/>
                </a:lnTo>
                <a:lnTo>
                  <a:pt x="13383" y="3546"/>
                </a:lnTo>
                <a:lnTo>
                  <a:pt x="13395" y="3572"/>
                </a:lnTo>
                <a:lnTo>
                  <a:pt x="13390" y="3581"/>
                </a:lnTo>
                <a:lnTo>
                  <a:pt x="13383" y="3623"/>
                </a:lnTo>
                <a:lnTo>
                  <a:pt x="13392" y="3637"/>
                </a:lnTo>
                <a:lnTo>
                  <a:pt x="13391" y="3663"/>
                </a:lnTo>
                <a:lnTo>
                  <a:pt x="13396" y="3680"/>
                </a:lnTo>
                <a:lnTo>
                  <a:pt x="13391" y="3699"/>
                </a:lnTo>
                <a:lnTo>
                  <a:pt x="13392" y="3733"/>
                </a:lnTo>
                <a:lnTo>
                  <a:pt x="13402" y="3760"/>
                </a:lnTo>
                <a:lnTo>
                  <a:pt x="13393" y="3788"/>
                </a:lnTo>
                <a:lnTo>
                  <a:pt x="13395" y="3809"/>
                </a:lnTo>
                <a:lnTo>
                  <a:pt x="13401" y="3838"/>
                </a:lnTo>
                <a:lnTo>
                  <a:pt x="13397" y="3851"/>
                </a:lnTo>
                <a:lnTo>
                  <a:pt x="13382" y="3869"/>
                </a:lnTo>
                <a:lnTo>
                  <a:pt x="13358" y="3930"/>
                </a:lnTo>
                <a:lnTo>
                  <a:pt x="13349" y="3941"/>
                </a:lnTo>
                <a:lnTo>
                  <a:pt x="13352" y="3960"/>
                </a:lnTo>
                <a:lnTo>
                  <a:pt x="13360" y="3982"/>
                </a:lnTo>
                <a:lnTo>
                  <a:pt x="13353" y="4002"/>
                </a:lnTo>
                <a:lnTo>
                  <a:pt x="13351" y="4039"/>
                </a:lnTo>
                <a:lnTo>
                  <a:pt x="13367" y="4065"/>
                </a:lnTo>
                <a:lnTo>
                  <a:pt x="13376" y="4056"/>
                </a:lnTo>
                <a:lnTo>
                  <a:pt x="13385" y="4070"/>
                </a:lnTo>
                <a:lnTo>
                  <a:pt x="13395" y="4112"/>
                </a:lnTo>
                <a:lnTo>
                  <a:pt x="13410" y="4113"/>
                </a:lnTo>
                <a:lnTo>
                  <a:pt x="13422" y="4132"/>
                </a:lnTo>
                <a:lnTo>
                  <a:pt x="13413" y="4128"/>
                </a:lnTo>
                <a:lnTo>
                  <a:pt x="13403" y="4149"/>
                </a:lnTo>
                <a:lnTo>
                  <a:pt x="13404" y="4178"/>
                </a:lnTo>
                <a:lnTo>
                  <a:pt x="13425" y="4203"/>
                </a:lnTo>
                <a:lnTo>
                  <a:pt x="13425" y="4229"/>
                </a:lnTo>
                <a:lnTo>
                  <a:pt x="13414" y="4245"/>
                </a:lnTo>
                <a:lnTo>
                  <a:pt x="13405" y="4233"/>
                </a:lnTo>
                <a:lnTo>
                  <a:pt x="13405" y="4250"/>
                </a:lnTo>
                <a:lnTo>
                  <a:pt x="13416" y="4299"/>
                </a:lnTo>
                <a:lnTo>
                  <a:pt x="13426" y="4314"/>
                </a:lnTo>
                <a:lnTo>
                  <a:pt x="13431" y="4353"/>
                </a:lnTo>
                <a:lnTo>
                  <a:pt x="13438" y="4335"/>
                </a:lnTo>
                <a:lnTo>
                  <a:pt x="13450" y="4349"/>
                </a:lnTo>
                <a:lnTo>
                  <a:pt x="13466" y="4350"/>
                </a:lnTo>
                <a:lnTo>
                  <a:pt x="13480" y="4366"/>
                </a:lnTo>
                <a:lnTo>
                  <a:pt x="13493" y="4336"/>
                </a:lnTo>
                <a:lnTo>
                  <a:pt x="13500" y="4347"/>
                </a:lnTo>
                <a:lnTo>
                  <a:pt x="13500" y="4387"/>
                </a:lnTo>
                <a:lnTo>
                  <a:pt x="13510" y="4409"/>
                </a:lnTo>
                <a:lnTo>
                  <a:pt x="13518" y="4411"/>
                </a:lnTo>
                <a:lnTo>
                  <a:pt x="13545" y="4466"/>
                </a:lnTo>
                <a:lnTo>
                  <a:pt x="13559" y="4473"/>
                </a:lnTo>
                <a:lnTo>
                  <a:pt x="13569" y="4462"/>
                </a:lnTo>
                <a:lnTo>
                  <a:pt x="13582" y="4462"/>
                </a:lnTo>
                <a:lnTo>
                  <a:pt x="13584" y="4472"/>
                </a:lnTo>
                <a:lnTo>
                  <a:pt x="13596" y="4470"/>
                </a:lnTo>
                <a:lnTo>
                  <a:pt x="13584" y="4486"/>
                </a:lnTo>
                <a:lnTo>
                  <a:pt x="13584" y="4547"/>
                </a:lnTo>
                <a:lnTo>
                  <a:pt x="13580" y="4563"/>
                </a:lnTo>
                <a:lnTo>
                  <a:pt x="13590" y="4587"/>
                </a:lnTo>
                <a:lnTo>
                  <a:pt x="13586" y="4599"/>
                </a:lnTo>
                <a:lnTo>
                  <a:pt x="13578" y="4600"/>
                </a:lnTo>
                <a:lnTo>
                  <a:pt x="13582" y="4631"/>
                </a:lnTo>
                <a:lnTo>
                  <a:pt x="13581" y="4646"/>
                </a:lnTo>
                <a:lnTo>
                  <a:pt x="13567" y="4641"/>
                </a:lnTo>
                <a:lnTo>
                  <a:pt x="13551" y="4590"/>
                </a:lnTo>
                <a:lnTo>
                  <a:pt x="13532" y="4567"/>
                </a:lnTo>
                <a:lnTo>
                  <a:pt x="13511" y="4560"/>
                </a:lnTo>
                <a:lnTo>
                  <a:pt x="13503" y="4528"/>
                </a:lnTo>
                <a:lnTo>
                  <a:pt x="13488" y="4508"/>
                </a:lnTo>
                <a:lnTo>
                  <a:pt x="13453" y="4503"/>
                </a:lnTo>
                <a:lnTo>
                  <a:pt x="13416" y="4467"/>
                </a:lnTo>
                <a:lnTo>
                  <a:pt x="13393" y="4462"/>
                </a:lnTo>
                <a:lnTo>
                  <a:pt x="13391" y="4441"/>
                </a:lnTo>
                <a:lnTo>
                  <a:pt x="13380" y="4439"/>
                </a:lnTo>
                <a:lnTo>
                  <a:pt x="13369" y="4422"/>
                </a:lnTo>
                <a:lnTo>
                  <a:pt x="13350" y="4434"/>
                </a:lnTo>
                <a:lnTo>
                  <a:pt x="13337" y="4453"/>
                </a:lnTo>
                <a:lnTo>
                  <a:pt x="13330" y="4428"/>
                </a:lnTo>
                <a:lnTo>
                  <a:pt x="13335" y="4416"/>
                </a:lnTo>
                <a:lnTo>
                  <a:pt x="13331" y="4400"/>
                </a:lnTo>
                <a:lnTo>
                  <a:pt x="13289" y="4374"/>
                </a:lnTo>
                <a:lnTo>
                  <a:pt x="13269" y="4351"/>
                </a:lnTo>
                <a:lnTo>
                  <a:pt x="13204" y="4345"/>
                </a:lnTo>
                <a:lnTo>
                  <a:pt x="13153" y="4357"/>
                </a:lnTo>
                <a:lnTo>
                  <a:pt x="13141" y="4350"/>
                </a:lnTo>
                <a:lnTo>
                  <a:pt x="13127" y="4354"/>
                </a:lnTo>
                <a:lnTo>
                  <a:pt x="13116" y="4341"/>
                </a:lnTo>
                <a:lnTo>
                  <a:pt x="13110" y="4346"/>
                </a:lnTo>
                <a:lnTo>
                  <a:pt x="13099" y="4342"/>
                </a:lnTo>
                <a:lnTo>
                  <a:pt x="13091" y="4355"/>
                </a:lnTo>
                <a:lnTo>
                  <a:pt x="13098" y="4379"/>
                </a:lnTo>
                <a:lnTo>
                  <a:pt x="13098" y="4398"/>
                </a:lnTo>
                <a:lnTo>
                  <a:pt x="13083" y="4406"/>
                </a:lnTo>
                <a:lnTo>
                  <a:pt x="13083" y="4416"/>
                </a:lnTo>
                <a:lnTo>
                  <a:pt x="13093" y="4441"/>
                </a:lnTo>
                <a:lnTo>
                  <a:pt x="13102" y="4450"/>
                </a:lnTo>
                <a:lnTo>
                  <a:pt x="13109" y="4491"/>
                </a:lnTo>
                <a:lnTo>
                  <a:pt x="13116" y="4510"/>
                </a:lnTo>
                <a:lnTo>
                  <a:pt x="13119" y="4490"/>
                </a:lnTo>
                <a:lnTo>
                  <a:pt x="13127" y="4492"/>
                </a:lnTo>
                <a:lnTo>
                  <a:pt x="13138" y="4529"/>
                </a:lnTo>
                <a:lnTo>
                  <a:pt x="13140" y="4550"/>
                </a:lnTo>
                <a:lnTo>
                  <a:pt x="13155" y="4557"/>
                </a:lnTo>
                <a:lnTo>
                  <a:pt x="13173" y="4590"/>
                </a:lnTo>
                <a:lnTo>
                  <a:pt x="13155" y="4585"/>
                </a:lnTo>
                <a:lnTo>
                  <a:pt x="13149" y="4575"/>
                </a:lnTo>
                <a:lnTo>
                  <a:pt x="13139" y="4577"/>
                </a:lnTo>
                <a:lnTo>
                  <a:pt x="13133" y="4615"/>
                </a:lnTo>
                <a:lnTo>
                  <a:pt x="13121" y="4630"/>
                </a:lnTo>
                <a:lnTo>
                  <a:pt x="13102" y="4616"/>
                </a:lnTo>
                <a:lnTo>
                  <a:pt x="13093" y="4628"/>
                </a:lnTo>
                <a:lnTo>
                  <a:pt x="13092" y="4641"/>
                </a:lnTo>
                <a:lnTo>
                  <a:pt x="13106" y="4670"/>
                </a:lnTo>
                <a:lnTo>
                  <a:pt x="13111" y="4678"/>
                </a:lnTo>
                <a:lnTo>
                  <a:pt x="13111" y="4692"/>
                </a:lnTo>
                <a:lnTo>
                  <a:pt x="13104" y="4705"/>
                </a:lnTo>
                <a:lnTo>
                  <a:pt x="13070" y="4703"/>
                </a:lnTo>
                <a:lnTo>
                  <a:pt x="13062" y="4686"/>
                </a:lnTo>
                <a:lnTo>
                  <a:pt x="13064" y="4668"/>
                </a:lnTo>
                <a:lnTo>
                  <a:pt x="13058" y="4646"/>
                </a:lnTo>
                <a:lnTo>
                  <a:pt x="13069" y="4628"/>
                </a:lnTo>
                <a:lnTo>
                  <a:pt x="13069" y="4616"/>
                </a:lnTo>
                <a:lnTo>
                  <a:pt x="13055" y="4594"/>
                </a:lnTo>
                <a:lnTo>
                  <a:pt x="13045" y="4587"/>
                </a:lnTo>
                <a:lnTo>
                  <a:pt x="13055" y="4567"/>
                </a:lnTo>
                <a:lnTo>
                  <a:pt x="13053" y="4559"/>
                </a:lnTo>
                <a:lnTo>
                  <a:pt x="13042" y="4569"/>
                </a:lnTo>
                <a:lnTo>
                  <a:pt x="13035" y="4569"/>
                </a:lnTo>
                <a:lnTo>
                  <a:pt x="13017" y="4599"/>
                </a:lnTo>
                <a:lnTo>
                  <a:pt x="13007" y="4603"/>
                </a:lnTo>
                <a:lnTo>
                  <a:pt x="12995" y="4621"/>
                </a:lnTo>
                <a:lnTo>
                  <a:pt x="12993" y="4634"/>
                </a:lnTo>
                <a:lnTo>
                  <a:pt x="12976" y="4636"/>
                </a:lnTo>
                <a:lnTo>
                  <a:pt x="12969" y="4649"/>
                </a:lnTo>
                <a:lnTo>
                  <a:pt x="12969" y="4664"/>
                </a:lnTo>
                <a:lnTo>
                  <a:pt x="12959" y="4677"/>
                </a:lnTo>
                <a:lnTo>
                  <a:pt x="12930" y="4677"/>
                </a:lnTo>
                <a:lnTo>
                  <a:pt x="12920" y="4670"/>
                </a:lnTo>
                <a:lnTo>
                  <a:pt x="12914" y="4676"/>
                </a:lnTo>
                <a:lnTo>
                  <a:pt x="12905" y="4675"/>
                </a:lnTo>
                <a:lnTo>
                  <a:pt x="12897" y="4665"/>
                </a:lnTo>
                <a:lnTo>
                  <a:pt x="12879" y="4684"/>
                </a:lnTo>
                <a:lnTo>
                  <a:pt x="12875" y="4696"/>
                </a:lnTo>
                <a:lnTo>
                  <a:pt x="12862" y="4699"/>
                </a:lnTo>
                <a:lnTo>
                  <a:pt x="12850" y="4721"/>
                </a:lnTo>
                <a:lnTo>
                  <a:pt x="12850" y="4731"/>
                </a:lnTo>
                <a:lnTo>
                  <a:pt x="12860" y="4743"/>
                </a:lnTo>
                <a:lnTo>
                  <a:pt x="12857" y="4757"/>
                </a:lnTo>
                <a:lnTo>
                  <a:pt x="12860" y="4770"/>
                </a:lnTo>
                <a:lnTo>
                  <a:pt x="12855" y="4780"/>
                </a:lnTo>
                <a:lnTo>
                  <a:pt x="12845" y="4766"/>
                </a:lnTo>
                <a:lnTo>
                  <a:pt x="12839" y="4751"/>
                </a:lnTo>
                <a:lnTo>
                  <a:pt x="12832" y="4752"/>
                </a:lnTo>
                <a:lnTo>
                  <a:pt x="12818" y="4780"/>
                </a:lnTo>
                <a:lnTo>
                  <a:pt x="12811" y="4807"/>
                </a:lnTo>
                <a:lnTo>
                  <a:pt x="12811" y="4780"/>
                </a:lnTo>
                <a:lnTo>
                  <a:pt x="12797" y="4771"/>
                </a:lnTo>
                <a:lnTo>
                  <a:pt x="12788" y="4782"/>
                </a:lnTo>
                <a:lnTo>
                  <a:pt x="12779" y="4781"/>
                </a:lnTo>
                <a:lnTo>
                  <a:pt x="12770" y="4786"/>
                </a:lnTo>
                <a:lnTo>
                  <a:pt x="12759" y="4782"/>
                </a:lnTo>
                <a:lnTo>
                  <a:pt x="12756" y="4763"/>
                </a:lnTo>
                <a:lnTo>
                  <a:pt x="12770" y="4741"/>
                </a:lnTo>
                <a:lnTo>
                  <a:pt x="12783" y="4740"/>
                </a:lnTo>
                <a:lnTo>
                  <a:pt x="12789" y="4724"/>
                </a:lnTo>
                <a:lnTo>
                  <a:pt x="12780" y="4700"/>
                </a:lnTo>
                <a:lnTo>
                  <a:pt x="12783" y="4691"/>
                </a:lnTo>
                <a:lnTo>
                  <a:pt x="12792" y="4683"/>
                </a:lnTo>
                <a:lnTo>
                  <a:pt x="12776" y="4658"/>
                </a:lnTo>
                <a:lnTo>
                  <a:pt x="12768" y="4665"/>
                </a:lnTo>
                <a:lnTo>
                  <a:pt x="12759" y="4662"/>
                </a:lnTo>
                <a:lnTo>
                  <a:pt x="12755" y="4651"/>
                </a:lnTo>
                <a:lnTo>
                  <a:pt x="12780" y="4632"/>
                </a:lnTo>
                <a:lnTo>
                  <a:pt x="12790" y="4630"/>
                </a:lnTo>
                <a:lnTo>
                  <a:pt x="12803" y="4619"/>
                </a:lnTo>
                <a:lnTo>
                  <a:pt x="12801" y="4610"/>
                </a:lnTo>
                <a:lnTo>
                  <a:pt x="12777" y="4616"/>
                </a:lnTo>
                <a:lnTo>
                  <a:pt x="12741" y="4641"/>
                </a:lnTo>
                <a:lnTo>
                  <a:pt x="12730" y="4656"/>
                </a:lnTo>
                <a:lnTo>
                  <a:pt x="12735" y="4666"/>
                </a:lnTo>
                <a:lnTo>
                  <a:pt x="12739" y="4687"/>
                </a:lnTo>
                <a:lnTo>
                  <a:pt x="12744" y="4701"/>
                </a:lnTo>
                <a:lnTo>
                  <a:pt x="12737" y="4717"/>
                </a:lnTo>
                <a:lnTo>
                  <a:pt x="12728" y="4721"/>
                </a:lnTo>
                <a:lnTo>
                  <a:pt x="12716" y="4698"/>
                </a:lnTo>
                <a:lnTo>
                  <a:pt x="12720" y="4688"/>
                </a:lnTo>
                <a:lnTo>
                  <a:pt x="12725" y="4683"/>
                </a:lnTo>
                <a:lnTo>
                  <a:pt x="12723" y="4669"/>
                </a:lnTo>
                <a:lnTo>
                  <a:pt x="12719" y="4669"/>
                </a:lnTo>
                <a:lnTo>
                  <a:pt x="12694" y="4710"/>
                </a:lnTo>
                <a:lnTo>
                  <a:pt x="12695" y="4721"/>
                </a:lnTo>
                <a:lnTo>
                  <a:pt x="12705" y="4738"/>
                </a:lnTo>
                <a:lnTo>
                  <a:pt x="12713" y="4744"/>
                </a:lnTo>
                <a:lnTo>
                  <a:pt x="12711" y="4760"/>
                </a:lnTo>
                <a:lnTo>
                  <a:pt x="12696" y="4786"/>
                </a:lnTo>
                <a:lnTo>
                  <a:pt x="12688" y="4778"/>
                </a:lnTo>
                <a:lnTo>
                  <a:pt x="12693" y="4764"/>
                </a:lnTo>
                <a:lnTo>
                  <a:pt x="12691" y="4747"/>
                </a:lnTo>
                <a:lnTo>
                  <a:pt x="12686" y="4746"/>
                </a:lnTo>
                <a:lnTo>
                  <a:pt x="12684" y="4729"/>
                </a:lnTo>
                <a:lnTo>
                  <a:pt x="12658" y="4742"/>
                </a:lnTo>
                <a:lnTo>
                  <a:pt x="12655" y="4757"/>
                </a:lnTo>
                <a:lnTo>
                  <a:pt x="12636" y="4771"/>
                </a:lnTo>
                <a:lnTo>
                  <a:pt x="12622" y="4767"/>
                </a:lnTo>
                <a:lnTo>
                  <a:pt x="12614" y="4774"/>
                </a:lnTo>
                <a:lnTo>
                  <a:pt x="12614" y="4787"/>
                </a:lnTo>
                <a:lnTo>
                  <a:pt x="12586" y="4844"/>
                </a:lnTo>
                <a:lnTo>
                  <a:pt x="12578" y="4847"/>
                </a:lnTo>
                <a:lnTo>
                  <a:pt x="12553" y="4898"/>
                </a:lnTo>
                <a:lnTo>
                  <a:pt x="12542" y="4909"/>
                </a:lnTo>
                <a:lnTo>
                  <a:pt x="12532" y="4892"/>
                </a:lnTo>
                <a:lnTo>
                  <a:pt x="12525" y="4892"/>
                </a:lnTo>
                <a:lnTo>
                  <a:pt x="12531" y="4915"/>
                </a:lnTo>
                <a:lnTo>
                  <a:pt x="12549" y="4937"/>
                </a:lnTo>
                <a:lnTo>
                  <a:pt x="12552" y="4954"/>
                </a:lnTo>
                <a:lnTo>
                  <a:pt x="12530" y="4941"/>
                </a:lnTo>
                <a:lnTo>
                  <a:pt x="12524" y="4953"/>
                </a:lnTo>
                <a:lnTo>
                  <a:pt x="12488" y="4961"/>
                </a:lnTo>
                <a:lnTo>
                  <a:pt x="12481" y="4970"/>
                </a:lnTo>
                <a:lnTo>
                  <a:pt x="12491" y="4991"/>
                </a:lnTo>
                <a:lnTo>
                  <a:pt x="12492" y="5012"/>
                </a:lnTo>
                <a:lnTo>
                  <a:pt x="12483" y="5038"/>
                </a:lnTo>
                <a:lnTo>
                  <a:pt x="12489" y="5072"/>
                </a:lnTo>
                <a:lnTo>
                  <a:pt x="12484" y="5096"/>
                </a:lnTo>
                <a:lnTo>
                  <a:pt x="12461" y="5114"/>
                </a:lnTo>
                <a:lnTo>
                  <a:pt x="12457" y="5126"/>
                </a:lnTo>
                <a:lnTo>
                  <a:pt x="12443" y="5126"/>
                </a:lnTo>
                <a:lnTo>
                  <a:pt x="12436" y="5140"/>
                </a:lnTo>
                <a:lnTo>
                  <a:pt x="12428" y="5115"/>
                </a:lnTo>
                <a:lnTo>
                  <a:pt x="12410" y="5136"/>
                </a:lnTo>
                <a:lnTo>
                  <a:pt x="12398" y="5136"/>
                </a:lnTo>
                <a:lnTo>
                  <a:pt x="12371" y="5077"/>
                </a:lnTo>
                <a:lnTo>
                  <a:pt x="12343" y="5038"/>
                </a:lnTo>
                <a:lnTo>
                  <a:pt x="12333" y="5029"/>
                </a:lnTo>
                <a:lnTo>
                  <a:pt x="12334" y="4996"/>
                </a:lnTo>
                <a:lnTo>
                  <a:pt x="12338" y="4983"/>
                </a:lnTo>
                <a:lnTo>
                  <a:pt x="12345" y="4990"/>
                </a:lnTo>
                <a:lnTo>
                  <a:pt x="12351" y="4973"/>
                </a:lnTo>
                <a:lnTo>
                  <a:pt x="12349" y="4960"/>
                </a:lnTo>
                <a:lnTo>
                  <a:pt x="12355" y="4948"/>
                </a:lnTo>
                <a:lnTo>
                  <a:pt x="12376" y="4947"/>
                </a:lnTo>
                <a:lnTo>
                  <a:pt x="12383" y="4932"/>
                </a:lnTo>
                <a:lnTo>
                  <a:pt x="12406" y="4933"/>
                </a:lnTo>
                <a:lnTo>
                  <a:pt x="12409" y="4916"/>
                </a:lnTo>
                <a:lnTo>
                  <a:pt x="12390" y="4875"/>
                </a:lnTo>
                <a:lnTo>
                  <a:pt x="12387" y="4857"/>
                </a:lnTo>
                <a:lnTo>
                  <a:pt x="12372" y="4854"/>
                </a:lnTo>
                <a:lnTo>
                  <a:pt x="12358" y="4825"/>
                </a:lnTo>
                <a:lnTo>
                  <a:pt x="12358" y="4805"/>
                </a:lnTo>
                <a:lnTo>
                  <a:pt x="12342" y="4787"/>
                </a:lnTo>
                <a:lnTo>
                  <a:pt x="12305" y="4781"/>
                </a:lnTo>
                <a:lnTo>
                  <a:pt x="12280" y="4784"/>
                </a:lnTo>
                <a:lnTo>
                  <a:pt x="12270" y="4794"/>
                </a:lnTo>
                <a:lnTo>
                  <a:pt x="12253" y="4795"/>
                </a:lnTo>
                <a:lnTo>
                  <a:pt x="12226" y="4764"/>
                </a:lnTo>
                <a:lnTo>
                  <a:pt x="12210" y="4764"/>
                </a:lnTo>
                <a:lnTo>
                  <a:pt x="12211" y="4776"/>
                </a:lnTo>
                <a:lnTo>
                  <a:pt x="12244" y="4821"/>
                </a:lnTo>
                <a:lnTo>
                  <a:pt x="12264" y="4844"/>
                </a:lnTo>
                <a:lnTo>
                  <a:pt x="12274" y="4892"/>
                </a:lnTo>
                <a:lnTo>
                  <a:pt x="12274" y="4918"/>
                </a:lnTo>
                <a:lnTo>
                  <a:pt x="12281" y="4934"/>
                </a:lnTo>
                <a:lnTo>
                  <a:pt x="12275" y="4941"/>
                </a:lnTo>
                <a:lnTo>
                  <a:pt x="12275" y="4963"/>
                </a:lnTo>
                <a:lnTo>
                  <a:pt x="12278" y="4979"/>
                </a:lnTo>
                <a:lnTo>
                  <a:pt x="12273" y="4986"/>
                </a:lnTo>
                <a:lnTo>
                  <a:pt x="12273" y="5038"/>
                </a:lnTo>
                <a:lnTo>
                  <a:pt x="12268" y="5067"/>
                </a:lnTo>
                <a:lnTo>
                  <a:pt x="12273" y="5095"/>
                </a:lnTo>
                <a:lnTo>
                  <a:pt x="12293" y="5093"/>
                </a:lnTo>
                <a:lnTo>
                  <a:pt x="12308" y="5108"/>
                </a:lnTo>
                <a:lnTo>
                  <a:pt x="12318" y="5126"/>
                </a:lnTo>
                <a:lnTo>
                  <a:pt x="12315" y="5137"/>
                </a:lnTo>
                <a:lnTo>
                  <a:pt x="12318" y="5153"/>
                </a:lnTo>
                <a:lnTo>
                  <a:pt x="12315" y="5164"/>
                </a:lnTo>
                <a:lnTo>
                  <a:pt x="12316" y="5177"/>
                </a:lnTo>
                <a:lnTo>
                  <a:pt x="12322" y="5185"/>
                </a:lnTo>
                <a:lnTo>
                  <a:pt x="12317" y="5201"/>
                </a:lnTo>
                <a:lnTo>
                  <a:pt x="12318" y="5253"/>
                </a:lnTo>
                <a:lnTo>
                  <a:pt x="12312" y="5266"/>
                </a:lnTo>
                <a:lnTo>
                  <a:pt x="12321" y="5296"/>
                </a:lnTo>
                <a:lnTo>
                  <a:pt x="12323" y="5337"/>
                </a:lnTo>
                <a:lnTo>
                  <a:pt x="12315" y="5325"/>
                </a:lnTo>
                <a:lnTo>
                  <a:pt x="12309" y="5296"/>
                </a:lnTo>
                <a:lnTo>
                  <a:pt x="12293" y="5275"/>
                </a:lnTo>
                <a:lnTo>
                  <a:pt x="12276" y="5300"/>
                </a:lnTo>
                <a:lnTo>
                  <a:pt x="12278" y="5276"/>
                </a:lnTo>
                <a:lnTo>
                  <a:pt x="12271" y="5261"/>
                </a:lnTo>
                <a:lnTo>
                  <a:pt x="12250" y="5257"/>
                </a:lnTo>
                <a:lnTo>
                  <a:pt x="12231" y="5261"/>
                </a:lnTo>
                <a:lnTo>
                  <a:pt x="12218" y="5243"/>
                </a:lnTo>
                <a:lnTo>
                  <a:pt x="12201" y="5239"/>
                </a:lnTo>
                <a:lnTo>
                  <a:pt x="12192" y="5251"/>
                </a:lnTo>
                <a:lnTo>
                  <a:pt x="12176" y="5306"/>
                </a:lnTo>
                <a:lnTo>
                  <a:pt x="12154" y="5336"/>
                </a:lnTo>
                <a:lnTo>
                  <a:pt x="12139" y="5341"/>
                </a:lnTo>
                <a:lnTo>
                  <a:pt x="12127" y="5359"/>
                </a:lnTo>
                <a:lnTo>
                  <a:pt x="12123" y="5388"/>
                </a:lnTo>
                <a:lnTo>
                  <a:pt x="12108" y="5422"/>
                </a:lnTo>
                <a:lnTo>
                  <a:pt x="12090" y="5447"/>
                </a:lnTo>
                <a:lnTo>
                  <a:pt x="12089" y="5466"/>
                </a:lnTo>
                <a:lnTo>
                  <a:pt x="12096" y="5500"/>
                </a:lnTo>
                <a:lnTo>
                  <a:pt x="12125" y="5551"/>
                </a:lnTo>
                <a:lnTo>
                  <a:pt x="12143" y="5596"/>
                </a:lnTo>
                <a:lnTo>
                  <a:pt x="12133" y="5616"/>
                </a:lnTo>
                <a:lnTo>
                  <a:pt x="12123" y="5617"/>
                </a:lnTo>
                <a:lnTo>
                  <a:pt x="12123" y="5641"/>
                </a:lnTo>
                <a:lnTo>
                  <a:pt x="12112" y="5657"/>
                </a:lnTo>
                <a:lnTo>
                  <a:pt x="12104" y="5676"/>
                </a:lnTo>
                <a:lnTo>
                  <a:pt x="12087" y="5647"/>
                </a:lnTo>
                <a:lnTo>
                  <a:pt x="12044" y="5612"/>
                </a:lnTo>
                <a:lnTo>
                  <a:pt x="12029" y="5610"/>
                </a:lnTo>
                <a:lnTo>
                  <a:pt x="12024" y="5595"/>
                </a:lnTo>
                <a:lnTo>
                  <a:pt x="12001" y="5593"/>
                </a:lnTo>
                <a:lnTo>
                  <a:pt x="11989" y="5576"/>
                </a:lnTo>
                <a:lnTo>
                  <a:pt x="11979" y="5552"/>
                </a:lnTo>
                <a:lnTo>
                  <a:pt x="11960" y="5546"/>
                </a:lnTo>
                <a:lnTo>
                  <a:pt x="11945" y="5529"/>
                </a:lnTo>
                <a:lnTo>
                  <a:pt x="11930" y="5530"/>
                </a:lnTo>
                <a:lnTo>
                  <a:pt x="11927" y="5544"/>
                </a:lnTo>
                <a:lnTo>
                  <a:pt x="11931" y="5559"/>
                </a:lnTo>
                <a:lnTo>
                  <a:pt x="11928" y="5572"/>
                </a:lnTo>
                <a:lnTo>
                  <a:pt x="11932" y="5584"/>
                </a:lnTo>
                <a:lnTo>
                  <a:pt x="11924" y="5599"/>
                </a:lnTo>
                <a:lnTo>
                  <a:pt x="11911" y="5597"/>
                </a:lnTo>
                <a:lnTo>
                  <a:pt x="11920" y="5628"/>
                </a:lnTo>
                <a:lnTo>
                  <a:pt x="11924" y="5653"/>
                </a:lnTo>
                <a:lnTo>
                  <a:pt x="11942" y="5667"/>
                </a:lnTo>
                <a:lnTo>
                  <a:pt x="11954" y="5694"/>
                </a:lnTo>
                <a:lnTo>
                  <a:pt x="11970" y="5708"/>
                </a:lnTo>
                <a:lnTo>
                  <a:pt x="11983" y="5698"/>
                </a:lnTo>
                <a:lnTo>
                  <a:pt x="11991" y="5699"/>
                </a:lnTo>
                <a:lnTo>
                  <a:pt x="12001" y="5686"/>
                </a:lnTo>
                <a:lnTo>
                  <a:pt x="12003" y="5704"/>
                </a:lnTo>
                <a:lnTo>
                  <a:pt x="12018" y="5714"/>
                </a:lnTo>
                <a:lnTo>
                  <a:pt x="12018" y="5722"/>
                </a:lnTo>
                <a:lnTo>
                  <a:pt x="12014" y="5733"/>
                </a:lnTo>
                <a:lnTo>
                  <a:pt x="12024" y="5748"/>
                </a:lnTo>
                <a:lnTo>
                  <a:pt x="12023" y="5784"/>
                </a:lnTo>
                <a:lnTo>
                  <a:pt x="12015" y="5790"/>
                </a:lnTo>
                <a:lnTo>
                  <a:pt x="12004" y="5792"/>
                </a:lnTo>
                <a:lnTo>
                  <a:pt x="11989" y="5818"/>
                </a:lnTo>
                <a:lnTo>
                  <a:pt x="11982" y="5817"/>
                </a:lnTo>
                <a:lnTo>
                  <a:pt x="11970" y="5799"/>
                </a:lnTo>
                <a:lnTo>
                  <a:pt x="11951" y="5798"/>
                </a:lnTo>
                <a:lnTo>
                  <a:pt x="11942" y="5785"/>
                </a:lnTo>
                <a:lnTo>
                  <a:pt x="11921" y="5785"/>
                </a:lnTo>
                <a:lnTo>
                  <a:pt x="11915" y="5777"/>
                </a:lnTo>
                <a:lnTo>
                  <a:pt x="11913" y="5749"/>
                </a:lnTo>
                <a:lnTo>
                  <a:pt x="11901" y="5736"/>
                </a:lnTo>
                <a:lnTo>
                  <a:pt x="11892" y="5715"/>
                </a:lnTo>
                <a:lnTo>
                  <a:pt x="11887" y="5714"/>
                </a:lnTo>
                <a:lnTo>
                  <a:pt x="11875" y="5731"/>
                </a:lnTo>
                <a:lnTo>
                  <a:pt x="11847" y="5715"/>
                </a:lnTo>
                <a:lnTo>
                  <a:pt x="11841" y="5696"/>
                </a:lnTo>
                <a:lnTo>
                  <a:pt x="11835" y="5685"/>
                </a:lnTo>
                <a:lnTo>
                  <a:pt x="11841" y="5667"/>
                </a:lnTo>
                <a:lnTo>
                  <a:pt x="11838" y="5641"/>
                </a:lnTo>
                <a:lnTo>
                  <a:pt x="11838" y="5619"/>
                </a:lnTo>
                <a:lnTo>
                  <a:pt x="11825" y="5603"/>
                </a:lnTo>
                <a:lnTo>
                  <a:pt x="11825" y="5584"/>
                </a:lnTo>
                <a:lnTo>
                  <a:pt x="11807" y="5554"/>
                </a:lnTo>
                <a:lnTo>
                  <a:pt x="11806" y="5528"/>
                </a:lnTo>
                <a:lnTo>
                  <a:pt x="11795" y="5523"/>
                </a:lnTo>
                <a:lnTo>
                  <a:pt x="11798" y="5503"/>
                </a:lnTo>
                <a:lnTo>
                  <a:pt x="11808" y="5497"/>
                </a:lnTo>
                <a:lnTo>
                  <a:pt x="11810" y="5461"/>
                </a:lnTo>
                <a:lnTo>
                  <a:pt x="11809" y="5439"/>
                </a:lnTo>
                <a:lnTo>
                  <a:pt x="11804" y="5436"/>
                </a:lnTo>
                <a:lnTo>
                  <a:pt x="11805" y="5421"/>
                </a:lnTo>
                <a:lnTo>
                  <a:pt x="11810" y="5407"/>
                </a:lnTo>
                <a:lnTo>
                  <a:pt x="11803" y="5405"/>
                </a:lnTo>
                <a:lnTo>
                  <a:pt x="11788" y="5370"/>
                </a:lnTo>
                <a:lnTo>
                  <a:pt x="11757" y="5349"/>
                </a:lnTo>
                <a:lnTo>
                  <a:pt x="11749" y="5359"/>
                </a:lnTo>
                <a:lnTo>
                  <a:pt x="11743" y="5347"/>
                </a:lnTo>
                <a:lnTo>
                  <a:pt x="11732" y="5347"/>
                </a:lnTo>
                <a:lnTo>
                  <a:pt x="11726" y="5354"/>
                </a:lnTo>
                <a:lnTo>
                  <a:pt x="11711" y="5349"/>
                </a:lnTo>
                <a:lnTo>
                  <a:pt x="11716" y="5337"/>
                </a:lnTo>
                <a:lnTo>
                  <a:pt x="11729" y="5333"/>
                </a:lnTo>
                <a:lnTo>
                  <a:pt x="11733" y="5316"/>
                </a:lnTo>
                <a:lnTo>
                  <a:pt x="11718" y="5313"/>
                </a:lnTo>
                <a:lnTo>
                  <a:pt x="11718" y="5306"/>
                </a:lnTo>
                <a:lnTo>
                  <a:pt x="11728" y="5300"/>
                </a:lnTo>
                <a:lnTo>
                  <a:pt x="11719" y="5288"/>
                </a:lnTo>
                <a:lnTo>
                  <a:pt x="11710" y="5299"/>
                </a:lnTo>
                <a:lnTo>
                  <a:pt x="11688" y="5308"/>
                </a:lnTo>
                <a:lnTo>
                  <a:pt x="11684" y="5302"/>
                </a:lnTo>
                <a:lnTo>
                  <a:pt x="11691" y="5288"/>
                </a:lnTo>
                <a:lnTo>
                  <a:pt x="11704" y="5277"/>
                </a:lnTo>
                <a:lnTo>
                  <a:pt x="11700" y="5270"/>
                </a:lnTo>
                <a:lnTo>
                  <a:pt x="11680" y="5262"/>
                </a:lnTo>
                <a:lnTo>
                  <a:pt x="11676" y="5245"/>
                </a:lnTo>
                <a:lnTo>
                  <a:pt x="11661" y="5227"/>
                </a:lnTo>
                <a:lnTo>
                  <a:pt x="11657" y="5195"/>
                </a:lnTo>
                <a:lnTo>
                  <a:pt x="11643" y="5179"/>
                </a:lnTo>
                <a:lnTo>
                  <a:pt x="11646" y="5172"/>
                </a:lnTo>
                <a:lnTo>
                  <a:pt x="11659" y="5171"/>
                </a:lnTo>
                <a:lnTo>
                  <a:pt x="11662" y="5178"/>
                </a:lnTo>
                <a:lnTo>
                  <a:pt x="11679" y="5180"/>
                </a:lnTo>
                <a:lnTo>
                  <a:pt x="11682" y="5202"/>
                </a:lnTo>
                <a:lnTo>
                  <a:pt x="11711" y="5242"/>
                </a:lnTo>
                <a:lnTo>
                  <a:pt x="11720" y="5244"/>
                </a:lnTo>
                <a:lnTo>
                  <a:pt x="11723" y="5236"/>
                </a:lnTo>
                <a:lnTo>
                  <a:pt x="11737" y="5252"/>
                </a:lnTo>
                <a:lnTo>
                  <a:pt x="11758" y="5252"/>
                </a:lnTo>
                <a:lnTo>
                  <a:pt x="11761" y="5243"/>
                </a:lnTo>
                <a:lnTo>
                  <a:pt x="11770" y="5259"/>
                </a:lnTo>
                <a:lnTo>
                  <a:pt x="11762" y="5269"/>
                </a:lnTo>
                <a:lnTo>
                  <a:pt x="11767" y="5276"/>
                </a:lnTo>
                <a:lnTo>
                  <a:pt x="11767" y="5288"/>
                </a:lnTo>
                <a:lnTo>
                  <a:pt x="11780" y="5289"/>
                </a:lnTo>
                <a:lnTo>
                  <a:pt x="11786" y="5278"/>
                </a:lnTo>
                <a:lnTo>
                  <a:pt x="11808" y="5279"/>
                </a:lnTo>
                <a:lnTo>
                  <a:pt x="11802" y="5284"/>
                </a:lnTo>
                <a:lnTo>
                  <a:pt x="11814" y="5287"/>
                </a:lnTo>
                <a:lnTo>
                  <a:pt x="11827" y="5283"/>
                </a:lnTo>
                <a:lnTo>
                  <a:pt x="11826" y="5297"/>
                </a:lnTo>
                <a:lnTo>
                  <a:pt x="11843" y="5325"/>
                </a:lnTo>
                <a:lnTo>
                  <a:pt x="11853" y="5313"/>
                </a:lnTo>
                <a:lnTo>
                  <a:pt x="11865" y="5319"/>
                </a:lnTo>
                <a:lnTo>
                  <a:pt x="11867" y="5330"/>
                </a:lnTo>
                <a:lnTo>
                  <a:pt x="11886" y="5330"/>
                </a:lnTo>
                <a:lnTo>
                  <a:pt x="11897" y="5335"/>
                </a:lnTo>
                <a:lnTo>
                  <a:pt x="11907" y="5324"/>
                </a:lnTo>
                <a:lnTo>
                  <a:pt x="11923" y="5343"/>
                </a:lnTo>
                <a:lnTo>
                  <a:pt x="11945" y="5353"/>
                </a:lnTo>
                <a:lnTo>
                  <a:pt x="11984" y="5357"/>
                </a:lnTo>
                <a:lnTo>
                  <a:pt x="12015" y="5351"/>
                </a:lnTo>
                <a:lnTo>
                  <a:pt x="12019" y="5342"/>
                </a:lnTo>
                <a:lnTo>
                  <a:pt x="12039" y="5342"/>
                </a:lnTo>
                <a:lnTo>
                  <a:pt x="12048" y="5329"/>
                </a:lnTo>
                <a:lnTo>
                  <a:pt x="12070" y="5322"/>
                </a:lnTo>
                <a:lnTo>
                  <a:pt x="12089" y="5306"/>
                </a:lnTo>
                <a:lnTo>
                  <a:pt x="12114" y="5247"/>
                </a:lnTo>
                <a:lnTo>
                  <a:pt x="12117" y="5232"/>
                </a:lnTo>
                <a:lnTo>
                  <a:pt x="12131" y="5200"/>
                </a:lnTo>
                <a:lnTo>
                  <a:pt x="12131" y="5185"/>
                </a:lnTo>
                <a:lnTo>
                  <a:pt x="12136" y="5167"/>
                </a:lnTo>
                <a:lnTo>
                  <a:pt x="12139" y="5134"/>
                </a:lnTo>
                <a:lnTo>
                  <a:pt x="12139" y="5107"/>
                </a:lnTo>
                <a:lnTo>
                  <a:pt x="12138" y="5079"/>
                </a:lnTo>
                <a:lnTo>
                  <a:pt x="12133" y="5070"/>
                </a:lnTo>
                <a:lnTo>
                  <a:pt x="12128" y="5073"/>
                </a:lnTo>
                <a:lnTo>
                  <a:pt x="12117" y="5044"/>
                </a:lnTo>
                <a:lnTo>
                  <a:pt x="12109" y="5036"/>
                </a:lnTo>
                <a:lnTo>
                  <a:pt x="12104" y="5008"/>
                </a:lnTo>
                <a:lnTo>
                  <a:pt x="12090" y="4983"/>
                </a:lnTo>
                <a:lnTo>
                  <a:pt x="12078" y="4978"/>
                </a:lnTo>
                <a:lnTo>
                  <a:pt x="12075" y="4989"/>
                </a:lnTo>
                <a:lnTo>
                  <a:pt x="12060" y="4977"/>
                </a:lnTo>
                <a:lnTo>
                  <a:pt x="12062" y="4962"/>
                </a:lnTo>
                <a:lnTo>
                  <a:pt x="12034" y="4930"/>
                </a:lnTo>
                <a:lnTo>
                  <a:pt x="12036" y="4909"/>
                </a:lnTo>
                <a:lnTo>
                  <a:pt x="12021" y="4885"/>
                </a:lnTo>
                <a:lnTo>
                  <a:pt x="12014" y="4885"/>
                </a:lnTo>
                <a:lnTo>
                  <a:pt x="12017" y="4896"/>
                </a:lnTo>
                <a:lnTo>
                  <a:pt x="12028" y="4922"/>
                </a:lnTo>
                <a:lnTo>
                  <a:pt x="12018" y="4929"/>
                </a:lnTo>
                <a:lnTo>
                  <a:pt x="12001" y="4904"/>
                </a:lnTo>
                <a:lnTo>
                  <a:pt x="11991" y="4902"/>
                </a:lnTo>
                <a:lnTo>
                  <a:pt x="11971" y="4872"/>
                </a:lnTo>
                <a:lnTo>
                  <a:pt x="11965" y="4872"/>
                </a:lnTo>
                <a:lnTo>
                  <a:pt x="11965" y="4881"/>
                </a:lnTo>
                <a:lnTo>
                  <a:pt x="11967" y="4894"/>
                </a:lnTo>
                <a:lnTo>
                  <a:pt x="11957" y="4890"/>
                </a:lnTo>
                <a:lnTo>
                  <a:pt x="11941" y="4850"/>
                </a:lnTo>
                <a:lnTo>
                  <a:pt x="11928" y="4844"/>
                </a:lnTo>
                <a:lnTo>
                  <a:pt x="11919" y="4825"/>
                </a:lnTo>
                <a:lnTo>
                  <a:pt x="11872" y="4773"/>
                </a:lnTo>
                <a:lnTo>
                  <a:pt x="11803" y="4711"/>
                </a:lnTo>
                <a:lnTo>
                  <a:pt x="11788" y="4700"/>
                </a:lnTo>
                <a:lnTo>
                  <a:pt x="11785" y="4710"/>
                </a:lnTo>
                <a:lnTo>
                  <a:pt x="11771" y="4695"/>
                </a:lnTo>
                <a:lnTo>
                  <a:pt x="11755" y="4689"/>
                </a:lnTo>
                <a:lnTo>
                  <a:pt x="11756" y="4700"/>
                </a:lnTo>
                <a:lnTo>
                  <a:pt x="11746" y="4710"/>
                </a:lnTo>
                <a:lnTo>
                  <a:pt x="11733" y="4701"/>
                </a:lnTo>
                <a:lnTo>
                  <a:pt x="11714" y="4699"/>
                </a:lnTo>
                <a:lnTo>
                  <a:pt x="11705" y="4679"/>
                </a:lnTo>
                <a:lnTo>
                  <a:pt x="11692" y="4670"/>
                </a:lnTo>
                <a:lnTo>
                  <a:pt x="11692" y="4676"/>
                </a:lnTo>
                <a:lnTo>
                  <a:pt x="11699" y="4692"/>
                </a:lnTo>
                <a:lnTo>
                  <a:pt x="11697" y="4703"/>
                </a:lnTo>
                <a:lnTo>
                  <a:pt x="11688" y="4691"/>
                </a:lnTo>
                <a:lnTo>
                  <a:pt x="11674" y="4694"/>
                </a:lnTo>
                <a:lnTo>
                  <a:pt x="11669" y="4703"/>
                </a:lnTo>
                <a:lnTo>
                  <a:pt x="11671" y="4717"/>
                </a:lnTo>
                <a:lnTo>
                  <a:pt x="11663" y="4745"/>
                </a:lnTo>
                <a:lnTo>
                  <a:pt x="11648" y="4747"/>
                </a:lnTo>
                <a:lnTo>
                  <a:pt x="11656" y="4726"/>
                </a:lnTo>
                <a:lnTo>
                  <a:pt x="11665" y="4717"/>
                </a:lnTo>
                <a:lnTo>
                  <a:pt x="11660" y="4708"/>
                </a:lnTo>
                <a:lnTo>
                  <a:pt x="11650" y="4708"/>
                </a:lnTo>
                <a:lnTo>
                  <a:pt x="11652" y="4695"/>
                </a:lnTo>
                <a:lnTo>
                  <a:pt x="11656" y="4686"/>
                </a:lnTo>
                <a:lnTo>
                  <a:pt x="11650" y="4681"/>
                </a:lnTo>
                <a:lnTo>
                  <a:pt x="11644" y="4691"/>
                </a:lnTo>
                <a:lnTo>
                  <a:pt x="11633" y="4716"/>
                </a:lnTo>
                <a:lnTo>
                  <a:pt x="11633" y="4701"/>
                </a:lnTo>
                <a:lnTo>
                  <a:pt x="11635" y="4692"/>
                </a:lnTo>
                <a:lnTo>
                  <a:pt x="11631" y="4685"/>
                </a:lnTo>
                <a:lnTo>
                  <a:pt x="11625" y="4699"/>
                </a:lnTo>
                <a:lnTo>
                  <a:pt x="11621" y="4701"/>
                </a:lnTo>
                <a:lnTo>
                  <a:pt x="11620" y="4684"/>
                </a:lnTo>
                <a:lnTo>
                  <a:pt x="11609" y="4678"/>
                </a:lnTo>
                <a:lnTo>
                  <a:pt x="11598" y="4693"/>
                </a:lnTo>
                <a:lnTo>
                  <a:pt x="11595" y="4673"/>
                </a:lnTo>
                <a:lnTo>
                  <a:pt x="11590" y="4667"/>
                </a:lnTo>
                <a:lnTo>
                  <a:pt x="11580" y="4682"/>
                </a:lnTo>
                <a:lnTo>
                  <a:pt x="11577" y="4661"/>
                </a:lnTo>
                <a:lnTo>
                  <a:pt x="11577" y="4637"/>
                </a:lnTo>
                <a:lnTo>
                  <a:pt x="11584" y="4621"/>
                </a:lnTo>
                <a:lnTo>
                  <a:pt x="11585" y="4635"/>
                </a:lnTo>
                <a:lnTo>
                  <a:pt x="11595" y="4652"/>
                </a:lnTo>
                <a:lnTo>
                  <a:pt x="11611" y="4649"/>
                </a:lnTo>
                <a:lnTo>
                  <a:pt x="11621" y="4657"/>
                </a:lnTo>
                <a:lnTo>
                  <a:pt x="11633" y="4641"/>
                </a:lnTo>
                <a:lnTo>
                  <a:pt x="11632" y="4629"/>
                </a:lnTo>
                <a:lnTo>
                  <a:pt x="11623" y="4621"/>
                </a:lnTo>
                <a:lnTo>
                  <a:pt x="11620" y="4613"/>
                </a:lnTo>
                <a:lnTo>
                  <a:pt x="11610" y="4606"/>
                </a:lnTo>
                <a:lnTo>
                  <a:pt x="11605" y="4614"/>
                </a:lnTo>
                <a:lnTo>
                  <a:pt x="11597" y="4604"/>
                </a:lnTo>
                <a:lnTo>
                  <a:pt x="11590" y="4587"/>
                </a:lnTo>
                <a:lnTo>
                  <a:pt x="11577" y="4577"/>
                </a:lnTo>
                <a:lnTo>
                  <a:pt x="11564" y="4574"/>
                </a:lnTo>
                <a:lnTo>
                  <a:pt x="11561" y="4582"/>
                </a:lnTo>
                <a:lnTo>
                  <a:pt x="11566" y="4595"/>
                </a:lnTo>
                <a:lnTo>
                  <a:pt x="11570" y="4597"/>
                </a:lnTo>
                <a:lnTo>
                  <a:pt x="11570" y="4605"/>
                </a:lnTo>
                <a:lnTo>
                  <a:pt x="11562" y="4608"/>
                </a:lnTo>
                <a:lnTo>
                  <a:pt x="11554" y="4606"/>
                </a:lnTo>
                <a:lnTo>
                  <a:pt x="11554" y="4614"/>
                </a:lnTo>
                <a:lnTo>
                  <a:pt x="11565" y="4628"/>
                </a:lnTo>
                <a:lnTo>
                  <a:pt x="11560" y="4633"/>
                </a:lnTo>
                <a:lnTo>
                  <a:pt x="11551" y="4631"/>
                </a:lnTo>
                <a:lnTo>
                  <a:pt x="11545" y="4646"/>
                </a:lnTo>
                <a:lnTo>
                  <a:pt x="11544" y="4674"/>
                </a:lnTo>
                <a:lnTo>
                  <a:pt x="11538" y="4660"/>
                </a:lnTo>
                <a:lnTo>
                  <a:pt x="11538" y="4638"/>
                </a:lnTo>
                <a:lnTo>
                  <a:pt x="11532" y="4629"/>
                </a:lnTo>
                <a:lnTo>
                  <a:pt x="11518" y="4626"/>
                </a:lnTo>
                <a:lnTo>
                  <a:pt x="11517" y="4627"/>
                </a:lnTo>
                <a:lnTo>
                  <a:pt x="11514" y="4626"/>
                </a:lnTo>
                <a:lnTo>
                  <a:pt x="11504" y="4613"/>
                </a:lnTo>
                <a:lnTo>
                  <a:pt x="11499" y="4613"/>
                </a:lnTo>
                <a:lnTo>
                  <a:pt x="11494" y="4618"/>
                </a:lnTo>
                <a:lnTo>
                  <a:pt x="11494" y="4631"/>
                </a:lnTo>
                <a:lnTo>
                  <a:pt x="11488" y="4622"/>
                </a:lnTo>
                <a:lnTo>
                  <a:pt x="11485" y="4609"/>
                </a:lnTo>
                <a:lnTo>
                  <a:pt x="11478" y="4609"/>
                </a:lnTo>
                <a:lnTo>
                  <a:pt x="11479" y="4621"/>
                </a:lnTo>
                <a:lnTo>
                  <a:pt x="11477" y="4646"/>
                </a:lnTo>
                <a:lnTo>
                  <a:pt x="11472" y="4640"/>
                </a:lnTo>
                <a:lnTo>
                  <a:pt x="11467" y="4624"/>
                </a:lnTo>
                <a:lnTo>
                  <a:pt x="11457" y="4635"/>
                </a:lnTo>
                <a:lnTo>
                  <a:pt x="11453" y="4648"/>
                </a:lnTo>
                <a:lnTo>
                  <a:pt x="11450" y="4630"/>
                </a:lnTo>
                <a:lnTo>
                  <a:pt x="11447" y="4605"/>
                </a:lnTo>
                <a:lnTo>
                  <a:pt x="11442" y="4604"/>
                </a:lnTo>
                <a:lnTo>
                  <a:pt x="11436" y="4579"/>
                </a:lnTo>
                <a:lnTo>
                  <a:pt x="11431" y="4574"/>
                </a:lnTo>
                <a:lnTo>
                  <a:pt x="11420" y="4577"/>
                </a:lnTo>
                <a:lnTo>
                  <a:pt x="11410" y="4570"/>
                </a:lnTo>
                <a:lnTo>
                  <a:pt x="11394" y="4567"/>
                </a:lnTo>
                <a:lnTo>
                  <a:pt x="11386" y="4549"/>
                </a:lnTo>
                <a:lnTo>
                  <a:pt x="11389" y="4545"/>
                </a:lnTo>
                <a:lnTo>
                  <a:pt x="11409" y="4554"/>
                </a:lnTo>
                <a:lnTo>
                  <a:pt x="11425" y="4550"/>
                </a:lnTo>
                <a:lnTo>
                  <a:pt x="11439" y="4555"/>
                </a:lnTo>
                <a:lnTo>
                  <a:pt x="11466" y="4561"/>
                </a:lnTo>
                <a:lnTo>
                  <a:pt x="11484" y="4550"/>
                </a:lnTo>
                <a:lnTo>
                  <a:pt x="11496" y="4510"/>
                </a:lnTo>
                <a:lnTo>
                  <a:pt x="11522" y="4499"/>
                </a:lnTo>
                <a:lnTo>
                  <a:pt x="11533" y="4483"/>
                </a:lnTo>
                <a:lnTo>
                  <a:pt x="11533" y="4477"/>
                </a:lnTo>
                <a:lnTo>
                  <a:pt x="11524" y="4472"/>
                </a:lnTo>
                <a:lnTo>
                  <a:pt x="11522" y="4463"/>
                </a:lnTo>
                <a:lnTo>
                  <a:pt x="11512" y="4458"/>
                </a:lnTo>
                <a:lnTo>
                  <a:pt x="11501" y="4461"/>
                </a:lnTo>
                <a:lnTo>
                  <a:pt x="11484" y="4438"/>
                </a:lnTo>
                <a:lnTo>
                  <a:pt x="11475" y="4438"/>
                </a:lnTo>
                <a:lnTo>
                  <a:pt x="11465" y="4458"/>
                </a:lnTo>
                <a:lnTo>
                  <a:pt x="11458" y="4458"/>
                </a:lnTo>
                <a:lnTo>
                  <a:pt x="11456" y="4451"/>
                </a:lnTo>
                <a:lnTo>
                  <a:pt x="11466" y="4439"/>
                </a:lnTo>
                <a:lnTo>
                  <a:pt x="11468" y="4424"/>
                </a:lnTo>
                <a:lnTo>
                  <a:pt x="11455" y="4415"/>
                </a:lnTo>
                <a:lnTo>
                  <a:pt x="11453" y="4409"/>
                </a:lnTo>
                <a:lnTo>
                  <a:pt x="11443" y="4410"/>
                </a:lnTo>
                <a:lnTo>
                  <a:pt x="11435" y="4435"/>
                </a:lnTo>
                <a:lnTo>
                  <a:pt x="11430" y="4435"/>
                </a:lnTo>
                <a:lnTo>
                  <a:pt x="11431" y="4417"/>
                </a:lnTo>
                <a:lnTo>
                  <a:pt x="11425" y="4419"/>
                </a:lnTo>
                <a:lnTo>
                  <a:pt x="11420" y="4432"/>
                </a:lnTo>
                <a:lnTo>
                  <a:pt x="11414" y="4431"/>
                </a:lnTo>
                <a:lnTo>
                  <a:pt x="11411" y="4420"/>
                </a:lnTo>
                <a:lnTo>
                  <a:pt x="11420" y="4409"/>
                </a:lnTo>
                <a:lnTo>
                  <a:pt x="11420" y="4396"/>
                </a:lnTo>
                <a:lnTo>
                  <a:pt x="11407" y="4383"/>
                </a:lnTo>
                <a:lnTo>
                  <a:pt x="11395" y="4383"/>
                </a:lnTo>
                <a:lnTo>
                  <a:pt x="11387" y="4391"/>
                </a:lnTo>
                <a:lnTo>
                  <a:pt x="11385" y="4422"/>
                </a:lnTo>
                <a:lnTo>
                  <a:pt x="11376" y="4428"/>
                </a:lnTo>
                <a:lnTo>
                  <a:pt x="11375" y="4439"/>
                </a:lnTo>
                <a:lnTo>
                  <a:pt x="11382" y="4471"/>
                </a:lnTo>
                <a:lnTo>
                  <a:pt x="11381" y="4485"/>
                </a:lnTo>
                <a:lnTo>
                  <a:pt x="11374" y="4496"/>
                </a:lnTo>
                <a:lnTo>
                  <a:pt x="11369" y="4476"/>
                </a:lnTo>
                <a:lnTo>
                  <a:pt x="11361" y="4475"/>
                </a:lnTo>
                <a:lnTo>
                  <a:pt x="11359" y="4482"/>
                </a:lnTo>
                <a:lnTo>
                  <a:pt x="11348" y="4479"/>
                </a:lnTo>
                <a:lnTo>
                  <a:pt x="11331" y="4491"/>
                </a:lnTo>
                <a:lnTo>
                  <a:pt x="11344" y="4461"/>
                </a:lnTo>
                <a:lnTo>
                  <a:pt x="11354" y="4457"/>
                </a:lnTo>
                <a:lnTo>
                  <a:pt x="11361" y="4436"/>
                </a:lnTo>
                <a:lnTo>
                  <a:pt x="11359" y="4425"/>
                </a:lnTo>
                <a:lnTo>
                  <a:pt x="11354" y="4426"/>
                </a:lnTo>
                <a:lnTo>
                  <a:pt x="11341" y="4443"/>
                </a:lnTo>
                <a:lnTo>
                  <a:pt x="11333" y="4439"/>
                </a:lnTo>
                <a:lnTo>
                  <a:pt x="11335" y="4429"/>
                </a:lnTo>
                <a:lnTo>
                  <a:pt x="11344" y="4417"/>
                </a:lnTo>
                <a:lnTo>
                  <a:pt x="11344" y="4408"/>
                </a:lnTo>
                <a:lnTo>
                  <a:pt x="11333" y="4403"/>
                </a:lnTo>
                <a:lnTo>
                  <a:pt x="11330" y="4394"/>
                </a:lnTo>
                <a:lnTo>
                  <a:pt x="11340" y="4389"/>
                </a:lnTo>
                <a:lnTo>
                  <a:pt x="11344" y="4396"/>
                </a:lnTo>
                <a:lnTo>
                  <a:pt x="11358" y="4396"/>
                </a:lnTo>
                <a:lnTo>
                  <a:pt x="11366" y="4361"/>
                </a:lnTo>
                <a:lnTo>
                  <a:pt x="11364" y="4346"/>
                </a:lnTo>
                <a:lnTo>
                  <a:pt x="11351" y="4352"/>
                </a:lnTo>
                <a:lnTo>
                  <a:pt x="11345" y="4345"/>
                </a:lnTo>
                <a:lnTo>
                  <a:pt x="11347" y="4329"/>
                </a:lnTo>
                <a:lnTo>
                  <a:pt x="11344" y="4314"/>
                </a:lnTo>
                <a:lnTo>
                  <a:pt x="11335" y="4327"/>
                </a:lnTo>
                <a:lnTo>
                  <a:pt x="11328" y="4325"/>
                </a:lnTo>
                <a:lnTo>
                  <a:pt x="11320" y="4314"/>
                </a:lnTo>
                <a:lnTo>
                  <a:pt x="11311" y="4329"/>
                </a:lnTo>
                <a:lnTo>
                  <a:pt x="11311" y="4340"/>
                </a:lnTo>
                <a:lnTo>
                  <a:pt x="11319" y="4357"/>
                </a:lnTo>
                <a:lnTo>
                  <a:pt x="11314" y="4369"/>
                </a:lnTo>
                <a:lnTo>
                  <a:pt x="11308" y="4369"/>
                </a:lnTo>
                <a:lnTo>
                  <a:pt x="11298" y="4347"/>
                </a:lnTo>
                <a:lnTo>
                  <a:pt x="11292" y="4357"/>
                </a:lnTo>
                <a:lnTo>
                  <a:pt x="11288" y="4377"/>
                </a:lnTo>
                <a:lnTo>
                  <a:pt x="11291" y="4385"/>
                </a:lnTo>
                <a:lnTo>
                  <a:pt x="11301" y="4385"/>
                </a:lnTo>
                <a:lnTo>
                  <a:pt x="11306" y="4393"/>
                </a:lnTo>
                <a:lnTo>
                  <a:pt x="11305" y="4402"/>
                </a:lnTo>
                <a:lnTo>
                  <a:pt x="11297" y="4408"/>
                </a:lnTo>
                <a:lnTo>
                  <a:pt x="11297" y="4424"/>
                </a:lnTo>
                <a:lnTo>
                  <a:pt x="11289" y="4431"/>
                </a:lnTo>
                <a:lnTo>
                  <a:pt x="11289" y="4446"/>
                </a:lnTo>
                <a:lnTo>
                  <a:pt x="11291" y="4453"/>
                </a:lnTo>
                <a:lnTo>
                  <a:pt x="11284" y="4461"/>
                </a:lnTo>
                <a:lnTo>
                  <a:pt x="11288" y="4483"/>
                </a:lnTo>
                <a:lnTo>
                  <a:pt x="11284" y="4490"/>
                </a:lnTo>
                <a:lnTo>
                  <a:pt x="11276" y="4480"/>
                </a:lnTo>
                <a:lnTo>
                  <a:pt x="11268" y="4490"/>
                </a:lnTo>
                <a:lnTo>
                  <a:pt x="11266" y="4499"/>
                </a:lnTo>
                <a:lnTo>
                  <a:pt x="11257" y="4509"/>
                </a:lnTo>
                <a:lnTo>
                  <a:pt x="11257" y="4488"/>
                </a:lnTo>
                <a:lnTo>
                  <a:pt x="11268" y="4448"/>
                </a:lnTo>
                <a:lnTo>
                  <a:pt x="11257" y="4442"/>
                </a:lnTo>
                <a:lnTo>
                  <a:pt x="11258" y="4431"/>
                </a:lnTo>
                <a:lnTo>
                  <a:pt x="11266" y="4418"/>
                </a:lnTo>
                <a:lnTo>
                  <a:pt x="11266" y="4384"/>
                </a:lnTo>
                <a:lnTo>
                  <a:pt x="11262" y="4373"/>
                </a:lnTo>
                <a:lnTo>
                  <a:pt x="11255" y="4374"/>
                </a:lnTo>
                <a:lnTo>
                  <a:pt x="11239" y="4420"/>
                </a:lnTo>
                <a:lnTo>
                  <a:pt x="11238" y="4446"/>
                </a:lnTo>
                <a:lnTo>
                  <a:pt x="11221" y="4486"/>
                </a:lnTo>
                <a:lnTo>
                  <a:pt x="11217" y="4514"/>
                </a:lnTo>
                <a:lnTo>
                  <a:pt x="11221" y="4526"/>
                </a:lnTo>
                <a:lnTo>
                  <a:pt x="11219" y="4548"/>
                </a:lnTo>
                <a:lnTo>
                  <a:pt x="11202" y="4580"/>
                </a:lnTo>
                <a:lnTo>
                  <a:pt x="11193" y="4587"/>
                </a:lnTo>
                <a:lnTo>
                  <a:pt x="11193" y="4568"/>
                </a:lnTo>
                <a:lnTo>
                  <a:pt x="11189" y="4553"/>
                </a:lnTo>
                <a:lnTo>
                  <a:pt x="11200" y="4523"/>
                </a:lnTo>
                <a:lnTo>
                  <a:pt x="11198" y="4504"/>
                </a:lnTo>
                <a:lnTo>
                  <a:pt x="11202" y="4489"/>
                </a:lnTo>
                <a:lnTo>
                  <a:pt x="11197" y="4469"/>
                </a:lnTo>
                <a:lnTo>
                  <a:pt x="11216" y="4433"/>
                </a:lnTo>
                <a:lnTo>
                  <a:pt x="11220" y="4411"/>
                </a:lnTo>
                <a:lnTo>
                  <a:pt x="11223" y="4407"/>
                </a:lnTo>
                <a:lnTo>
                  <a:pt x="11221" y="4394"/>
                </a:lnTo>
                <a:lnTo>
                  <a:pt x="11211" y="4393"/>
                </a:lnTo>
                <a:lnTo>
                  <a:pt x="11200" y="4374"/>
                </a:lnTo>
                <a:lnTo>
                  <a:pt x="11195" y="4377"/>
                </a:lnTo>
                <a:lnTo>
                  <a:pt x="11197" y="4398"/>
                </a:lnTo>
                <a:lnTo>
                  <a:pt x="11189" y="4412"/>
                </a:lnTo>
                <a:lnTo>
                  <a:pt x="11189" y="4392"/>
                </a:lnTo>
                <a:lnTo>
                  <a:pt x="11180" y="4378"/>
                </a:lnTo>
                <a:lnTo>
                  <a:pt x="11169" y="4374"/>
                </a:lnTo>
                <a:lnTo>
                  <a:pt x="11161" y="4381"/>
                </a:lnTo>
                <a:lnTo>
                  <a:pt x="11162" y="4409"/>
                </a:lnTo>
                <a:lnTo>
                  <a:pt x="11158" y="4422"/>
                </a:lnTo>
                <a:lnTo>
                  <a:pt x="11153" y="4410"/>
                </a:lnTo>
                <a:lnTo>
                  <a:pt x="11145" y="4403"/>
                </a:lnTo>
                <a:lnTo>
                  <a:pt x="11140" y="4413"/>
                </a:lnTo>
                <a:lnTo>
                  <a:pt x="11142" y="4421"/>
                </a:lnTo>
                <a:lnTo>
                  <a:pt x="11157" y="4438"/>
                </a:lnTo>
                <a:lnTo>
                  <a:pt x="11160" y="4457"/>
                </a:lnTo>
                <a:lnTo>
                  <a:pt x="11157" y="4464"/>
                </a:lnTo>
                <a:lnTo>
                  <a:pt x="11150" y="4453"/>
                </a:lnTo>
                <a:lnTo>
                  <a:pt x="11142" y="4465"/>
                </a:lnTo>
                <a:lnTo>
                  <a:pt x="11141" y="4477"/>
                </a:lnTo>
                <a:lnTo>
                  <a:pt x="11145" y="4486"/>
                </a:lnTo>
                <a:lnTo>
                  <a:pt x="11141" y="4493"/>
                </a:lnTo>
                <a:lnTo>
                  <a:pt x="11129" y="4480"/>
                </a:lnTo>
                <a:lnTo>
                  <a:pt x="11123" y="4481"/>
                </a:lnTo>
                <a:lnTo>
                  <a:pt x="11116" y="4504"/>
                </a:lnTo>
                <a:lnTo>
                  <a:pt x="11107" y="4511"/>
                </a:lnTo>
                <a:lnTo>
                  <a:pt x="11107" y="4519"/>
                </a:lnTo>
                <a:lnTo>
                  <a:pt x="11112" y="4526"/>
                </a:lnTo>
                <a:lnTo>
                  <a:pt x="11100" y="4539"/>
                </a:lnTo>
                <a:lnTo>
                  <a:pt x="11097" y="4556"/>
                </a:lnTo>
                <a:lnTo>
                  <a:pt x="11107" y="4574"/>
                </a:lnTo>
                <a:lnTo>
                  <a:pt x="11100" y="4587"/>
                </a:lnTo>
                <a:lnTo>
                  <a:pt x="11110" y="4595"/>
                </a:lnTo>
                <a:lnTo>
                  <a:pt x="11114" y="4603"/>
                </a:lnTo>
                <a:lnTo>
                  <a:pt x="11109" y="4613"/>
                </a:lnTo>
                <a:lnTo>
                  <a:pt x="11092" y="4610"/>
                </a:lnTo>
                <a:lnTo>
                  <a:pt x="11088" y="4581"/>
                </a:lnTo>
                <a:lnTo>
                  <a:pt x="11080" y="4577"/>
                </a:lnTo>
                <a:lnTo>
                  <a:pt x="11087" y="4563"/>
                </a:lnTo>
                <a:lnTo>
                  <a:pt x="11077" y="4554"/>
                </a:lnTo>
                <a:lnTo>
                  <a:pt x="11065" y="4556"/>
                </a:lnTo>
                <a:lnTo>
                  <a:pt x="11051" y="4554"/>
                </a:lnTo>
                <a:lnTo>
                  <a:pt x="11030" y="4527"/>
                </a:lnTo>
                <a:lnTo>
                  <a:pt x="11024" y="4526"/>
                </a:lnTo>
                <a:lnTo>
                  <a:pt x="11017" y="4541"/>
                </a:lnTo>
                <a:lnTo>
                  <a:pt x="11013" y="4526"/>
                </a:lnTo>
                <a:lnTo>
                  <a:pt x="11002" y="4541"/>
                </a:lnTo>
                <a:lnTo>
                  <a:pt x="10990" y="4546"/>
                </a:lnTo>
                <a:lnTo>
                  <a:pt x="10989" y="4555"/>
                </a:lnTo>
                <a:lnTo>
                  <a:pt x="11004" y="4585"/>
                </a:lnTo>
                <a:lnTo>
                  <a:pt x="11014" y="4584"/>
                </a:lnTo>
                <a:lnTo>
                  <a:pt x="11020" y="4596"/>
                </a:lnTo>
                <a:lnTo>
                  <a:pt x="11035" y="4597"/>
                </a:lnTo>
                <a:lnTo>
                  <a:pt x="11029" y="4619"/>
                </a:lnTo>
                <a:lnTo>
                  <a:pt x="11029" y="4638"/>
                </a:lnTo>
                <a:lnTo>
                  <a:pt x="11040" y="4662"/>
                </a:lnTo>
                <a:lnTo>
                  <a:pt x="11038" y="4677"/>
                </a:lnTo>
                <a:lnTo>
                  <a:pt x="11029" y="4666"/>
                </a:lnTo>
                <a:lnTo>
                  <a:pt x="11020" y="4641"/>
                </a:lnTo>
                <a:lnTo>
                  <a:pt x="11009" y="4633"/>
                </a:lnTo>
                <a:lnTo>
                  <a:pt x="11002" y="4619"/>
                </a:lnTo>
                <a:lnTo>
                  <a:pt x="10998" y="4638"/>
                </a:lnTo>
                <a:lnTo>
                  <a:pt x="10988" y="4652"/>
                </a:lnTo>
                <a:lnTo>
                  <a:pt x="10986" y="4625"/>
                </a:lnTo>
                <a:lnTo>
                  <a:pt x="10976" y="4639"/>
                </a:lnTo>
                <a:lnTo>
                  <a:pt x="10976" y="4651"/>
                </a:lnTo>
                <a:lnTo>
                  <a:pt x="10964" y="4668"/>
                </a:lnTo>
                <a:lnTo>
                  <a:pt x="10965" y="4686"/>
                </a:lnTo>
                <a:lnTo>
                  <a:pt x="10979" y="4696"/>
                </a:lnTo>
                <a:lnTo>
                  <a:pt x="10985" y="4717"/>
                </a:lnTo>
                <a:lnTo>
                  <a:pt x="10974" y="4715"/>
                </a:lnTo>
                <a:lnTo>
                  <a:pt x="10968" y="4705"/>
                </a:lnTo>
                <a:lnTo>
                  <a:pt x="10959" y="4727"/>
                </a:lnTo>
                <a:lnTo>
                  <a:pt x="10956" y="4745"/>
                </a:lnTo>
                <a:lnTo>
                  <a:pt x="10941" y="4765"/>
                </a:lnTo>
                <a:lnTo>
                  <a:pt x="10941" y="4752"/>
                </a:lnTo>
                <a:lnTo>
                  <a:pt x="10951" y="4741"/>
                </a:lnTo>
                <a:lnTo>
                  <a:pt x="10948" y="4725"/>
                </a:lnTo>
                <a:lnTo>
                  <a:pt x="10957" y="4693"/>
                </a:lnTo>
                <a:lnTo>
                  <a:pt x="10950" y="4629"/>
                </a:lnTo>
                <a:lnTo>
                  <a:pt x="10940" y="4639"/>
                </a:lnTo>
                <a:lnTo>
                  <a:pt x="10925" y="4681"/>
                </a:lnTo>
                <a:lnTo>
                  <a:pt x="10925" y="4708"/>
                </a:lnTo>
                <a:lnTo>
                  <a:pt x="10927" y="4719"/>
                </a:lnTo>
                <a:lnTo>
                  <a:pt x="10916" y="4741"/>
                </a:lnTo>
                <a:lnTo>
                  <a:pt x="10915" y="4720"/>
                </a:lnTo>
                <a:lnTo>
                  <a:pt x="10922" y="4696"/>
                </a:lnTo>
                <a:lnTo>
                  <a:pt x="10917" y="4666"/>
                </a:lnTo>
                <a:lnTo>
                  <a:pt x="10910" y="4663"/>
                </a:lnTo>
                <a:lnTo>
                  <a:pt x="10897" y="4677"/>
                </a:lnTo>
                <a:lnTo>
                  <a:pt x="10888" y="4705"/>
                </a:lnTo>
                <a:lnTo>
                  <a:pt x="10894" y="4727"/>
                </a:lnTo>
                <a:lnTo>
                  <a:pt x="10893" y="4747"/>
                </a:lnTo>
                <a:lnTo>
                  <a:pt x="10911" y="4769"/>
                </a:lnTo>
                <a:lnTo>
                  <a:pt x="10916" y="4785"/>
                </a:lnTo>
                <a:lnTo>
                  <a:pt x="10909" y="4809"/>
                </a:lnTo>
                <a:lnTo>
                  <a:pt x="10903" y="4778"/>
                </a:lnTo>
                <a:lnTo>
                  <a:pt x="10890" y="4768"/>
                </a:lnTo>
                <a:lnTo>
                  <a:pt x="10881" y="4728"/>
                </a:lnTo>
                <a:lnTo>
                  <a:pt x="10877" y="4724"/>
                </a:lnTo>
                <a:lnTo>
                  <a:pt x="10859" y="4734"/>
                </a:lnTo>
                <a:lnTo>
                  <a:pt x="10857" y="4748"/>
                </a:lnTo>
                <a:lnTo>
                  <a:pt x="10874" y="4770"/>
                </a:lnTo>
                <a:lnTo>
                  <a:pt x="10883" y="4772"/>
                </a:lnTo>
                <a:lnTo>
                  <a:pt x="10887" y="4781"/>
                </a:lnTo>
                <a:lnTo>
                  <a:pt x="10875" y="4778"/>
                </a:lnTo>
                <a:lnTo>
                  <a:pt x="10864" y="4784"/>
                </a:lnTo>
                <a:lnTo>
                  <a:pt x="10872" y="4806"/>
                </a:lnTo>
                <a:lnTo>
                  <a:pt x="10859" y="4790"/>
                </a:lnTo>
                <a:lnTo>
                  <a:pt x="10857" y="4764"/>
                </a:lnTo>
                <a:lnTo>
                  <a:pt x="10852" y="4759"/>
                </a:lnTo>
                <a:lnTo>
                  <a:pt x="10849" y="4741"/>
                </a:lnTo>
                <a:lnTo>
                  <a:pt x="10842" y="4751"/>
                </a:lnTo>
                <a:lnTo>
                  <a:pt x="10839" y="4780"/>
                </a:lnTo>
                <a:lnTo>
                  <a:pt x="10845" y="4792"/>
                </a:lnTo>
                <a:lnTo>
                  <a:pt x="10842" y="4818"/>
                </a:lnTo>
                <a:lnTo>
                  <a:pt x="10832" y="4808"/>
                </a:lnTo>
                <a:lnTo>
                  <a:pt x="10822" y="4813"/>
                </a:lnTo>
                <a:lnTo>
                  <a:pt x="10810" y="4839"/>
                </a:lnTo>
                <a:lnTo>
                  <a:pt x="10813" y="4842"/>
                </a:lnTo>
                <a:lnTo>
                  <a:pt x="10821" y="4839"/>
                </a:lnTo>
                <a:lnTo>
                  <a:pt x="10830" y="4857"/>
                </a:lnTo>
                <a:lnTo>
                  <a:pt x="10819" y="4858"/>
                </a:lnTo>
                <a:lnTo>
                  <a:pt x="10811" y="4867"/>
                </a:lnTo>
                <a:lnTo>
                  <a:pt x="10818" y="4876"/>
                </a:lnTo>
                <a:lnTo>
                  <a:pt x="10813" y="4886"/>
                </a:lnTo>
                <a:lnTo>
                  <a:pt x="10803" y="4887"/>
                </a:lnTo>
                <a:lnTo>
                  <a:pt x="10803" y="4899"/>
                </a:lnTo>
                <a:lnTo>
                  <a:pt x="10807" y="4904"/>
                </a:lnTo>
                <a:lnTo>
                  <a:pt x="10799" y="4907"/>
                </a:lnTo>
                <a:lnTo>
                  <a:pt x="10793" y="4895"/>
                </a:lnTo>
                <a:lnTo>
                  <a:pt x="10784" y="4899"/>
                </a:lnTo>
                <a:lnTo>
                  <a:pt x="10775" y="4918"/>
                </a:lnTo>
                <a:lnTo>
                  <a:pt x="10779" y="4929"/>
                </a:lnTo>
                <a:lnTo>
                  <a:pt x="10774" y="4936"/>
                </a:lnTo>
                <a:lnTo>
                  <a:pt x="10761" y="4938"/>
                </a:lnTo>
                <a:lnTo>
                  <a:pt x="10755" y="4959"/>
                </a:lnTo>
                <a:lnTo>
                  <a:pt x="10766" y="4964"/>
                </a:lnTo>
                <a:lnTo>
                  <a:pt x="10795" y="4950"/>
                </a:lnTo>
                <a:lnTo>
                  <a:pt x="10802" y="4958"/>
                </a:lnTo>
                <a:lnTo>
                  <a:pt x="10814" y="4948"/>
                </a:lnTo>
                <a:lnTo>
                  <a:pt x="10821" y="4947"/>
                </a:lnTo>
                <a:lnTo>
                  <a:pt x="10822" y="4962"/>
                </a:lnTo>
                <a:lnTo>
                  <a:pt x="10813" y="4978"/>
                </a:lnTo>
                <a:lnTo>
                  <a:pt x="10811" y="5008"/>
                </a:lnTo>
                <a:lnTo>
                  <a:pt x="10808" y="5015"/>
                </a:lnTo>
                <a:lnTo>
                  <a:pt x="10802" y="5004"/>
                </a:lnTo>
                <a:lnTo>
                  <a:pt x="10801" y="4988"/>
                </a:lnTo>
                <a:lnTo>
                  <a:pt x="10790" y="4994"/>
                </a:lnTo>
                <a:lnTo>
                  <a:pt x="10785" y="4984"/>
                </a:lnTo>
                <a:lnTo>
                  <a:pt x="10771" y="4983"/>
                </a:lnTo>
                <a:lnTo>
                  <a:pt x="10776" y="4992"/>
                </a:lnTo>
                <a:lnTo>
                  <a:pt x="10772" y="5004"/>
                </a:lnTo>
                <a:lnTo>
                  <a:pt x="10762" y="4995"/>
                </a:lnTo>
                <a:lnTo>
                  <a:pt x="10754" y="4996"/>
                </a:lnTo>
                <a:lnTo>
                  <a:pt x="10764" y="5008"/>
                </a:lnTo>
                <a:lnTo>
                  <a:pt x="10768" y="5026"/>
                </a:lnTo>
                <a:lnTo>
                  <a:pt x="10762" y="5026"/>
                </a:lnTo>
                <a:lnTo>
                  <a:pt x="10758" y="5039"/>
                </a:lnTo>
                <a:lnTo>
                  <a:pt x="10760" y="5055"/>
                </a:lnTo>
                <a:lnTo>
                  <a:pt x="10758" y="5067"/>
                </a:lnTo>
                <a:lnTo>
                  <a:pt x="10752" y="5051"/>
                </a:lnTo>
                <a:lnTo>
                  <a:pt x="10752" y="5031"/>
                </a:lnTo>
                <a:lnTo>
                  <a:pt x="10743" y="5011"/>
                </a:lnTo>
                <a:lnTo>
                  <a:pt x="10734" y="5027"/>
                </a:lnTo>
                <a:lnTo>
                  <a:pt x="10724" y="5032"/>
                </a:lnTo>
                <a:lnTo>
                  <a:pt x="10720" y="5019"/>
                </a:lnTo>
                <a:lnTo>
                  <a:pt x="10723" y="5009"/>
                </a:lnTo>
                <a:lnTo>
                  <a:pt x="10716" y="5007"/>
                </a:lnTo>
                <a:lnTo>
                  <a:pt x="10705" y="5027"/>
                </a:lnTo>
                <a:lnTo>
                  <a:pt x="10714" y="5043"/>
                </a:lnTo>
                <a:lnTo>
                  <a:pt x="10729" y="5043"/>
                </a:lnTo>
                <a:lnTo>
                  <a:pt x="10740" y="5055"/>
                </a:lnTo>
                <a:lnTo>
                  <a:pt x="10734" y="5072"/>
                </a:lnTo>
                <a:lnTo>
                  <a:pt x="10709" y="5078"/>
                </a:lnTo>
                <a:lnTo>
                  <a:pt x="10704" y="5070"/>
                </a:lnTo>
                <a:lnTo>
                  <a:pt x="10694" y="5071"/>
                </a:lnTo>
                <a:lnTo>
                  <a:pt x="10689" y="5092"/>
                </a:lnTo>
                <a:lnTo>
                  <a:pt x="10697" y="5105"/>
                </a:lnTo>
                <a:lnTo>
                  <a:pt x="10689" y="5123"/>
                </a:lnTo>
                <a:lnTo>
                  <a:pt x="10699" y="5120"/>
                </a:lnTo>
                <a:lnTo>
                  <a:pt x="10711" y="5096"/>
                </a:lnTo>
                <a:lnTo>
                  <a:pt x="10722" y="5097"/>
                </a:lnTo>
                <a:lnTo>
                  <a:pt x="10728" y="5111"/>
                </a:lnTo>
                <a:lnTo>
                  <a:pt x="10710" y="5115"/>
                </a:lnTo>
                <a:lnTo>
                  <a:pt x="10708" y="5137"/>
                </a:lnTo>
                <a:lnTo>
                  <a:pt x="10714" y="5154"/>
                </a:lnTo>
                <a:lnTo>
                  <a:pt x="10729" y="5168"/>
                </a:lnTo>
                <a:lnTo>
                  <a:pt x="10728" y="5185"/>
                </a:lnTo>
                <a:lnTo>
                  <a:pt x="10718" y="5172"/>
                </a:lnTo>
                <a:lnTo>
                  <a:pt x="10710" y="5174"/>
                </a:lnTo>
                <a:lnTo>
                  <a:pt x="10700" y="5152"/>
                </a:lnTo>
                <a:lnTo>
                  <a:pt x="10694" y="5154"/>
                </a:lnTo>
                <a:lnTo>
                  <a:pt x="10686" y="5168"/>
                </a:lnTo>
                <a:lnTo>
                  <a:pt x="10695" y="5180"/>
                </a:lnTo>
                <a:lnTo>
                  <a:pt x="10683" y="5182"/>
                </a:lnTo>
                <a:lnTo>
                  <a:pt x="10671" y="5196"/>
                </a:lnTo>
                <a:lnTo>
                  <a:pt x="10671" y="5210"/>
                </a:lnTo>
                <a:lnTo>
                  <a:pt x="10684" y="5220"/>
                </a:lnTo>
                <a:lnTo>
                  <a:pt x="10694" y="5208"/>
                </a:lnTo>
                <a:lnTo>
                  <a:pt x="10702" y="5220"/>
                </a:lnTo>
                <a:lnTo>
                  <a:pt x="10713" y="5214"/>
                </a:lnTo>
                <a:lnTo>
                  <a:pt x="10716" y="5232"/>
                </a:lnTo>
                <a:lnTo>
                  <a:pt x="10724" y="5239"/>
                </a:lnTo>
                <a:lnTo>
                  <a:pt x="10724" y="5252"/>
                </a:lnTo>
                <a:lnTo>
                  <a:pt x="10707" y="5233"/>
                </a:lnTo>
                <a:lnTo>
                  <a:pt x="10693" y="5233"/>
                </a:lnTo>
                <a:lnTo>
                  <a:pt x="10687" y="5240"/>
                </a:lnTo>
                <a:lnTo>
                  <a:pt x="10668" y="5245"/>
                </a:lnTo>
                <a:lnTo>
                  <a:pt x="10668" y="5263"/>
                </a:lnTo>
                <a:lnTo>
                  <a:pt x="10657" y="5272"/>
                </a:lnTo>
                <a:lnTo>
                  <a:pt x="10653" y="5265"/>
                </a:lnTo>
                <a:lnTo>
                  <a:pt x="10636" y="5280"/>
                </a:lnTo>
                <a:lnTo>
                  <a:pt x="10627" y="5281"/>
                </a:lnTo>
                <a:lnTo>
                  <a:pt x="10625" y="5291"/>
                </a:lnTo>
                <a:lnTo>
                  <a:pt x="10636" y="5299"/>
                </a:lnTo>
                <a:lnTo>
                  <a:pt x="10643" y="5315"/>
                </a:lnTo>
                <a:lnTo>
                  <a:pt x="10634" y="5320"/>
                </a:lnTo>
                <a:lnTo>
                  <a:pt x="10629" y="5316"/>
                </a:lnTo>
                <a:lnTo>
                  <a:pt x="10626" y="5321"/>
                </a:lnTo>
                <a:lnTo>
                  <a:pt x="10634" y="5334"/>
                </a:lnTo>
                <a:lnTo>
                  <a:pt x="10631" y="5342"/>
                </a:lnTo>
                <a:lnTo>
                  <a:pt x="10618" y="5339"/>
                </a:lnTo>
                <a:lnTo>
                  <a:pt x="10617" y="5333"/>
                </a:lnTo>
                <a:lnTo>
                  <a:pt x="10613" y="5340"/>
                </a:lnTo>
                <a:lnTo>
                  <a:pt x="10621" y="5352"/>
                </a:lnTo>
                <a:lnTo>
                  <a:pt x="10616" y="5360"/>
                </a:lnTo>
                <a:lnTo>
                  <a:pt x="10617" y="5372"/>
                </a:lnTo>
                <a:lnTo>
                  <a:pt x="10625" y="5372"/>
                </a:lnTo>
                <a:lnTo>
                  <a:pt x="10617" y="5380"/>
                </a:lnTo>
                <a:lnTo>
                  <a:pt x="10609" y="5383"/>
                </a:lnTo>
                <a:lnTo>
                  <a:pt x="10605" y="5375"/>
                </a:lnTo>
                <a:lnTo>
                  <a:pt x="10605" y="5388"/>
                </a:lnTo>
                <a:lnTo>
                  <a:pt x="10601" y="5400"/>
                </a:lnTo>
                <a:lnTo>
                  <a:pt x="10608" y="5405"/>
                </a:lnTo>
                <a:lnTo>
                  <a:pt x="10626" y="5415"/>
                </a:lnTo>
                <a:lnTo>
                  <a:pt x="10628" y="5429"/>
                </a:lnTo>
                <a:lnTo>
                  <a:pt x="10635" y="5433"/>
                </a:lnTo>
                <a:lnTo>
                  <a:pt x="10645" y="5425"/>
                </a:lnTo>
                <a:lnTo>
                  <a:pt x="10637" y="5438"/>
                </a:lnTo>
                <a:lnTo>
                  <a:pt x="10637" y="5448"/>
                </a:lnTo>
                <a:lnTo>
                  <a:pt x="10626" y="5448"/>
                </a:lnTo>
                <a:lnTo>
                  <a:pt x="10621" y="5439"/>
                </a:lnTo>
                <a:lnTo>
                  <a:pt x="10603" y="5440"/>
                </a:lnTo>
                <a:lnTo>
                  <a:pt x="10590" y="5460"/>
                </a:lnTo>
                <a:lnTo>
                  <a:pt x="10594" y="5467"/>
                </a:lnTo>
                <a:lnTo>
                  <a:pt x="10607" y="5468"/>
                </a:lnTo>
                <a:lnTo>
                  <a:pt x="10608" y="5482"/>
                </a:lnTo>
                <a:lnTo>
                  <a:pt x="10615" y="5493"/>
                </a:lnTo>
                <a:lnTo>
                  <a:pt x="10614" y="5510"/>
                </a:lnTo>
                <a:lnTo>
                  <a:pt x="10607" y="5496"/>
                </a:lnTo>
                <a:lnTo>
                  <a:pt x="10601" y="5496"/>
                </a:lnTo>
                <a:lnTo>
                  <a:pt x="10594" y="5509"/>
                </a:lnTo>
                <a:lnTo>
                  <a:pt x="10595" y="5524"/>
                </a:lnTo>
                <a:lnTo>
                  <a:pt x="10591" y="5527"/>
                </a:lnTo>
                <a:lnTo>
                  <a:pt x="10597" y="5539"/>
                </a:lnTo>
                <a:lnTo>
                  <a:pt x="10599" y="5554"/>
                </a:lnTo>
                <a:lnTo>
                  <a:pt x="10593" y="5554"/>
                </a:lnTo>
                <a:lnTo>
                  <a:pt x="10586" y="5543"/>
                </a:lnTo>
                <a:lnTo>
                  <a:pt x="10582" y="5549"/>
                </a:lnTo>
                <a:lnTo>
                  <a:pt x="10582" y="5566"/>
                </a:lnTo>
                <a:lnTo>
                  <a:pt x="10593" y="5572"/>
                </a:lnTo>
                <a:lnTo>
                  <a:pt x="10595" y="5581"/>
                </a:lnTo>
                <a:lnTo>
                  <a:pt x="10594" y="5593"/>
                </a:lnTo>
                <a:lnTo>
                  <a:pt x="10580" y="5577"/>
                </a:lnTo>
                <a:lnTo>
                  <a:pt x="10573" y="5583"/>
                </a:lnTo>
                <a:lnTo>
                  <a:pt x="10573" y="5601"/>
                </a:lnTo>
                <a:lnTo>
                  <a:pt x="10577" y="5603"/>
                </a:lnTo>
                <a:lnTo>
                  <a:pt x="10577" y="5622"/>
                </a:lnTo>
                <a:lnTo>
                  <a:pt x="10582" y="5641"/>
                </a:lnTo>
                <a:lnTo>
                  <a:pt x="10589" y="5640"/>
                </a:lnTo>
                <a:lnTo>
                  <a:pt x="10595" y="5623"/>
                </a:lnTo>
                <a:lnTo>
                  <a:pt x="10601" y="5623"/>
                </a:lnTo>
                <a:lnTo>
                  <a:pt x="10595" y="5649"/>
                </a:lnTo>
                <a:lnTo>
                  <a:pt x="10587" y="5652"/>
                </a:lnTo>
                <a:lnTo>
                  <a:pt x="10576" y="5672"/>
                </a:lnTo>
                <a:lnTo>
                  <a:pt x="10566" y="5672"/>
                </a:lnTo>
                <a:lnTo>
                  <a:pt x="10558" y="5678"/>
                </a:lnTo>
                <a:lnTo>
                  <a:pt x="10558" y="5688"/>
                </a:lnTo>
                <a:lnTo>
                  <a:pt x="10547" y="5696"/>
                </a:lnTo>
                <a:lnTo>
                  <a:pt x="10538" y="5709"/>
                </a:lnTo>
                <a:lnTo>
                  <a:pt x="10547" y="5717"/>
                </a:lnTo>
                <a:lnTo>
                  <a:pt x="10544" y="5726"/>
                </a:lnTo>
                <a:lnTo>
                  <a:pt x="10528" y="5729"/>
                </a:lnTo>
                <a:lnTo>
                  <a:pt x="10520" y="5747"/>
                </a:lnTo>
                <a:lnTo>
                  <a:pt x="10521" y="5756"/>
                </a:lnTo>
                <a:lnTo>
                  <a:pt x="10534" y="5762"/>
                </a:lnTo>
                <a:lnTo>
                  <a:pt x="10524" y="5771"/>
                </a:lnTo>
                <a:lnTo>
                  <a:pt x="10519" y="5790"/>
                </a:lnTo>
                <a:lnTo>
                  <a:pt x="10509" y="5791"/>
                </a:lnTo>
                <a:lnTo>
                  <a:pt x="10507" y="5773"/>
                </a:lnTo>
                <a:lnTo>
                  <a:pt x="10500" y="5767"/>
                </a:lnTo>
                <a:lnTo>
                  <a:pt x="10496" y="5777"/>
                </a:lnTo>
                <a:lnTo>
                  <a:pt x="10487" y="5777"/>
                </a:lnTo>
                <a:lnTo>
                  <a:pt x="10490" y="5790"/>
                </a:lnTo>
                <a:lnTo>
                  <a:pt x="10484" y="5799"/>
                </a:lnTo>
                <a:lnTo>
                  <a:pt x="10483" y="5812"/>
                </a:lnTo>
                <a:lnTo>
                  <a:pt x="10486" y="5823"/>
                </a:lnTo>
                <a:lnTo>
                  <a:pt x="10471" y="5823"/>
                </a:lnTo>
                <a:lnTo>
                  <a:pt x="10464" y="5829"/>
                </a:lnTo>
                <a:lnTo>
                  <a:pt x="10465" y="5853"/>
                </a:lnTo>
                <a:lnTo>
                  <a:pt x="10454" y="5865"/>
                </a:lnTo>
                <a:lnTo>
                  <a:pt x="10455" y="5873"/>
                </a:lnTo>
                <a:lnTo>
                  <a:pt x="10453" y="5896"/>
                </a:lnTo>
                <a:lnTo>
                  <a:pt x="10444" y="5908"/>
                </a:lnTo>
                <a:lnTo>
                  <a:pt x="10433" y="5927"/>
                </a:lnTo>
                <a:lnTo>
                  <a:pt x="10436" y="5936"/>
                </a:lnTo>
                <a:lnTo>
                  <a:pt x="10450" y="5921"/>
                </a:lnTo>
                <a:lnTo>
                  <a:pt x="10457" y="5922"/>
                </a:lnTo>
                <a:lnTo>
                  <a:pt x="10456" y="5935"/>
                </a:lnTo>
                <a:lnTo>
                  <a:pt x="10447" y="5941"/>
                </a:lnTo>
                <a:lnTo>
                  <a:pt x="10446" y="5963"/>
                </a:lnTo>
                <a:lnTo>
                  <a:pt x="10454" y="5981"/>
                </a:lnTo>
                <a:lnTo>
                  <a:pt x="10468" y="5967"/>
                </a:lnTo>
                <a:lnTo>
                  <a:pt x="10483" y="5963"/>
                </a:lnTo>
                <a:lnTo>
                  <a:pt x="10504" y="5930"/>
                </a:lnTo>
                <a:lnTo>
                  <a:pt x="10504" y="5914"/>
                </a:lnTo>
                <a:lnTo>
                  <a:pt x="10493" y="5920"/>
                </a:lnTo>
                <a:lnTo>
                  <a:pt x="10502" y="5899"/>
                </a:lnTo>
                <a:lnTo>
                  <a:pt x="10505" y="5875"/>
                </a:lnTo>
                <a:lnTo>
                  <a:pt x="10509" y="5873"/>
                </a:lnTo>
                <a:lnTo>
                  <a:pt x="10515" y="5864"/>
                </a:lnTo>
                <a:lnTo>
                  <a:pt x="10527" y="5867"/>
                </a:lnTo>
                <a:lnTo>
                  <a:pt x="10534" y="5866"/>
                </a:lnTo>
                <a:lnTo>
                  <a:pt x="10515" y="5887"/>
                </a:lnTo>
                <a:lnTo>
                  <a:pt x="10515" y="5902"/>
                </a:lnTo>
                <a:lnTo>
                  <a:pt x="10533" y="5911"/>
                </a:lnTo>
                <a:lnTo>
                  <a:pt x="10527" y="5925"/>
                </a:lnTo>
                <a:lnTo>
                  <a:pt x="10517" y="5926"/>
                </a:lnTo>
                <a:lnTo>
                  <a:pt x="10499" y="5960"/>
                </a:lnTo>
                <a:lnTo>
                  <a:pt x="10510" y="5970"/>
                </a:lnTo>
                <a:lnTo>
                  <a:pt x="10504" y="5985"/>
                </a:lnTo>
                <a:lnTo>
                  <a:pt x="10504" y="6006"/>
                </a:lnTo>
                <a:lnTo>
                  <a:pt x="10492" y="6004"/>
                </a:lnTo>
                <a:lnTo>
                  <a:pt x="10483" y="5987"/>
                </a:lnTo>
                <a:lnTo>
                  <a:pt x="10469" y="5988"/>
                </a:lnTo>
                <a:lnTo>
                  <a:pt x="10461" y="6000"/>
                </a:lnTo>
                <a:lnTo>
                  <a:pt x="10460" y="6018"/>
                </a:lnTo>
                <a:lnTo>
                  <a:pt x="10450" y="6029"/>
                </a:lnTo>
                <a:lnTo>
                  <a:pt x="10439" y="6038"/>
                </a:lnTo>
                <a:lnTo>
                  <a:pt x="10447" y="6024"/>
                </a:lnTo>
                <a:lnTo>
                  <a:pt x="10453" y="6017"/>
                </a:lnTo>
                <a:lnTo>
                  <a:pt x="10444" y="5999"/>
                </a:lnTo>
                <a:lnTo>
                  <a:pt x="10444" y="5978"/>
                </a:lnTo>
                <a:lnTo>
                  <a:pt x="10435" y="5956"/>
                </a:lnTo>
                <a:lnTo>
                  <a:pt x="10426" y="5956"/>
                </a:lnTo>
                <a:lnTo>
                  <a:pt x="10421" y="5971"/>
                </a:lnTo>
                <a:lnTo>
                  <a:pt x="10408" y="5974"/>
                </a:lnTo>
                <a:lnTo>
                  <a:pt x="10408" y="5984"/>
                </a:lnTo>
                <a:lnTo>
                  <a:pt x="10425" y="5984"/>
                </a:lnTo>
                <a:lnTo>
                  <a:pt x="10408" y="6010"/>
                </a:lnTo>
                <a:lnTo>
                  <a:pt x="10396" y="6001"/>
                </a:lnTo>
                <a:lnTo>
                  <a:pt x="10387" y="6004"/>
                </a:lnTo>
                <a:lnTo>
                  <a:pt x="10374" y="6024"/>
                </a:lnTo>
                <a:lnTo>
                  <a:pt x="10381" y="6026"/>
                </a:lnTo>
                <a:lnTo>
                  <a:pt x="10388" y="6021"/>
                </a:lnTo>
                <a:lnTo>
                  <a:pt x="10391" y="6027"/>
                </a:lnTo>
                <a:lnTo>
                  <a:pt x="10378" y="6042"/>
                </a:lnTo>
                <a:lnTo>
                  <a:pt x="10372" y="6054"/>
                </a:lnTo>
                <a:lnTo>
                  <a:pt x="10365" y="6044"/>
                </a:lnTo>
                <a:lnTo>
                  <a:pt x="10356" y="6044"/>
                </a:lnTo>
                <a:lnTo>
                  <a:pt x="10355" y="6054"/>
                </a:lnTo>
                <a:lnTo>
                  <a:pt x="10369" y="6069"/>
                </a:lnTo>
                <a:lnTo>
                  <a:pt x="10387" y="6069"/>
                </a:lnTo>
                <a:lnTo>
                  <a:pt x="10383" y="6085"/>
                </a:lnTo>
                <a:lnTo>
                  <a:pt x="10391" y="6090"/>
                </a:lnTo>
                <a:lnTo>
                  <a:pt x="10390" y="6103"/>
                </a:lnTo>
                <a:lnTo>
                  <a:pt x="10375" y="6096"/>
                </a:lnTo>
                <a:lnTo>
                  <a:pt x="10372" y="6080"/>
                </a:lnTo>
                <a:lnTo>
                  <a:pt x="10361" y="6080"/>
                </a:lnTo>
                <a:lnTo>
                  <a:pt x="10349" y="6063"/>
                </a:lnTo>
                <a:lnTo>
                  <a:pt x="10346" y="6049"/>
                </a:lnTo>
                <a:lnTo>
                  <a:pt x="10342" y="6050"/>
                </a:lnTo>
                <a:lnTo>
                  <a:pt x="10340" y="6067"/>
                </a:lnTo>
                <a:lnTo>
                  <a:pt x="10352" y="6094"/>
                </a:lnTo>
                <a:lnTo>
                  <a:pt x="10364" y="6109"/>
                </a:lnTo>
                <a:lnTo>
                  <a:pt x="10375" y="6112"/>
                </a:lnTo>
                <a:lnTo>
                  <a:pt x="10380" y="6122"/>
                </a:lnTo>
                <a:lnTo>
                  <a:pt x="10369" y="6123"/>
                </a:lnTo>
                <a:lnTo>
                  <a:pt x="10351" y="6111"/>
                </a:lnTo>
                <a:lnTo>
                  <a:pt x="10333" y="6078"/>
                </a:lnTo>
                <a:lnTo>
                  <a:pt x="10325" y="6087"/>
                </a:lnTo>
                <a:lnTo>
                  <a:pt x="10314" y="6073"/>
                </a:lnTo>
                <a:lnTo>
                  <a:pt x="10301" y="6073"/>
                </a:lnTo>
                <a:lnTo>
                  <a:pt x="10294" y="6064"/>
                </a:lnTo>
                <a:lnTo>
                  <a:pt x="10289" y="6074"/>
                </a:lnTo>
                <a:lnTo>
                  <a:pt x="10291" y="6091"/>
                </a:lnTo>
                <a:lnTo>
                  <a:pt x="10284" y="6103"/>
                </a:lnTo>
                <a:lnTo>
                  <a:pt x="10294" y="6121"/>
                </a:lnTo>
                <a:lnTo>
                  <a:pt x="10316" y="6109"/>
                </a:lnTo>
                <a:lnTo>
                  <a:pt x="10320" y="6117"/>
                </a:lnTo>
                <a:lnTo>
                  <a:pt x="10310" y="6128"/>
                </a:lnTo>
                <a:lnTo>
                  <a:pt x="10315" y="6133"/>
                </a:lnTo>
                <a:lnTo>
                  <a:pt x="10332" y="6120"/>
                </a:lnTo>
                <a:lnTo>
                  <a:pt x="10340" y="6120"/>
                </a:lnTo>
                <a:lnTo>
                  <a:pt x="10336" y="6132"/>
                </a:lnTo>
                <a:lnTo>
                  <a:pt x="10316" y="6145"/>
                </a:lnTo>
                <a:lnTo>
                  <a:pt x="10309" y="6164"/>
                </a:lnTo>
                <a:lnTo>
                  <a:pt x="10295" y="6158"/>
                </a:lnTo>
                <a:lnTo>
                  <a:pt x="10284" y="6133"/>
                </a:lnTo>
                <a:lnTo>
                  <a:pt x="10279" y="6133"/>
                </a:lnTo>
                <a:lnTo>
                  <a:pt x="10272" y="6143"/>
                </a:lnTo>
                <a:lnTo>
                  <a:pt x="10262" y="6128"/>
                </a:lnTo>
                <a:lnTo>
                  <a:pt x="10254" y="6137"/>
                </a:lnTo>
                <a:lnTo>
                  <a:pt x="10248" y="6131"/>
                </a:lnTo>
                <a:lnTo>
                  <a:pt x="10238" y="6141"/>
                </a:lnTo>
                <a:lnTo>
                  <a:pt x="10241" y="6150"/>
                </a:lnTo>
                <a:lnTo>
                  <a:pt x="10262" y="6155"/>
                </a:lnTo>
                <a:lnTo>
                  <a:pt x="10276" y="6170"/>
                </a:lnTo>
                <a:lnTo>
                  <a:pt x="10292" y="6184"/>
                </a:lnTo>
                <a:lnTo>
                  <a:pt x="10287" y="6202"/>
                </a:lnTo>
                <a:lnTo>
                  <a:pt x="10293" y="6217"/>
                </a:lnTo>
                <a:lnTo>
                  <a:pt x="10283" y="6225"/>
                </a:lnTo>
                <a:lnTo>
                  <a:pt x="10279" y="6217"/>
                </a:lnTo>
                <a:lnTo>
                  <a:pt x="10279" y="6188"/>
                </a:lnTo>
                <a:lnTo>
                  <a:pt x="10267" y="6181"/>
                </a:lnTo>
                <a:lnTo>
                  <a:pt x="10255" y="6184"/>
                </a:lnTo>
                <a:lnTo>
                  <a:pt x="10260" y="6199"/>
                </a:lnTo>
                <a:lnTo>
                  <a:pt x="10258" y="6210"/>
                </a:lnTo>
                <a:lnTo>
                  <a:pt x="10243" y="6194"/>
                </a:lnTo>
                <a:lnTo>
                  <a:pt x="10230" y="6217"/>
                </a:lnTo>
                <a:lnTo>
                  <a:pt x="10243" y="6231"/>
                </a:lnTo>
                <a:lnTo>
                  <a:pt x="10233" y="6233"/>
                </a:lnTo>
                <a:lnTo>
                  <a:pt x="10226" y="6238"/>
                </a:lnTo>
                <a:lnTo>
                  <a:pt x="10222" y="6217"/>
                </a:lnTo>
                <a:lnTo>
                  <a:pt x="10203" y="6216"/>
                </a:lnTo>
                <a:lnTo>
                  <a:pt x="10209" y="6237"/>
                </a:lnTo>
                <a:lnTo>
                  <a:pt x="10201" y="6247"/>
                </a:lnTo>
                <a:lnTo>
                  <a:pt x="10197" y="6226"/>
                </a:lnTo>
                <a:lnTo>
                  <a:pt x="10186" y="6209"/>
                </a:lnTo>
                <a:lnTo>
                  <a:pt x="10180" y="6212"/>
                </a:lnTo>
                <a:lnTo>
                  <a:pt x="10181" y="6225"/>
                </a:lnTo>
                <a:lnTo>
                  <a:pt x="10194" y="6244"/>
                </a:lnTo>
                <a:lnTo>
                  <a:pt x="10188" y="6257"/>
                </a:lnTo>
                <a:lnTo>
                  <a:pt x="10194" y="6267"/>
                </a:lnTo>
                <a:lnTo>
                  <a:pt x="10209" y="6259"/>
                </a:lnTo>
                <a:lnTo>
                  <a:pt x="10229" y="6266"/>
                </a:lnTo>
                <a:lnTo>
                  <a:pt x="10241" y="6279"/>
                </a:lnTo>
                <a:lnTo>
                  <a:pt x="10261" y="6279"/>
                </a:lnTo>
                <a:lnTo>
                  <a:pt x="10267" y="6272"/>
                </a:lnTo>
                <a:lnTo>
                  <a:pt x="10277" y="6272"/>
                </a:lnTo>
                <a:lnTo>
                  <a:pt x="10264" y="6293"/>
                </a:lnTo>
                <a:lnTo>
                  <a:pt x="10247" y="6289"/>
                </a:lnTo>
                <a:lnTo>
                  <a:pt x="10240" y="6295"/>
                </a:lnTo>
                <a:lnTo>
                  <a:pt x="10219" y="6277"/>
                </a:lnTo>
                <a:lnTo>
                  <a:pt x="10206" y="6283"/>
                </a:lnTo>
                <a:lnTo>
                  <a:pt x="10200" y="6279"/>
                </a:lnTo>
                <a:lnTo>
                  <a:pt x="10189" y="6293"/>
                </a:lnTo>
                <a:lnTo>
                  <a:pt x="10175" y="6297"/>
                </a:lnTo>
                <a:lnTo>
                  <a:pt x="10174" y="6306"/>
                </a:lnTo>
                <a:lnTo>
                  <a:pt x="10196" y="6322"/>
                </a:lnTo>
                <a:lnTo>
                  <a:pt x="10188" y="6338"/>
                </a:lnTo>
                <a:lnTo>
                  <a:pt x="10199" y="6341"/>
                </a:lnTo>
                <a:lnTo>
                  <a:pt x="10206" y="6334"/>
                </a:lnTo>
                <a:lnTo>
                  <a:pt x="10224" y="6334"/>
                </a:lnTo>
                <a:lnTo>
                  <a:pt x="10210" y="6349"/>
                </a:lnTo>
                <a:lnTo>
                  <a:pt x="10191" y="6349"/>
                </a:lnTo>
                <a:lnTo>
                  <a:pt x="10186" y="6353"/>
                </a:lnTo>
                <a:lnTo>
                  <a:pt x="10181" y="6351"/>
                </a:lnTo>
                <a:lnTo>
                  <a:pt x="10180" y="6358"/>
                </a:lnTo>
                <a:lnTo>
                  <a:pt x="10190" y="6364"/>
                </a:lnTo>
                <a:lnTo>
                  <a:pt x="10197" y="6364"/>
                </a:lnTo>
                <a:lnTo>
                  <a:pt x="10186" y="6376"/>
                </a:lnTo>
                <a:lnTo>
                  <a:pt x="10180" y="6378"/>
                </a:lnTo>
                <a:lnTo>
                  <a:pt x="10182" y="6389"/>
                </a:lnTo>
                <a:lnTo>
                  <a:pt x="10188" y="6396"/>
                </a:lnTo>
                <a:lnTo>
                  <a:pt x="10192" y="6409"/>
                </a:lnTo>
                <a:lnTo>
                  <a:pt x="10208" y="6407"/>
                </a:lnTo>
                <a:lnTo>
                  <a:pt x="10216" y="6398"/>
                </a:lnTo>
                <a:lnTo>
                  <a:pt x="10236" y="6393"/>
                </a:lnTo>
                <a:lnTo>
                  <a:pt x="10250" y="6399"/>
                </a:lnTo>
                <a:lnTo>
                  <a:pt x="10255" y="6405"/>
                </a:lnTo>
                <a:lnTo>
                  <a:pt x="10264" y="6394"/>
                </a:lnTo>
                <a:lnTo>
                  <a:pt x="10264" y="6380"/>
                </a:lnTo>
                <a:lnTo>
                  <a:pt x="10274" y="6376"/>
                </a:lnTo>
                <a:lnTo>
                  <a:pt x="10277" y="6388"/>
                </a:lnTo>
                <a:lnTo>
                  <a:pt x="10287" y="6388"/>
                </a:lnTo>
                <a:lnTo>
                  <a:pt x="10301" y="6370"/>
                </a:lnTo>
                <a:lnTo>
                  <a:pt x="10308" y="6373"/>
                </a:lnTo>
                <a:lnTo>
                  <a:pt x="10305" y="6383"/>
                </a:lnTo>
                <a:lnTo>
                  <a:pt x="10298" y="6391"/>
                </a:lnTo>
                <a:lnTo>
                  <a:pt x="10311" y="6397"/>
                </a:lnTo>
                <a:lnTo>
                  <a:pt x="10317" y="6387"/>
                </a:lnTo>
                <a:lnTo>
                  <a:pt x="10315" y="6374"/>
                </a:lnTo>
                <a:lnTo>
                  <a:pt x="10324" y="6350"/>
                </a:lnTo>
                <a:lnTo>
                  <a:pt x="10322" y="6369"/>
                </a:lnTo>
                <a:lnTo>
                  <a:pt x="10332" y="6389"/>
                </a:lnTo>
                <a:lnTo>
                  <a:pt x="10324" y="6406"/>
                </a:lnTo>
                <a:lnTo>
                  <a:pt x="10306" y="6414"/>
                </a:lnTo>
                <a:lnTo>
                  <a:pt x="10298" y="6425"/>
                </a:lnTo>
                <a:lnTo>
                  <a:pt x="10303" y="6432"/>
                </a:lnTo>
                <a:lnTo>
                  <a:pt x="10297" y="6449"/>
                </a:lnTo>
                <a:lnTo>
                  <a:pt x="10281" y="6450"/>
                </a:lnTo>
                <a:lnTo>
                  <a:pt x="10281" y="6439"/>
                </a:lnTo>
                <a:lnTo>
                  <a:pt x="10288" y="6429"/>
                </a:lnTo>
                <a:lnTo>
                  <a:pt x="10287" y="6409"/>
                </a:lnTo>
                <a:lnTo>
                  <a:pt x="10274" y="6406"/>
                </a:lnTo>
                <a:lnTo>
                  <a:pt x="10260" y="6428"/>
                </a:lnTo>
                <a:lnTo>
                  <a:pt x="10258" y="6440"/>
                </a:lnTo>
                <a:lnTo>
                  <a:pt x="10249" y="6420"/>
                </a:lnTo>
                <a:lnTo>
                  <a:pt x="10237" y="6416"/>
                </a:lnTo>
                <a:lnTo>
                  <a:pt x="10223" y="6420"/>
                </a:lnTo>
                <a:lnTo>
                  <a:pt x="10215" y="6416"/>
                </a:lnTo>
                <a:lnTo>
                  <a:pt x="10198" y="6429"/>
                </a:lnTo>
                <a:lnTo>
                  <a:pt x="10190" y="6429"/>
                </a:lnTo>
                <a:lnTo>
                  <a:pt x="10180" y="6418"/>
                </a:lnTo>
                <a:lnTo>
                  <a:pt x="10177" y="6421"/>
                </a:lnTo>
                <a:lnTo>
                  <a:pt x="10182" y="6442"/>
                </a:lnTo>
                <a:lnTo>
                  <a:pt x="10179" y="6453"/>
                </a:lnTo>
                <a:lnTo>
                  <a:pt x="10185" y="6462"/>
                </a:lnTo>
                <a:lnTo>
                  <a:pt x="10195" y="6458"/>
                </a:lnTo>
                <a:lnTo>
                  <a:pt x="10200" y="6447"/>
                </a:lnTo>
                <a:lnTo>
                  <a:pt x="10207" y="6448"/>
                </a:lnTo>
                <a:lnTo>
                  <a:pt x="10199" y="6463"/>
                </a:lnTo>
                <a:lnTo>
                  <a:pt x="10200" y="6482"/>
                </a:lnTo>
                <a:lnTo>
                  <a:pt x="10195" y="6490"/>
                </a:lnTo>
                <a:lnTo>
                  <a:pt x="10185" y="6481"/>
                </a:lnTo>
                <a:lnTo>
                  <a:pt x="10189" y="6505"/>
                </a:lnTo>
                <a:lnTo>
                  <a:pt x="10197" y="6517"/>
                </a:lnTo>
                <a:lnTo>
                  <a:pt x="10216" y="6481"/>
                </a:lnTo>
                <a:lnTo>
                  <a:pt x="10229" y="6491"/>
                </a:lnTo>
                <a:lnTo>
                  <a:pt x="10224" y="6500"/>
                </a:lnTo>
                <a:lnTo>
                  <a:pt x="10225" y="6518"/>
                </a:lnTo>
                <a:lnTo>
                  <a:pt x="10209" y="6533"/>
                </a:lnTo>
                <a:lnTo>
                  <a:pt x="10212" y="6541"/>
                </a:lnTo>
                <a:lnTo>
                  <a:pt x="10221" y="6543"/>
                </a:lnTo>
                <a:lnTo>
                  <a:pt x="10216" y="6557"/>
                </a:lnTo>
                <a:lnTo>
                  <a:pt x="10224" y="6575"/>
                </a:lnTo>
                <a:lnTo>
                  <a:pt x="10219" y="6596"/>
                </a:lnTo>
                <a:lnTo>
                  <a:pt x="10223" y="6597"/>
                </a:lnTo>
                <a:lnTo>
                  <a:pt x="10233" y="6571"/>
                </a:lnTo>
                <a:lnTo>
                  <a:pt x="10242" y="6562"/>
                </a:lnTo>
                <a:lnTo>
                  <a:pt x="10244" y="6540"/>
                </a:lnTo>
                <a:lnTo>
                  <a:pt x="10269" y="6523"/>
                </a:lnTo>
                <a:lnTo>
                  <a:pt x="10281" y="6524"/>
                </a:lnTo>
                <a:lnTo>
                  <a:pt x="10291" y="6519"/>
                </a:lnTo>
                <a:lnTo>
                  <a:pt x="10284" y="6527"/>
                </a:lnTo>
                <a:lnTo>
                  <a:pt x="10272" y="6543"/>
                </a:lnTo>
                <a:lnTo>
                  <a:pt x="10272" y="6570"/>
                </a:lnTo>
                <a:lnTo>
                  <a:pt x="10276" y="6586"/>
                </a:lnTo>
                <a:lnTo>
                  <a:pt x="10266" y="6572"/>
                </a:lnTo>
                <a:lnTo>
                  <a:pt x="10264" y="6548"/>
                </a:lnTo>
                <a:lnTo>
                  <a:pt x="10257" y="6547"/>
                </a:lnTo>
                <a:lnTo>
                  <a:pt x="10248" y="6574"/>
                </a:lnTo>
                <a:lnTo>
                  <a:pt x="10241" y="6578"/>
                </a:lnTo>
                <a:lnTo>
                  <a:pt x="10253" y="6586"/>
                </a:lnTo>
                <a:lnTo>
                  <a:pt x="10242" y="6610"/>
                </a:lnTo>
                <a:lnTo>
                  <a:pt x="10234" y="6610"/>
                </a:lnTo>
                <a:lnTo>
                  <a:pt x="10230" y="6626"/>
                </a:lnTo>
                <a:lnTo>
                  <a:pt x="10236" y="6631"/>
                </a:lnTo>
                <a:lnTo>
                  <a:pt x="10255" y="6631"/>
                </a:lnTo>
                <a:lnTo>
                  <a:pt x="10259" y="6644"/>
                </a:lnTo>
                <a:lnTo>
                  <a:pt x="10246" y="6645"/>
                </a:lnTo>
                <a:lnTo>
                  <a:pt x="10241" y="6658"/>
                </a:lnTo>
                <a:lnTo>
                  <a:pt x="10240" y="6674"/>
                </a:lnTo>
                <a:lnTo>
                  <a:pt x="10226" y="6657"/>
                </a:lnTo>
                <a:lnTo>
                  <a:pt x="10219" y="6663"/>
                </a:lnTo>
                <a:lnTo>
                  <a:pt x="10217" y="6681"/>
                </a:lnTo>
                <a:lnTo>
                  <a:pt x="10214" y="6659"/>
                </a:lnTo>
                <a:lnTo>
                  <a:pt x="10205" y="6669"/>
                </a:lnTo>
                <a:lnTo>
                  <a:pt x="10193" y="6695"/>
                </a:lnTo>
                <a:lnTo>
                  <a:pt x="10198" y="6716"/>
                </a:lnTo>
                <a:lnTo>
                  <a:pt x="10216" y="6748"/>
                </a:lnTo>
                <a:lnTo>
                  <a:pt x="10219" y="6730"/>
                </a:lnTo>
                <a:lnTo>
                  <a:pt x="10224" y="6736"/>
                </a:lnTo>
                <a:lnTo>
                  <a:pt x="10234" y="6729"/>
                </a:lnTo>
                <a:lnTo>
                  <a:pt x="10231" y="6719"/>
                </a:lnTo>
                <a:lnTo>
                  <a:pt x="10237" y="6698"/>
                </a:lnTo>
                <a:lnTo>
                  <a:pt x="10251" y="6716"/>
                </a:lnTo>
                <a:lnTo>
                  <a:pt x="10244" y="6723"/>
                </a:lnTo>
                <a:lnTo>
                  <a:pt x="10253" y="6737"/>
                </a:lnTo>
                <a:lnTo>
                  <a:pt x="10250" y="6756"/>
                </a:lnTo>
                <a:lnTo>
                  <a:pt x="10241" y="6766"/>
                </a:lnTo>
                <a:lnTo>
                  <a:pt x="10248" y="6798"/>
                </a:lnTo>
                <a:lnTo>
                  <a:pt x="10255" y="6786"/>
                </a:lnTo>
                <a:lnTo>
                  <a:pt x="10271" y="6779"/>
                </a:lnTo>
                <a:lnTo>
                  <a:pt x="10278" y="6794"/>
                </a:lnTo>
                <a:lnTo>
                  <a:pt x="10264" y="6796"/>
                </a:lnTo>
                <a:lnTo>
                  <a:pt x="10257" y="6804"/>
                </a:lnTo>
                <a:lnTo>
                  <a:pt x="10264" y="6823"/>
                </a:lnTo>
                <a:lnTo>
                  <a:pt x="10263" y="6831"/>
                </a:lnTo>
                <a:lnTo>
                  <a:pt x="10239" y="6802"/>
                </a:lnTo>
                <a:lnTo>
                  <a:pt x="10231" y="6807"/>
                </a:lnTo>
                <a:lnTo>
                  <a:pt x="10223" y="6797"/>
                </a:lnTo>
                <a:lnTo>
                  <a:pt x="10213" y="6797"/>
                </a:lnTo>
                <a:lnTo>
                  <a:pt x="10213" y="6815"/>
                </a:lnTo>
                <a:lnTo>
                  <a:pt x="10206" y="6827"/>
                </a:lnTo>
                <a:lnTo>
                  <a:pt x="10223" y="6876"/>
                </a:lnTo>
                <a:lnTo>
                  <a:pt x="10236" y="6880"/>
                </a:lnTo>
                <a:lnTo>
                  <a:pt x="10255" y="6907"/>
                </a:lnTo>
                <a:lnTo>
                  <a:pt x="10280" y="6923"/>
                </a:lnTo>
                <a:lnTo>
                  <a:pt x="10283" y="6937"/>
                </a:lnTo>
                <a:lnTo>
                  <a:pt x="10277" y="6942"/>
                </a:lnTo>
                <a:lnTo>
                  <a:pt x="10287" y="6957"/>
                </a:lnTo>
                <a:lnTo>
                  <a:pt x="10296" y="6950"/>
                </a:lnTo>
                <a:lnTo>
                  <a:pt x="10292" y="6928"/>
                </a:lnTo>
                <a:lnTo>
                  <a:pt x="10300" y="6928"/>
                </a:lnTo>
                <a:lnTo>
                  <a:pt x="10308" y="6939"/>
                </a:lnTo>
                <a:lnTo>
                  <a:pt x="10307" y="6946"/>
                </a:lnTo>
                <a:lnTo>
                  <a:pt x="10320" y="6974"/>
                </a:lnTo>
                <a:lnTo>
                  <a:pt x="10326" y="6961"/>
                </a:lnTo>
                <a:lnTo>
                  <a:pt x="10332" y="6966"/>
                </a:lnTo>
                <a:lnTo>
                  <a:pt x="10343" y="6957"/>
                </a:lnTo>
                <a:lnTo>
                  <a:pt x="10357" y="6934"/>
                </a:lnTo>
                <a:lnTo>
                  <a:pt x="10363" y="6932"/>
                </a:lnTo>
                <a:lnTo>
                  <a:pt x="10369" y="6921"/>
                </a:lnTo>
                <a:lnTo>
                  <a:pt x="10372" y="6922"/>
                </a:lnTo>
                <a:lnTo>
                  <a:pt x="10375" y="6939"/>
                </a:lnTo>
                <a:lnTo>
                  <a:pt x="10383" y="6940"/>
                </a:lnTo>
                <a:lnTo>
                  <a:pt x="10406" y="6901"/>
                </a:lnTo>
                <a:lnTo>
                  <a:pt x="10405" y="6887"/>
                </a:lnTo>
                <a:lnTo>
                  <a:pt x="10395" y="6866"/>
                </a:lnTo>
                <a:lnTo>
                  <a:pt x="10413" y="6884"/>
                </a:lnTo>
                <a:lnTo>
                  <a:pt x="10427" y="6860"/>
                </a:lnTo>
                <a:lnTo>
                  <a:pt x="10423" y="6852"/>
                </a:lnTo>
                <a:lnTo>
                  <a:pt x="10432" y="6842"/>
                </a:lnTo>
                <a:lnTo>
                  <a:pt x="10430" y="6827"/>
                </a:lnTo>
                <a:lnTo>
                  <a:pt x="10441" y="6816"/>
                </a:lnTo>
                <a:lnTo>
                  <a:pt x="10452" y="6812"/>
                </a:lnTo>
                <a:lnTo>
                  <a:pt x="10455" y="6798"/>
                </a:lnTo>
                <a:lnTo>
                  <a:pt x="10444" y="6776"/>
                </a:lnTo>
                <a:lnTo>
                  <a:pt x="10448" y="6761"/>
                </a:lnTo>
                <a:lnTo>
                  <a:pt x="10438" y="6739"/>
                </a:lnTo>
                <a:lnTo>
                  <a:pt x="10427" y="6725"/>
                </a:lnTo>
                <a:lnTo>
                  <a:pt x="10428" y="6706"/>
                </a:lnTo>
                <a:lnTo>
                  <a:pt x="10434" y="6713"/>
                </a:lnTo>
                <a:lnTo>
                  <a:pt x="10447" y="6737"/>
                </a:lnTo>
                <a:lnTo>
                  <a:pt x="10452" y="6768"/>
                </a:lnTo>
                <a:lnTo>
                  <a:pt x="10457" y="6777"/>
                </a:lnTo>
                <a:lnTo>
                  <a:pt x="10465" y="6779"/>
                </a:lnTo>
                <a:lnTo>
                  <a:pt x="10463" y="6792"/>
                </a:lnTo>
                <a:lnTo>
                  <a:pt x="10469" y="6805"/>
                </a:lnTo>
                <a:lnTo>
                  <a:pt x="10482" y="6795"/>
                </a:lnTo>
                <a:lnTo>
                  <a:pt x="10479" y="6783"/>
                </a:lnTo>
                <a:lnTo>
                  <a:pt x="10473" y="6775"/>
                </a:lnTo>
                <a:lnTo>
                  <a:pt x="10477" y="6761"/>
                </a:lnTo>
                <a:lnTo>
                  <a:pt x="10488" y="6777"/>
                </a:lnTo>
                <a:lnTo>
                  <a:pt x="10489" y="6785"/>
                </a:lnTo>
                <a:lnTo>
                  <a:pt x="10506" y="6759"/>
                </a:lnTo>
                <a:lnTo>
                  <a:pt x="10510" y="6735"/>
                </a:lnTo>
                <a:lnTo>
                  <a:pt x="10506" y="6713"/>
                </a:lnTo>
                <a:lnTo>
                  <a:pt x="10497" y="6706"/>
                </a:lnTo>
                <a:lnTo>
                  <a:pt x="10492" y="6694"/>
                </a:lnTo>
                <a:lnTo>
                  <a:pt x="10499" y="6687"/>
                </a:lnTo>
                <a:lnTo>
                  <a:pt x="10500" y="6677"/>
                </a:lnTo>
                <a:lnTo>
                  <a:pt x="10506" y="6676"/>
                </a:lnTo>
                <a:lnTo>
                  <a:pt x="10511" y="6666"/>
                </a:lnTo>
                <a:lnTo>
                  <a:pt x="10504" y="6652"/>
                </a:lnTo>
                <a:lnTo>
                  <a:pt x="10505" y="6631"/>
                </a:lnTo>
                <a:lnTo>
                  <a:pt x="10515" y="6618"/>
                </a:lnTo>
                <a:lnTo>
                  <a:pt x="10524" y="6634"/>
                </a:lnTo>
                <a:lnTo>
                  <a:pt x="10517" y="6655"/>
                </a:lnTo>
                <a:lnTo>
                  <a:pt x="10519" y="6682"/>
                </a:lnTo>
                <a:lnTo>
                  <a:pt x="10517" y="6700"/>
                </a:lnTo>
                <a:lnTo>
                  <a:pt x="10524" y="6721"/>
                </a:lnTo>
                <a:lnTo>
                  <a:pt x="10526" y="6736"/>
                </a:lnTo>
                <a:lnTo>
                  <a:pt x="10540" y="6760"/>
                </a:lnTo>
                <a:lnTo>
                  <a:pt x="10556" y="6758"/>
                </a:lnTo>
                <a:lnTo>
                  <a:pt x="10563" y="6767"/>
                </a:lnTo>
                <a:lnTo>
                  <a:pt x="10559" y="6776"/>
                </a:lnTo>
                <a:lnTo>
                  <a:pt x="10558" y="6778"/>
                </a:lnTo>
                <a:lnTo>
                  <a:pt x="10547" y="6788"/>
                </a:lnTo>
                <a:lnTo>
                  <a:pt x="10550" y="6837"/>
                </a:lnTo>
                <a:lnTo>
                  <a:pt x="10555" y="6851"/>
                </a:lnTo>
                <a:lnTo>
                  <a:pt x="10556" y="6887"/>
                </a:lnTo>
                <a:lnTo>
                  <a:pt x="10566" y="6896"/>
                </a:lnTo>
                <a:lnTo>
                  <a:pt x="10570" y="6905"/>
                </a:lnTo>
                <a:lnTo>
                  <a:pt x="10568" y="6928"/>
                </a:lnTo>
                <a:lnTo>
                  <a:pt x="10582" y="6918"/>
                </a:lnTo>
                <a:lnTo>
                  <a:pt x="10573" y="6902"/>
                </a:lnTo>
                <a:lnTo>
                  <a:pt x="10575" y="6884"/>
                </a:lnTo>
                <a:lnTo>
                  <a:pt x="10581" y="6884"/>
                </a:lnTo>
                <a:lnTo>
                  <a:pt x="10578" y="6896"/>
                </a:lnTo>
                <a:lnTo>
                  <a:pt x="10590" y="6907"/>
                </a:lnTo>
                <a:lnTo>
                  <a:pt x="10593" y="6919"/>
                </a:lnTo>
                <a:lnTo>
                  <a:pt x="10580" y="6937"/>
                </a:lnTo>
                <a:lnTo>
                  <a:pt x="10577" y="6955"/>
                </a:lnTo>
                <a:lnTo>
                  <a:pt x="10581" y="6973"/>
                </a:lnTo>
                <a:lnTo>
                  <a:pt x="10580" y="6998"/>
                </a:lnTo>
                <a:lnTo>
                  <a:pt x="10574" y="7009"/>
                </a:lnTo>
                <a:lnTo>
                  <a:pt x="10581" y="7027"/>
                </a:lnTo>
                <a:lnTo>
                  <a:pt x="10592" y="7032"/>
                </a:lnTo>
                <a:lnTo>
                  <a:pt x="10599" y="7061"/>
                </a:lnTo>
                <a:lnTo>
                  <a:pt x="10605" y="7070"/>
                </a:lnTo>
                <a:lnTo>
                  <a:pt x="10617" y="7112"/>
                </a:lnTo>
                <a:lnTo>
                  <a:pt x="10619" y="7143"/>
                </a:lnTo>
                <a:lnTo>
                  <a:pt x="10633" y="7153"/>
                </a:lnTo>
                <a:lnTo>
                  <a:pt x="10636" y="7174"/>
                </a:lnTo>
                <a:lnTo>
                  <a:pt x="10649" y="7196"/>
                </a:lnTo>
                <a:lnTo>
                  <a:pt x="10663" y="7182"/>
                </a:lnTo>
                <a:lnTo>
                  <a:pt x="10667" y="7210"/>
                </a:lnTo>
                <a:lnTo>
                  <a:pt x="10658" y="7241"/>
                </a:lnTo>
                <a:lnTo>
                  <a:pt x="10641" y="7244"/>
                </a:lnTo>
                <a:lnTo>
                  <a:pt x="10638" y="7256"/>
                </a:lnTo>
                <a:lnTo>
                  <a:pt x="10647" y="7266"/>
                </a:lnTo>
                <a:lnTo>
                  <a:pt x="10650" y="7286"/>
                </a:lnTo>
                <a:lnTo>
                  <a:pt x="10663" y="7293"/>
                </a:lnTo>
                <a:lnTo>
                  <a:pt x="10669" y="7346"/>
                </a:lnTo>
                <a:lnTo>
                  <a:pt x="10662" y="7367"/>
                </a:lnTo>
                <a:lnTo>
                  <a:pt x="10669" y="7378"/>
                </a:lnTo>
                <a:lnTo>
                  <a:pt x="10682" y="7378"/>
                </a:lnTo>
                <a:lnTo>
                  <a:pt x="10716" y="7362"/>
                </a:lnTo>
                <a:lnTo>
                  <a:pt x="10733" y="7373"/>
                </a:lnTo>
                <a:lnTo>
                  <a:pt x="10746" y="7352"/>
                </a:lnTo>
                <a:lnTo>
                  <a:pt x="10745" y="7334"/>
                </a:lnTo>
                <a:lnTo>
                  <a:pt x="10738" y="7323"/>
                </a:lnTo>
                <a:lnTo>
                  <a:pt x="10747" y="7286"/>
                </a:lnTo>
                <a:lnTo>
                  <a:pt x="10768" y="7282"/>
                </a:lnTo>
                <a:lnTo>
                  <a:pt x="10772" y="7246"/>
                </a:lnTo>
                <a:lnTo>
                  <a:pt x="10776" y="7262"/>
                </a:lnTo>
                <a:lnTo>
                  <a:pt x="10800" y="7269"/>
                </a:lnTo>
                <a:lnTo>
                  <a:pt x="10815" y="7255"/>
                </a:lnTo>
                <a:lnTo>
                  <a:pt x="10828" y="7265"/>
                </a:lnTo>
                <a:lnTo>
                  <a:pt x="10835" y="7280"/>
                </a:lnTo>
                <a:lnTo>
                  <a:pt x="10850" y="7250"/>
                </a:lnTo>
                <a:lnTo>
                  <a:pt x="10854" y="7205"/>
                </a:lnTo>
                <a:lnTo>
                  <a:pt x="10865" y="7186"/>
                </a:lnTo>
                <a:lnTo>
                  <a:pt x="10867" y="7131"/>
                </a:lnTo>
                <a:lnTo>
                  <a:pt x="10873" y="7113"/>
                </a:lnTo>
                <a:lnTo>
                  <a:pt x="10862" y="7095"/>
                </a:lnTo>
                <a:lnTo>
                  <a:pt x="10863" y="7072"/>
                </a:lnTo>
                <a:lnTo>
                  <a:pt x="10874" y="7051"/>
                </a:lnTo>
                <a:lnTo>
                  <a:pt x="10864" y="7028"/>
                </a:lnTo>
                <a:lnTo>
                  <a:pt x="10876" y="7010"/>
                </a:lnTo>
                <a:lnTo>
                  <a:pt x="10861" y="6994"/>
                </a:lnTo>
                <a:lnTo>
                  <a:pt x="10867" y="6974"/>
                </a:lnTo>
                <a:lnTo>
                  <a:pt x="10859" y="6953"/>
                </a:lnTo>
                <a:lnTo>
                  <a:pt x="10874" y="6962"/>
                </a:lnTo>
                <a:lnTo>
                  <a:pt x="10890" y="6957"/>
                </a:lnTo>
                <a:lnTo>
                  <a:pt x="10876" y="6935"/>
                </a:lnTo>
                <a:lnTo>
                  <a:pt x="10883" y="6909"/>
                </a:lnTo>
                <a:lnTo>
                  <a:pt x="10882" y="6895"/>
                </a:lnTo>
                <a:lnTo>
                  <a:pt x="10862" y="6883"/>
                </a:lnTo>
                <a:lnTo>
                  <a:pt x="10887" y="6882"/>
                </a:lnTo>
                <a:lnTo>
                  <a:pt x="10873" y="6858"/>
                </a:lnTo>
                <a:lnTo>
                  <a:pt x="10862" y="6856"/>
                </a:lnTo>
                <a:lnTo>
                  <a:pt x="10870" y="6840"/>
                </a:lnTo>
                <a:lnTo>
                  <a:pt x="10877" y="6840"/>
                </a:lnTo>
                <a:lnTo>
                  <a:pt x="10879" y="6845"/>
                </a:lnTo>
                <a:lnTo>
                  <a:pt x="10887" y="6833"/>
                </a:lnTo>
                <a:lnTo>
                  <a:pt x="10886" y="6819"/>
                </a:lnTo>
                <a:lnTo>
                  <a:pt x="10897" y="6833"/>
                </a:lnTo>
                <a:lnTo>
                  <a:pt x="10899" y="6810"/>
                </a:lnTo>
                <a:lnTo>
                  <a:pt x="10908" y="6793"/>
                </a:lnTo>
                <a:lnTo>
                  <a:pt x="10917" y="6791"/>
                </a:lnTo>
                <a:lnTo>
                  <a:pt x="10915" y="6777"/>
                </a:lnTo>
                <a:lnTo>
                  <a:pt x="10920" y="6765"/>
                </a:lnTo>
                <a:lnTo>
                  <a:pt x="10925" y="6775"/>
                </a:lnTo>
                <a:lnTo>
                  <a:pt x="10922" y="6796"/>
                </a:lnTo>
                <a:lnTo>
                  <a:pt x="10930" y="6797"/>
                </a:lnTo>
                <a:lnTo>
                  <a:pt x="10942" y="6766"/>
                </a:lnTo>
                <a:lnTo>
                  <a:pt x="10951" y="6766"/>
                </a:lnTo>
                <a:lnTo>
                  <a:pt x="10960" y="6754"/>
                </a:lnTo>
                <a:lnTo>
                  <a:pt x="10959" y="6732"/>
                </a:lnTo>
                <a:lnTo>
                  <a:pt x="10950" y="6720"/>
                </a:lnTo>
                <a:lnTo>
                  <a:pt x="10934" y="6712"/>
                </a:lnTo>
                <a:lnTo>
                  <a:pt x="10922" y="6723"/>
                </a:lnTo>
                <a:lnTo>
                  <a:pt x="10916" y="6718"/>
                </a:lnTo>
                <a:lnTo>
                  <a:pt x="10905" y="6729"/>
                </a:lnTo>
                <a:lnTo>
                  <a:pt x="10896" y="6709"/>
                </a:lnTo>
                <a:lnTo>
                  <a:pt x="10882" y="6705"/>
                </a:lnTo>
                <a:lnTo>
                  <a:pt x="10873" y="6695"/>
                </a:lnTo>
                <a:lnTo>
                  <a:pt x="10856" y="6696"/>
                </a:lnTo>
                <a:lnTo>
                  <a:pt x="10854" y="6707"/>
                </a:lnTo>
                <a:lnTo>
                  <a:pt x="10849" y="6700"/>
                </a:lnTo>
                <a:lnTo>
                  <a:pt x="10829" y="6697"/>
                </a:lnTo>
                <a:lnTo>
                  <a:pt x="10828" y="6688"/>
                </a:lnTo>
                <a:lnTo>
                  <a:pt x="10838" y="6681"/>
                </a:lnTo>
                <a:lnTo>
                  <a:pt x="10849" y="6691"/>
                </a:lnTo>
                <a:lnTo>
                  <a:pt x="10859" y="6669"/>
                </a:lnTo>
                <a:lnTo>
                  <a:pt x="10864" y="6679"/>
                </a:lnTo>
                <a:lnTo>
                  <a:pt x="10874" y="6674"/>
                </a:lnTo>
                <a:lnTo>
                  <a:pt x="10879" y="6659"/>
                </a:lnTo>
                <a:lnTo>
                  <a:pt x="10891" y="6663"/>
                </a:lnTo>
                <a:lnTo>
                  <a:pt x="10896" y="6674"/>
                </a:lnTo>
                <a:lnTo>
                  <a:pt x="10905" y="6673"/>
                </a:lnTo>
                <a:lnTo>
                  <a:pt x="10905" y="6659"/>
                </a:lnTo>
                <a:lnTo>
                  <a:pt x="10912" y="6670"/>
                </a:lnTo>
                <a:lnTo>
                  <a:pt x="10927" y="6680"/>
                </a:lnTo>
                <a:lnTo>
                  <a:pt x="10925" y="6694"/>
                </a:lnTo>
                <a:lnTo>
                  <a:pt x="10937" y="6705"/>
                </a:lnTo>
                <a:lnTo>
                  <a:pt x="10955" y="6697"/>
                </a:lnTo>
                <a:lnTo>
                  <a:pt x="10960" y="6674"/>
                </a:lnTo>
                <a:lnTo>
                  <a:pt x="10977" y="6643"/>
                </a:lnTo>
                <a:lnTo>
                  <a:pt x="10985" y="6608"/>
                </a:lnTo>
                <a:lnTo>
                  <a:pt x="10972" y="6587"/>
                </a:lnTo>
                <a:lnTo>
                  <a:pt x="10972" y="6570"/>
                </a:lnTo>
                <a:lnTo>
                  <a:pt x="10952" y="6550"/>
                </a:lnTo>
                <a:lnTo>
                  <a:pt x="10956" y="6537"/>
                </a:lnTo>
                <a:lnTo>
                  <a:pt x="10932" y="6506"/>
                </a:lnTo>
                <a:lnTo>
                  <a:pt x="10929" y="6487"/>
                </a:lnTo>
                <a:lnTo>
                  <a:pt x="10919" y="6474"/>
                </a:lnTo>
                <a:lnTo>
                  <a:pt x="10908" y="6498"/>
                </a:lnTo>
                <a:lnTo>
                  <a:pt x="10901" y="6477"/>
                </a:lnTo>
                <a:lnTo>
                  <a:pt x="10894" y="6484"/>
                </a:lnTo>
                <a:lnTo>
                  <a:pt x="10894" y="6462"/>
                </a:lnTo>
                <a:lnTo>
                  <a:pt x="10885" y="6459"/>
                </a:lnTo>
                <a:lnTo>
                  <a:pt x="10878" y="6442"/>
                </a:lnTo>
                <a:lnTo>
                  <a:pt x="10870" y="6428"/>
                </a:lnTo>
                <a:lnTo>
                  <a:pt x="10880" y="6408"/>
                </a:lnTo>
                <a:lnTo>
                  <a:pt x="10872" y="6383"/>
                </a:lnTo>
                <a:lnTo>
                  <a:pt x="10879" y="6377"/>
                </a:lnTo>
                <a:lnTo>
                  <a:pt x="10879" y="6364"/>
                </a:lnTo>
                <a:lnTo>
                  <a:pt x="10868" y="6357"/>
                </a:lnTo>
                <a:lnTo>
                  <a:pt x="10879" y="6335"/>
                </a:lnTo>
                <a:lnTo>
                  <a:pt x="10874" y="6302"/>
                </a:lnTo>
                <a:lnTo>
                  <a:pt x="10878" y="6295"/>
                </a:lnTo>
                <a:lnTo>
                  <a:pt x="10886" y="6308"/>
                </a:lnTo>
                <a:lnTo>
                  <a:pt x="10888" y="6285"/>
                </a:lnTo>
                <a:lnTo>
                  <a:pt x="10878" y="6267"/>
                </a:lnTo>
                <a:lnTo>
                  <a:pt x="10881" y="6234"/>
                </a:lnTo>
                <a:lnTo>
                  <a:pt x="10879" y="6208"/>
                </a:lnTo>
                <a:lnTo>
                  <a:pt x="10882" y="6200"/>
                </a:lnTo>
                <a:lnTo>
                  <a:pt x="10880" y="6171"/>
                </a:lnTo>
                <a:lnTo>
                  <a:pt x="10865" y="6138"/>
                </a:lnTo>
                <a:lnTo>
                  <a:pt x="10875" y="6145"/>
                </a:lnTo>
                <a:lnTo>
                  <a:pt x="10895" y="6139"/>
                </a:lnTo>
                <a:lnTo>
                  <a:pt x="10906" y="6112"/>
                </a:lnTo>
                <a:lnTo>
                  <a:pt x="10901" y="6092"/>
                </a:lnTo>
                <a:lnTo>
                  <a:pt x="10904" y="6080"/>
                </a:lnTo>
                <a:lnTo>
                  <a:pt x="10916" y="6085"/>
                </a:lnTo>
                <a:lnTo>
                  <a:pt x="10934" y="6059"/>
                </a:lnTo>
                <a:lnTo>
                  <a:pt x="10935" y="6046"/>
                </a:lnTo>
                <a:lnTo>
                  <a:pt x="10926" y="6043"/>
                </a:lnTo>
                <a:lnTo>
                  <a:pt x="10930" y="6024"/>
                </a:lnTo>
                <a:lnTo>
                  <a:pt x="10939" y="6008"/>
                </a:lnTo>
                <a:lnTo>
                  <a:pt x="10945" y="6020"/>
                </a:lnTo>
                <a:lnTo>
                  <a:pt x="10951" y="6017"/>
                </a:lnTo>
                <a:lnTo>
                  <a:pt x="10955" y="5993"/>
                </a:lnTo>
                <a:lnTo>
                  <a:pt x="10960" y="5993"/>
                </a:lnTo>
                <a:lnTo>
                  <a:pt x="10966" y="6008"/>
                </a:lnTo>
                <a:lnTo>
                  <a:pt x="10975" y="5994"/>
                </a:lnTo>
                <a:lnTo>
                  <a:pt x="10975" y="5969"/>
                </a:lnTo>
                <a:lnTo>
                  <a:pt x="10981" y="5945"/>
                </a:lnTo>
                <a:lnTo>
                  <a:pt x="10991" y="5945"/>
                </a:lnTo>
                <a:lnTo>
                  <a:pt x="10993" y="5962"/>
                </a:lnTo>
                <a:lnTo>
                  <a:pt x="11001" y="5963"/>
                </a:lnTo>
                <a:lnTo>
                  <a:pt x="11008" y="5939"/>
                </a:lnTo>
                <a:lnTo>
                  <a:pt x="11024" y="5924"/>
                </a:lnTo>
                <a:lnTo>
                  <a:pt x="11019" y="5903"/>
                </a:lnTo>
                <a:lnTo>
                  <a:pt x="11021" y="5883"/>
                </a:lnTo>
                <a:lnTo>
                  <a:pt x="11028" y="5899"/>
                </a:lnTo>
                <a:lnTo>
                  <a:pt x="11042" y="5877"/>
                </a:lnTo>
                <a:lnTo>
                  <a:pt x="11051" y="5878"/>
                </a:lnTo>
                <a:lnTo>
                  <a:pt x="11064" y="5840"/>
                </a:lnTo>
                <a:lnTo>
                  <a:pt x="11062" y="5803"/>
                </a:lnTo>
                <a:lnTo>
                  <a:pt x="11071" y="5783"/>
                </a:lnTo>
                <a:lnTo>
                  <a:pt x="11080" y="5782"/>
                </a:lnTo>
                <a:lnTo>
                  <a:pt x="11093" y="5754"/>
                </a:lnTo>
                <a:lnTo>
                  <a:pt x="11084" y="5754"/>
                </a:lnTo>
                <a:lnTo>
                  <a:pt x="11076" y="5736"/>
                </a:lnTo>
                <a:lnTo>
                  <a:pt x="11084" y="5731"/>
                </a:lnTo>
                <a:lnTo>
                  <a:pt x="11080" y="5716"/>
                </a:lnTo>
                <a:lnTo>
                  <a:pt x="11069" y="5713"/>
                </a:lnTo>
                <a:lnTo>
                  <a:pt x="11056" y="5695"/>
                </a:lnTo>
                <a:lnTo>
                  <a:pt x="11072" y="5690"/>
                </a:lnTo>
                <a:lnTo>
                  <a:pt x="11069" y="5674"/>
                </a:lnTo>
                <a:lnTo>
                  <a:pt x="11078" y="5634"/>
                </a:lnTo>
                <a:lnTo>
                  <a:pt x="11082" y="5622"/>
                </a:lnTo>
                <a:lnTo>
                  <a:pt x="11075" y="5608"/>
                </a:lnTo>
                <a:lnTo>
                  <a:pt x="11067" y="5607"/>
                </a:lnTo>
                <a:lnTo>
                  <a:pt x="11061" y="5591"/>
                </a:lnTo>
                <a:lnTo>
                  <a:pt x="11065" y="5583"/>
                </a:lnTo>
                <a:lnTo>
                  <a:pt x="11074" y="5590"/>
                </a:lnTo>
                <a:lnTo>
                  <a:pt x="11076" y="5597"/>
                </a:lnTo>
                <a:lnTo>
                  <a:pt x="11082" y="5595"/>
                </a:lnTo>
                <a:lnTo>
                  <a:pt x="11082" y="5582"/>
                </a:lnTo>
                <a:lnTo>
                  <a:pt x="11070" y="5572"/>
                </a:lnTo>
                <a:lnTo>
                  <a:pt x="11080" y="5563"/>
                </a:lnTo>
                <a:lnTo>
                  <a:pt x="11091" y="5564"/>
                </a:lnTo>
                <a:lnTo>
                  <a:pt x="11103" y="5547"/>
                </a:lnTo>
                <a:lnTo>
                  <a:pt x="11094" y="5537"/>
                </a:lnTo>
                <a:lnTo>
                  <a:pt x="11085" y="5509"/>
                </a:lnTo>
                <a:lnTo>
                  <a:pt x="11094" y="5514"/>
                </a:lnTo>
                <a:lnTo>
                  <a:pt x="11100" y="5527"/>
                </a:lnTo>
                <a:lnTo>
                  <a:pt x="11110" y="5523"/>
                </a:lnTo>
                <a:lnTo>
                  <a:pt x="11115" y="5505"/>
                </a:lnTo>
                <a:lnTo>
                  <a:pt x="11116" y="5483"/>
                </a:lnTo>
                <a:lnTo>
                  <a:pt x="11123" y="5474"/>
                </a:lnTo>
                <a:lnTo>
                  <a:pt x="11132" y="5499"/>
                </a:lnTo>
                <a:lnTo>
                  <a:pt x="11142" y="5476"/>
                </a:lnTo>
                <a:lnTo>
                  <a:pt x="11147" y="5495"/>
                </a:lnTo>
                <a:lnTo>
                  <a:pt x="11159" y="5503"/>
                </a:lnTo>
                <a:lnTo>
                  <a:pt x="11164" y="5484"/>
                </a:lnTo>
                <a:lnTo>
                  <a:pt x="11175" y="5494"/>
                </a:lnTo>
                <a:lnTo>
                  <a:pt x="11191" y="5477"/>
                </a:lnTo>
                <a:lnTo>
                  <a:pt x="11198" y="5493"/>
                </a:lnTo>
                <a:lnTo>
                  <a:pt x="11211" y="5494"/>
                </a:lnTo>
                <a:lnTo>
                  <a:pt x="11220" y="5484"/>
                </a:lnTo>
                <a:lnTo>
                  <a:pt x="11220" y="5485"/>
                </a:lnTo>
                <a:lnTo>
                  <a:pt x="11225" y="5494"/>
                </a:lnTo>
                <a:lnTo>
                  <a:pt x="11238" y="5494"/>
                </a:lnTo>
                <a:lnTo>
                  <a:pt x="11250" y="5516"/>
                </a:lnTo>
                <a:lnTo>
                  <a:pt x="11275" y="5516"/>
                </a:lnTo>
                <a:lnTo>
                  <a:pt x="11293" y="5544"/>
                </a:lnTo>
                <a:lnTo>
                  <a:pt x="11283" y="5552"/>
                </a:lnTo>
                <a:lnTo>
                  <a:pt x="11290" y="5567"/>
                </a:lnTo>
                <a:lnTo>
                  <a:pt x="11291" y="5602"/>
                </a:lnTo>
                <a:lnTo>
                  <a:pt x="11286" y="5609"/>
                </a:lnTo>
                <a:lnTo>
                  <a:pt x="11307" y="5640"/>
                </a:lnTo>
                <a:lnTo>
                  <a:pt x="11292" y="5635"/>
                </a:lnTo>
                <a:lnTo>
                  <a:pt x="11286" y="5639"/>
                </a:lnTo>
                <a:lnTo>
                  <a:pt x="11304" y="5663"/>
                </a:lnTo>
                <a:lnTo>
                  <a:pt x="11304" y="5677"/>
                </a:lnTo>
                <a:lnTo>
                  <a:pt x="11284" y="5658"/>
                </a:lnTo>
                <a:lnTo>
                  <a:pt x="11267" y="5659"/>
                </a:lnTo>
                <a:lnTo>
                  <a:pt x="11249" y="5678"/>
                </a:lnTo>
                <a:lnTo>
                  <a:pt x="11249" y="5696"/>
                </a:lnTo>
                <a:lnTo>
                  <a:pt x="11237" y="5718"/>
                </a:lnTo>
                <a:lnTo>
                  <a:pt x="11237" y="5733"/>
                </a:lnTo>
                <a:lnTo>
                  <a:pt x="11232" y="5740"/>
                </a:lnTo>
                <a:lnTo>
                  <a:pt x="11211" y="5777"/>
                </a:lnTo>
                <a:lnTo>
                  <a:pt x="11208" y="5814"/>
                </a:lnTo>
                <a:lnTo>
                  <a:pt x="11203" y="5817"/>
                </a:lnTo>
                <a:lnTo>
                  <a:pt x="11199" y="5805"/>
                </a:lnTo>
                <a:lnTo>
                  <a:pt x="11193" y="5807"/>
                </a:lnTo>
                <a:lnTo>
                  <a:pt x="11197" y="5829"/>
                </a:lnTo>
                <a:lnTo>
                  <a:pt x="11194" y="5847"/>
                </a:lnTo>
                <a:lnTo>
                  <a:pt x="11181" y="5850"/>
                </a:lnTo>
                <a:lnTo>
                  <a:pt x="11172" y="5869"/>
                </a:lnTo>
                <a:lnTo>
                  <a:pt x="11176" y="5897"/>
                </a:lnTo>
                <a:lnTo>
                  <a:pt x="11185" y="5908"/>
                </a:lnTo>
                <a:lnTo>
                  <a:pt x="11169" y="5900"/>
                </a:lnTo>
                <a:lnTo>
                  <a:pt x="11164" y="5890"/>
                </a:lnTo>
                <a:lnTo>
                  <a:pt x="11155" y="5895"/>
                </a:lnTo>
                <a:lnTo>
                  <a:pt x="11150" y="5920"/>
                </a:lnTo>
                <a:lnTo>
                  <a:pt x="11152" y="5931"/>
                </a:lnTo>
                <a:lnTo>
                  <a:pt x="11143" y="5924"/>
                </a:lnTo>
                <a:lnTo>
                  <a:pt x="11139" y="5933"/>
                </a:lnTo>
                <a:lnTo>
                  <a:pt x="11148" y="5948"/>
                </a:lnTo>
                <a:lnTo>
                  <a:pt x="11149" y="5959"/>
                </a:lnTo>
                <a:lnTo>
                  <a:pt x="11140" y="5973"/>
                </a:lnTo>
                <a:lnTo>
                  <a:pt x="11137" y="5986"/>
                </a:lnTo>
                <a:lnTo>
                  <a:pt x="11125" y="5999"/>
                </a:lnTo>
                <a:lnTo>
                  <a:pt x="11118" y="5991"/>
                </a:lnTo>
                <a:lnTo>
                  <a:pt x="11117" y="5983"/>
                </a:lnTo>
                <a:lnTo>
                  <a:pt x="11108" y="5978"/>
                </a:lnTo>
                <a:lnTo>
                  <a:pt x="11099" y="5984"/>
                </a:lnTo>
                <a:lnTo>
                  <a:pt x="11102" y="6004"/>
                </a:lnTo>
                <a:lnTo>
                  <a:pt x="11095" y="6015"/>
                </a:lnTo>
                <a:lnTo>
                  <a:pt x="11100" y="6036"/>
                </a:lnTo>
                <a:lnTo>
                  <a:pt x="11095" y="6057"/>
                </a:lnTo>
                <a:lnTo>
                  <a:pt x="11088" y="6060"/>
                </a:lnTo>
                <a:lnTo>
                  <a:pt x="11082" y="6079"/>
                </a:lnTo>
                <a:lnTo>
                  <a:pt x="11087" y="6102"/>
                </a:lnTo>
                <a:lnTo>
                  <a:pt x="11090" y="6106"/>
                </a:lnTo>
                <a:lnTo>
                  <a:pt x="11086" y="6129"/>
                </a:lnTo>
                <a:lnTo>
                  <a:pt x="11089" y="6143"/>
                </a:lnTo>
                <a:lnTo>
                  <a:pt x="11098" y="6137"/>
                </a:lnTo>
                <a:lnTo>
                  <a:pt x="11105" y="6150"/>
                </a:lnTo>
                <a:lnTo>
                  <a:pt x="11102" y="6174"/>
                </a:lnTo>
                <a:lnTo>
                  <a:pt x="11099" y="6186"/>
                </a:lnTo>
                <a:lnTo>
                  <a:pt x="11103" y="6207"/>
                </a:lnTo>
                <a:lnTo>
                  <a:pt x="11101" y="6217"/>
                </a:lnTo>
                <a:lnTo>
                  <a:pt x="11114" y="6254"/>
                </a:lnTo>
                <a:lnTo>
                  <a:pt x="11120" y="6263"/>
                </a:lnTo>
                <a:lnTo>
                  <a:pt x="11116" y="6277"/>
                </a:lnTo>
                <a:lnTo>
                  <a:pt x="11126" y="6304"/>
                </a:lnTo>
                <a:lnTo>
                  <a:pt x="11116" y="6310"/>
                </a:lnTo>
                <a:lnTo>
                  <a:pt x="11118" y="6346"/>
                </a:lnTo>
                <a:lnTo>
                  <a:pt x="11114" y="6359"/>
                </a:lnTo>
                <a:lnTo>
                  <a:pt x="11113" y="6406"/>
                </a:lnTo>
                <a:lnTo>
                  <a:pt x="11121" y="6422"/>
                </a:lnTo>
                <a:lnTo>
                  <a:pt x="11114" y="6447"/>
                </a:lnTo>
                <a:lnTo>
                  <a:pt x="11114" y="6464"/>
                </a:lnTo>
                <a:lnTo>
                  <a:pt x="11119" y="6476"/>
                </a:lnTo>
                <a:lnTo>
                  <a:pt x="11137" y="6462"/>
                </a:lnTo>
                <a:lnTo>
                  <a:pt x="11143" y="6471"/>
                </a:lnTo>
                <a:lnTo>
                  <a:pt x="11146" y="6457"/>
                </a:lnTo>
                <a:lnTo>
                  <a:pt x="11162" y="6485"/>
                </a:lnTo>
                <a:lnTo>
                  <a:pt x="11171" y="6482"/>
                </a:lnTo>
                <a:lnTo>
                  <a:pt x="11180" y="6496"/>
                </a:lnTo>
                <a:lnTo>
                  <a:pt x="11199" y="6492"/>
                </a:lnTo>
                <a:lnTo>
                  <a:pt x="11205" y="6497"/>
                </a:lnTo>
                <a:lnTo>
                  <a:pt x="11200" y="6513"/>
                </a:lnTo>
                <a:lnTo>
                  <a:pt x="11207" y="6513"/>
                </a:lnTo>
                <a:lnTo>
                  <a:pt x="11223" y="6494"/>
                </a:lnTo>
                <a:lnTo>
                  <a:pt x="11223" y="6510"/>
                </a:lnTo>
                <a:lnTo>
                  <a:pt x="11215" y="6529"/>
                </a:lnTo>
                <a:lnTo>
                  <a:pt x="11232" y="6569"/>
                </a:lnTo>
                <a:lnTo>
                  <a:pt x="11236" y="6583"/>
                </a:lnTo>
                <a:lnTo>
                  <a:pt x="11231" y="6606"/>
                </a:lnTo>
                <a:lnTo>
                  <a:pt x="11236" y="6610"/>
                </a:lnTo>
                <a:lnTo>
                  <a:pt x="11243" y="6577"/>
                </a:lnTo>
                <a:lnTo>
                  <a:pt x="11251" y="6570"/>
                </a:lnTo>
                <a:lnTo>
                  <a:pt x="11253" y="6584"/>
                </a:lnTo>
                <a:lnTo>
                  <a:pt x="11264" y="6576"/>
                </a:lnTo>
                <a:lnTo>
                  <a:pt x="11274" y="6575"/>
                </a:lnTo>
                <a:lnTo>
                  <a:pt x="11296" y="6548"/>
                </a:lnTo>
                <a:lnTo>
                  <a:pt x="11308" y="6548"/>
                </a:lnTo>
                <a:lnTo>
                  <a:pt x="11335" y="6519"/>
                </a:lnTo>
                <a:lnTo>
                  <a:pt x="11336" y="6507"/>
                </a:lnTo>
                <a:lnTo>
                  <a:pt x="11354" y="6516"/>
                </a:lnTo>
                <a:lnTo>
                  <a:pt x="11365" y="6512"/>
                </a:lnTo>
                <a:lnTo>
                  <a:pt x="11376" y="6485"/>
                </a:lnTo>
                <a:lnTo>
                  <a:pt x="11379" y="6494"/>
                </a:lnTo>
                <a:lnTo>
                  <a:pt x="11373" y="6513"/>
                </a:lnTo>
                <a:lnTo>
                  <a:pt x="11380" y="6518"/>
                </a:lnTo>
                <a:lnTo>
                  <a:pt x="11387" y="6491"/>
                </a:lnTo>
                <a:lnTo>
                  <a:pt x="11393" y="6493"/>
                </a:lnTo>
                <a:lnTo>
                  <a:pt x="11388" y="6470"/>
                </a:lnTo>
                <a:lnTo>
                  <a:pt x="11393" y="6461"/>
                </a:lnTo>
                <a:lnTo>
                  <a:pt x="11400" y="6483"/>
                </a:lnTo>
                <a:lnTo>
                  <a:pt x="11408" y="6486"/>
                </a:lnTo>
                <a:lnTo>
                  <a:pt x="11411" y="6469"/>
                </a:lnTo>
                <a:lnTo>
                  <a:pt x="11417" y="6494"/>
                </a:lnTo>
                <a:lnTo>
                  <a:pt x="11426" y="6489"/>
                </a:lnTo>
                <a:lnTo>
                  <a:pt x="11427" y="6474"/>
                </a:lnTo>
                <a:lnTo>
                  <a:pt x="11435" y="6477"/>
                </a:lnTo>
                <a:lnTo>
                  <a:pt x="11438" y="6489"/>
                </a:lnTo>
                <a:lnTo>
                  <a:pt x="11446" y="6475"/>
                </a:lnTo>
                <a:lnTo>
                  <a:pt x="11464" y="6469"/>
                </a:lnTo>
                <a:lnTo>
                  <a:pt x="11473" y="6484"/>
                </a:lnTo>
                <a:lnTo>
                  <a:pt x="11494" y="6479"/>
                </a:lnTo>
                <a:lnTo>
                  <a:pt x="11496" y="6467"/>
                </a:lnTo>
                <a:lnTo>
                  <a:pt x="11490" y="6457"/>
                </a:lnTo>
                <a:lnTo>
                  <a:pt x="11496" y="6451"/>
                </a:lnTo>
                <a:lnTo>
                  <a:pt x="11506" y="6456"/>
                </a:lnTo>
                <a:lnTo>
                  <a:pt x="11508" y="6470"/>
                </a:lnTo>
                <a:lnTo>
                  <a:pt x="11521" y="6476"/>
                </a:lnTo>
                <a:cubicBezTo>
                  <a:pt x="11521" y="6476"/>
                  <a:pt x="11524" y="6465"/>
                  <a:pt x="11526" y="6457"/>
                </a:cubicBezTo>
                <a:lnTo>
                  <a:pt x="11524" y="6424"/>
                </a:lnTo>
                <a:lnTo>
                  <a:pt x="11526" y="6456"/>
                </a:lnTo>
                <a:lnTo>
                  <a:pt x="11526" y="6456"/>
                </a:lnTo>
                <a:cubicBezTo>
                  <a:pt x="11527" y="6453"/>
                  <a:pt x="11528" y="6450"/>
                  <a:pt x="11529" y="6450"/>
                </a:cubicBezTo>
                <a:cubicBezTo>
                  <a:pt x="11532" y="6448"/>
                  <a:pt x="11548" y="6433"/>
                  <a:pt x="11548" y="6433"/>
                </a:cubicBezTo>
                <a:lnTo>
                  <a:pt x="11563" y="6428"/>
                </a:lnTo>
                <a:lnTo>
                  <a:pt x="11553" y="6442"/>
                </a:lnTo>
                <a:lnTo>
                  <a:pt x="11558" y="6457"/>
                </a:lnTo>
                <a:lnTo>
                  <a:pt x="11558" y="6476"/>
                </a:lnTo>
                <a:lnTo>
                  <a:pt x="11543" y="6456"/>
                </a:lnTo>
                <a:lnTo>
                  <a:pt x="11541" y="6470"/>
                </a:lnTo>
                <a:lnTo>
                  <a:pt x="11556" y="6500"/>
                </a:lnTo>
                <a:lnTo>
                  <a:pt x="11572" y="6501"/>
                </a:lnTo>
                <a:lnTo>
                  <a:pt x="11581" y="6523"/>
                </a:lnTo>
                <a:lnTo>
                  <a:pt x="11596" y="6523"/>
                </a:lnTo>
                <a:lnTo>
                  <a:pt x="11602" y="6519"/>
                </a:lnTo>
                <a:lnTo>
                  <a:pt x="11613" y="6519"/>
                </a:lnTo>
                <a:lnTo>
                  <a:pt x="11625" y="6547"/>
                </a:lnTo>
                <a:lnTo>
                  <a:pt x="11617" y="6564"/>
                </a:lnTo>
                <a:lnTo>
                  <a:pt x="11597" y="6553"/>
                </a:lnTo>
                <a:lnTo>
                  <a:pt x="11589" y="6558"/>
                </a:lnTo>
                <a:lnTo>
                  <a:pt x="11585" y="6578"/>
                </a:lnTo>
                <a:lnTo>
                  <a:pt x="11569" y="6598"/>
                </a:lnTo>
                <a:lnTo>
                  <a:pt x="11555" y="6585"/>
                </a:lnTo>
                <a:lnTo>
                  <a:pt x="11548" y="6595"/>
                </a:lnTo>
                <a:lnTo>
                  <a:pt x="11549" y="6617"/>
                </a:lnTo>
                <a:lnTo>
                  <a:pt x="11537" y="6624"/>
                </a:lnTo>
                <a:lnTo>
                  <a:pt x="11531" y="6605"/>
                </a:lnTo>
                <a:lnTo>
                  <a:pt x="11525" y="6609"/>
                </a:lnTo>
                <a:lnTo>
                  <a:pt x="11525" y="6622"/>
                </a:lnTo>
                <a:lnTo>
                  <a:pt x="11531" y="6639"/>
                </a:lnTo>
                <a:lnTo>
                  <a:pt x="11527" y="6664"/>
                </a:lnTo>
                <a:lnTo>
                  <a:pt x="11527" y="6666"/>
                </a:lnTo>
                <a:lnTo>
                  <a:pt x="11533" y="6683"/>
                </a:lnTo>
                <a:lnTo>
                  <a:pt x="11527" y="6665"/>
                </a:lnTo>
                <a:lnTo>
                  <a:pt x="11525" y="6675"/>
                </a:lnTo>
                <a:lnTo>
                  <a:pt x="11471" y="6673"/>
                </a:lnTo>
                <a:lnTo>
                  <a:pt x="11447" y="6647"/>
                </a:lnTo>
                <a:lnTo>
                  <a:pt x="11422" y="6648"/>
                </a:lnTo>
                <a:lnTo>
                  <a:pt x="11409" y="6637"/>
                </a:lnTo>
                <a:lnTo>
                  <a:pt x="11397" y="6642"/>
                </a:lnTo>
                <a:lnTo>
                  <a:pt x="11384" y="6621"/>
                </a:lnTo>
                <a:lnTo>
                  <a:pt x="11383" y="6637"/>
                </a:lnTo>
                <a:lnTo>
                  <a:pt x="11374" y="6634"/>
                </a:lnTo>
                <a:lnTo>
                  <a:pt x="11374" y="6644"/>
                </a:lnTo>
                <a:lnTo>
                  <a:pt x="11382" y="6655"/>
                </a:lnTo>
                <a:lnTo>
                  <a:pt x="11369" y="6669"/>
                </a:lnTo>
                <a:lnTo>
                  <a:pt x="11363" y="6662"/>
                </a:lnTo>
                <a:lnTo>
                  <a:pt x="11339" y="6660"/>
                </a:lnTo>
                <a:lnTo>
                  <a:pt x="11335" y="6650"/>
                </a:lnTo>
                <a:lnTo>
                  <a:pt x="11331" y="6672"/>
                </a:lnTo>
                <a:lnTo>
                  <a:pt x="11319" y="6669"/>
                </a:lnTo>
                <a:lnTo>
                  <a:pt x="11306" y="6676"/>
                </a:lnTo>
                <a:lnTo>
                  <a:pt x="11304" y="6695"/>
                </a:lnTo>
                <a:lnTo>
                  <a:pt x="11295" y="6692"/>
                </a:lnTo>
                <a:lnTo>
                  <a:pt x="11273" y="6707"/>
                </a:lnTo>
                <a:lnTo>
                  <a:pt x="11266" y="6729"/>
                </a:lnTo>
                <a:lnTo>
                  <a:pt x="11266" y="6801"/>
                </a:lnTo>
                <a:lnTo>
                  <a:pt x="11275" y="6803"/>
                </a:lnTo>
                <a:lnTo>
                  <a:pt x="11280" y="6797"/>
                </a:lnTo>
                <a:lnTo>
                  <a:pt x="11292" y="6799"/>
                </a:lnTo>
                <a:lnTo>
                  <a:pt x="11286" y="6815"/>
                </a:lnTo>
                <a:lnTo>
                  <a:pt x="11276" y="6817"/>
                </a:lnTo>
                <a:lnTo>
                  <a:pt x="11277" y="6846"/>
                </a:lnTo>
                <a:lnTo>
                  <a:pt x="11288" y="6876"/>
                </a:lnTo>
                <a:lnTo>
                  <a:pt x="11307" y="6905"/>
                </a:lnTo>
                <a:lnTo>
                  <a:pt x="11314" y="6902"/>
                </a:lnTo>
                <a:lnTo>
                  <a:pt x="11315" y="6883"/>
                </a:lnTo>
                <a:lnTo>
                  <a:pt x="11328" y="6865"/>
                </a:lnTo>
                <a:lnTo>
                  <a:pt x="11333" y="6882"/>
                </a:lnTo>
                <a:lnTo>
                  <a:pt x="11326" y="6941"/>
                </a:lnTo>
                <a:lnTo>
                  <a:pt x="11326" y="6982"/>
                </a:lnTo>
                <a:lnTo>
                  <a:pt x="11332" y="7032"/>
                </a:lnTo>
                <a:lnTo>
                  <a:pt x="11324" y="7071"/>
                </a:lnTo>
                <a:lnTo>
                  <a:pt x="11303" y="7110"/>
                </a:lnTo>
                <a:lnTo>
                  <a:pt x="11287" y="7110"/>
                </a:lnTo>
                <a:lnTo>
                  <a:pt x="11271" y="7084"/>
                </a:lnTo>
                <a:lnTo>
                  <a:pt x="11269" y="7064"/>
                </a:lnTo>
                <a:lnTo>
                  <a:pt x="11238" y="7008"/>
                </a:lnTo>
                <a:lnTo>
                  <a:pt x="11237" y="6974"/>
                </a:lnTo>
                <a:lnTo>
                  <a:pt x="11231" y="6975"/>
                </a:lnTo>
                <a:lnTo>
                  <a:pt x="11219" y="6995"/>
                </a:lnTo>
                <a:lnTo>
                  <a:pt x="11200" y="7003"/>
                </a:lnTo>
                <a:lnTo>
                  <a:pt x="11194" y="7013"/>
                </a:lnTo>
                <a:lnTo>
                  <a:pt x="11180" y="7015"/>
                </a:lnTo>
                <a:lnTo>
                  <a:pt x="11170" y="7041"/>
                </a:lnTo>
                <a:lnTo>
                  <a:pt x="11171" y="7064"/>
                </a:lnTo>
                <a:lnTo>
                  <a:pt x="11166" y="7060"/>
                </a:lnTo>
                <a:lnTo>
                  <a:pt x="11166" y="7100"/>
                </a:lnTo>
                <a:lnTo>
                  <a:pt x="11148" y="7135"/>
                </a:lnTo>
                <a:lnTo>
                  <a:pt x="11147" y="7157"/>
                </a:lnTo>
                <a:lnTo>
                  <a:pt x="11148" y="7179"/>
                </a:lnTo>
                <a:lnTo>
                  <a:pt x="11138" y="7194"/>
                </a:lnTo>
                <a:lnTo>
                  <a:pt x="11146" y="7248"/>
                </a:lnTo>
                <a:lnTo>
                  <a:pt x="11154" y="7261"/>
                </a:lnTo>
                <a:lnTo>
                  <a:pt x="11154" y="7265"/>
                </a:lnTo>
                <a:lnTo>
                  <a:pt x="11155" y="7299"/>
                </a:lnTo>
                <a:lnTo>
                  <a:pt x="11160" y="7327"/>
                </a:lnTo>
                <a:lnTo>
                  <a:pt x="11154" y="7344"/>
                </a:lnTo>
                <a:lnTo>
                  <a:pt x="11158" y="7347"/>
                </a:lnTo>
                <a:lnTo>
                  <a:pt x="11181" y="7339"/>
                </a:lnTo>
                <a:lnTo>
                  <a:pt x="11199" y="7381"/>
                </a:lnTo>
                <a:lnTo>
                  <a:pt x="11216" y="7396"/>
                </a:lnTo>
                <a:lnTo>
                  <a:pt x="11241" y="7386"/>
                </a:lnTo>
                <a:lnTo>
                  <a:pt x="11250" y="7394"/>
                </a:lnTo>
                <a:lnTo>
                  <a:pt x="11253" y="7416"/>
                </a:lnTo>
                <a:lnTo>
                  <a:pt x="11261" y="7420"/>
                </a:lnTo>
                <a:lnTo>
                  <a:pt x="11268" y="7432"/>
                </a:lnTo>
                <a:lnTo>
                  <a:pt x="11260" y="7450"/>
                </a:lnTo>
                <a:lnTo>
                  <a:pt x="11262" y="7490"/>
                </a:lnTo>
                <a:lnTo>
                  <a:pt x="11276" y="7487"/>
                </a:lnTo>
                <a:lnTo>
                  <a:pt x="11187" y="7502"/>
                </a:lnTo>
                <a:lnTo>
                  <a:pt x="11101" y="7494"/>
                </a:lnTo>
                <a:lnTo>
                  <a:pt x="11093" y="7499"/>
                </a:lnTo>
                <a:lnTo>
                  <a:pt x="11070" y="7533"/>
                </a:lnTo>
                <a:lnTo>
                  <a:pt x="11051" y="7541"/>
                </a:lnTo>
                <a:lnTo>
                  <a:pt x="11046" y="7533"/>
                </a:lnTo>
                <a:lnTo>
                  <a:pt x="11065" y="7515"/>
                </a:lnTo>
                <a:lnTo>
                  <a:pt x="11083" y="7485"/>
                </a:lnTo>
                <a:lnTo>
                  <a:pt x="11077" y="7485"/>
                </a:lnTo>
                <a:lnTo>
                  <a:pt x="11063" y="7509"/>
                </a:lnTo>
                <a:lnTo>
                  <a:pt x="11038" y="7529"/>
                </a:lnTo>
                <a:lnTo>
                  <a:pt x="11009" y="7515"/>
                </a:lnTo>
                <a:lnTo>
                  <a:pt x="11002" y="7489"/>
                </a:lnTo>
                <a:lnTo>
                  <a:pt x="11007" y="7470"/>
                </a:lnTo>
                <a:lnTo>
                  <a:pt x="11022" y="7473"/>
                </a:lnTo>
                <a:lnTo>
                  <a:pt x="11030" y="7481"/>
                </a:lnTo>
                <a:lnTo>
                  <a:pt x="11030" y="7473"/>
                </a:lnTo>
                <a:lnTo>
                  <a:pt x="11011" y="7458"/>
                </a:lnTo>
                <a:lnTo>
                  <a:pt x="10977" y="7443"/>
                </a:lnTo>
                <a:lnTo>
                  <a:pt x="10950" y="7467"/>
                </a:lnTo>
                <a:lnTo>
                  <a:pt x="10931" y="7464"/>
                </a:lnTo>
                <a:lnTo>
                  <a:pt x="10911" y="7477"/>
                </a:lnTo>
                <a:lnTo>
                  <a:pt x="10899" y="7505"/>
                </a:lnTo>
                <a:lnTo>
                  <a:pt x="10880" y="7506"/>
                </a:lnTo>
                <a:lnTo>
                  <a:pt x="10867" y="7529"/>
                </a:lnTo>
                <a:lnTo>
                  <a:pt x="10867" y="7547"/>
                </a:lnTo>
                <a:lnTo>
                  <a:pt x="10846" y="7548"/>
                </a:lnTo>
                <a:lnTo>
                  <a:pt x="10815" y="7577"/>
                </a:lnTo>
                <a:lnTo>
                  <a:pt x="10793" y="7580"/>
                </a:lnTo>
                <a:lnTo>
                  <a:pt x="10786" y="7607"/>
                </a:lnTo>
                <a:lnTo>
                  <a:pt x="10781" y="7635"/>
                </a:lnTo>
                <a:lnTo>
                  <a:pt x="10776" y="7639"/>
                </a:lnTo>
                <a:lnTo>
                  <a:pt x="10777" y="7650"/>
                </a:lnTo>
                <a:lnTo>
                  <a:pt x="10770" y="7651"/>
                </a:lnTo>
                <a:lnTo>
                  <a:pt x="10758" y="7652"/>
                </a:lnTo>
                <a:lnTo>
                  <a:pt x="10750" y="7640"/>
                </a:lnTo>
                <a:lnTo>
                  <a:pt x="10739" y="7643"/>
                </a:lnTo>
                <a:lnTo>
                  <a:pt x="10727" y="7626"/>
                </a:lnTo>
                <a:lnTo>
                  <a:pt x="10729" y="7605"/>
                </a:lnTo>
                <a:lnTo>
                  <a:pt x="10721" y="7585"/>
                </a:lnTo>
                <a:lnTo>
                  <a:pt x="10708" y="7589"/>
                </a:lnTo>
                <a:lnTo>
                  <a:pt x="10691" y="7561"/>
                </a:lnTo>
                <a:lnTo>
                  <a:pt x="10679" y="7558"/>
                </a:lnTo>
                <a:lnTo>
                  <a:pt x="10674" y="7546"/>
                </a:lnTo>
                <a:lnTo>
                  <a:pt x="10668" y="7551"/>
                </a:lnTo>
                <a:lnTo>
                  <a:pt x="10654" y="7553"/>
                </a:lnTo>
                <a:lnTo>
                  <a:pt x="10640" y="7570"/>
                </a:lnTo>
                <a:lnTo>
                  <a:pt x="10635" y="7561"/>
                </a:lnTo>
                <a:lnTo>
                  <a:pt x="10642" y="7549"/>
                </a:lnTo>
                <a:lnTo>
                  <a:pt x="10644" y="7552"/>
                </a:lnTo>
                <a:lnTo>
                  <a:pt x="10649" y="7543"/>
                </a:lnTo>
                <a:lnTo>
                  <a:pt x="10663" y="7534"/>
                </a:lnTo>
                <a:lnTo>
                  <a:pt x="10646" y="7531"/>
                </a:lnTo>
                <a:lnTo>
                  <a:pt x="10640" y="7536"/>
                </a:lnTo>
                <a:lnTo>
                  <a:pt x="10638" y="7547"/>
                </a:lnTo>
                <a:lnTo>
                  <a:pt x="10625" y="7559"/>
                </a:lnTo>
                <a:lnTo>
                  <a:pt x="10624" y="7569"/>
                </a:lnTo>
                <a:lnTo>
                  <a:pt x="10599" y="7576"/>
                </a:lnTo>
                <a:lnTo>
                  <a:pt x="10590" y="7597"/>
                </a:lnTo>
                <a:lnTo>
                  <a:pt x="10588" y="7614"/>
                </a:lnTo>
                <a:lnTo>
                  <a:pt x="10574" y="7616"/>
                </a:lnTo>
                <a:lnTo>
                  <a:pt x="10569" y="7603"/>
                </a:lnTo>
                <a:lnTo>
                  <a:pt x="10557" y="7601"/>
                </a:lnTo>
                <a:lnTo>
                  <a:pt x="10551" y="7606"/>
                </a:lnTo>
                <a:lnTo>
                  <a:pt x="10534" y="7597"/>
                </a:lnTo>
                <a:lnTo>
                  <a:pt x="10546" y="7584"/>
                </a:lnTo>
                <a:lnTo>
                  <a:pt x="10554" y="7586"/>
                </a:lnTo>
                <a:lnTo>
                  <a:pt x="10563" y="7568"/>
                </a:lnTo>
                <a:lnTo>
                  <a:pt x="10563" y="7549"/>
                </a:lnTo>
                <a:lnTo>
                  <a:pt x="10557" y="7544"/>
                </a:lnTo>
                <a:lnTo>
                  <a:pt x="10547" y="7558"/>
                </a:lnTo>
                <a:lnTo>
                  <a:pt x="10543" y="7566"/>
                </a:lnTo>
                <a:lnTo>
                  <a:pt x="10526" y="7545"/>
                </a:lnTo>
                <a:lnTo>
                  <a:pt x="10521" y="7533"/>
                </a:lnTo>
                <a:lnTo>
                  <a:pt x="10514" y="7540"/>
                </a:lnTo>
                <a:lnTo>
                  <a:pt x="10511" y="7552"/>
                </a:lnTo>
                <a:lnTo>
                  <a:pt x="10501" y="7564"/>
                </a:lnTo>
                <a:lnTo>
                  <a:pt x="10496" y="7546"/>
                </a:lnTo>
                <a:lnTo>
                  <a:pt x="10486" y="7540"/>
                </a:lnTo>
                <a:lnTo>
                  <a:pt x="10482" y="7527"/>
                </a:lnTo>
                <a:lnTo>
                  <a:pt x="10489" y="7516"/>
                </a:lnTo>
                <a:lnTo>
                  <a:pt x="10496" y="7490"/>
                </a:lnTo>
                <a:lnTo>
                  <a:pt x="10483" y="7488"/>
                </a:lnTo>
                <a:lnTo>
                  <a:pt x="10470" y="7464"/>
                </a:lnTo>
                <a:lnTo>
                  <a:pt x="10469" y="7463"/>
                </a:lnTo>
                <a:lnTo>
                  <a:pt x="10472" y="7449"/>
                </a:lnTo>
                <a:lnTo>
                  <a:pt x="10463" y="7434"/>
                </a:lnTo>
                <a:lnTo>
                  <a:pt x="10458" y="7434"/>
                </a:lnTo>
                <a:lnTo>
                  <a:pt x="10459" y="7418"/>
                </a:lnTo>
                <a:lnTo>
                  <a:pt x="10466" y="7407"/>
                </a:lnTo>
                <a:lnTo>
                  <a:pt x="10467" y="7390"/>
                </a:lnTo>
                <a:lnTo>
                  <a:pt x="10461" y="7385"/>
                </a:lnTo>
                <a:lnTo>
                  <a:pt x="10461" y="7369"/>
                </a:lnTo>
                <a:lnTo>
                  <a:pt x="10487" y="7347"/>
                </a:lnTo>
                <a:lnTo>
                  <a:pt x="10482" y="7339"/>
                </a:lnTo>
                <a:lnTo>
                  <a:pt x="10491" y="7321"/>
                </a:lnTo>
                <a:lnTo>
                  <a:pt x="10497" y="7327"/>
                </a:lnTo>
                <a:lnTo>
                  <a:pt x="10511" y="7319"/>
                </a:lnTo>
                <a:lnTo>
                  <a:pt x="10510" y="7288"/>
                </a:lnTo>
                <a:lnTo>
                  <a:pt x="10504" y="7267"/>
                </a:lnTo>
                <a:lnTo>
                  <a:pt x="10512" y="7254"/>
                </a:lnTo>
                <a:lnTo>
                  <a:pt x="10524" y="7251"/>
                </a:lnTo>
                <a:lnTo>
                  <a:pt x="10532" y="7266"/>
                </a:lnTo>
                <a:lnTo>
                  <a:pt x="10537" y="7260"/>
                </a:lnTo>
                <a:lnTo>
                  <a:pt x="10542" y="7264"/>
                </a:lnTo>
                <a:lnTo>
                  <a:pt x="10546" y="7253"/>
                </a:lnTo>
                <a:lnTo>
                  <a:pt x="10551" y="7234"/>
                </a:lnTo>
                <a:lnTo>
                  <a:pt x="10539" y="7212"/>
                </a:lnTo>
                <a:lnTo>
                  <a:pt x="10532" y="7221"/>
                </a:lnTo>
                <a:lnTo>
                  <a:pt x="10516" y="7220"/>
                </a:lnTo>
                <a:lnTo>
                  <a:pt x="10509" y="7206"/>
                </a:lnTo>
                <a:lnTo>
                  <a:pt x="10502" y="7188"/>
                </a:lnTo>
                <a:lnTo>
                  <a:pt x="10495" y="7186"/>
                </a:lnTo>
                <a:lnTo>
                  <a:pt x="10501" y="7174"/>
                </a:lnTo>
                <a:lnTo>
                  <a:pt x="10501" y="7150"/>
                </a:lnTo>
                <a:lnTo>
                  <a:pt x="10488" y="7136"/>
                </a:lnTo>
                <a:lnTo>
                  <a:pt x="10468" y="7138"/>
                </a:lnTo>
                <a:lnTo>
                  <a:pt x="10458" y="7146"/>
                </a:lnTo>
                <a:lnTo>
                  <a:pt x="10447" y="7143"/>
                </a:lnTo>
                <a:lnTo>
                  <a:pt x="10442" y="7151"/>
                </a:lnTo>
                <a:lnTo>
                  <a:pt x="10454" y="7177"/>
                </a:lnTo>
                <a:lnTo>
                  <a:pt x="10451" y="7186"/>
                </a:lnTo>
                <a:lnTo>
                  <a:pt x="10461" y="7208"/>
                </a:lnTo>
                <a:lnTo>
                  <a:pt x="10460" y="7215"/>
                </a:lnTo>
                <a:lnTo>
                  <a:pt x="10450" y="7208"/>
                </a:lnTo>
                <a:lnTo>
                  <a:pt x="10439" y="7212"/>
                </a:lnTo>
                <a:lnTo>
                  <a:pt x="10437" y="7202"/>
                </a:lnTo>
                <a:lnTo>
                  <a:pt x="10444" y="7189"/>
                </a:lnTo>
                <a:lnTo>
                  <a:pt x="10437" y="7168"/>
                </a:lnTo>
                <a:lnTo>
                  <a:pt x="10433" y="7168"/>
                </a:lnTo>
                <a:lnTo>
                  <a:pt x="10423" y="7192"/>
                </a:lnTo>
                <a:lnTo>
                  <a:pt x="10429" y="7207"/>
                </a:lnTo>
                <a:lnTo>
                  <a:pt x="10416" y="7223"/>
                </a:lnTo>
                <a:lnTo>
                  <a:pt x="10408" y="7208"/>
                </a:lnTo>
                <a:lnTo>
                  <a:pt x="10397" y="7208"/>
                </a:lnTo>
                <a:lnTo>
                  <a:pt x="10389" y="7201"/>
                </a:lnTo>
                <a:lnTo>
                  <a:pt x="10380" y="7217"/>
                </a:lnTo>
                <a:lnTo>
                  <a:pt x="10394" y="7235"/>
                </a:lnTo>
                <a:lnTo>
                  <a:pt x="10394" y="7257"/>
                </a:lnTo>
                <a:lnTo>
                  <a:pt x="10386" y="7246"/>
                </a:lnTo>
                <a:lnTo>
                  <a:pt x="10380" y="7248"/>
                </a:lnTo>
                <a:lnTo>
                  <a:pt x="10383" y="7277"/>
                </a:lnTo>
                <a:lnTo>
                  <a:pt x="10392" y="7285"/>
                </a:lnTo>
                <a:lnTo>
                  <a:pt x="10392" y="7311"/>
                </a:lnTo>
                <a:lnTo>
                  <a:pt x="10400" y="7324"/>
                </a:lnTo>
                <a:lnTo>
                  <a:pt x="10381" y="7338"/>
                </a:lnTo>
                <a:lnTo>
                  <a:pt x="10374" y="7371"/>
                </a:lnTo>
                <a:lnTo>
                  <a:pt x="10381" y="7381"/>
                </a:lnTo>
                <a:lnTo>
                  <a:pt x="10392" y="7371"/>
                </a:lnTo>
                <a:lnTo>
                  <a:pt x="10408" y="7394"/>
                </a:lnTo>
                <a:lnTo>
                  <a:pt x="10411" y="7429"/>
                </a:lnTo>
                <a:lnTo>
                  <a:pt x="10405" y="7435"/>
                </a:lnTo>
                <a:lnTo>
                  <a:pt x="10408" y="7452"/>
                </a:lnTo>
                <a:lnTo>
                  <a:pt x="10409" y="7457"/>
                </a:lnTo>
                <a:lnTo>
                  <a:pt x="10408" y="7476"/>
                </a:lnTo>
                <a:lnTo>
                  <a:pt x="10417" y="7486"/>
                </a:lnTo>
                <a:lnTo>
                  <a:pt x="10424" y="7487"/>
                </a:lnTo>
                <a:lnTo>
                  <a:pt x="10423" y="7503"/>
                </a:lnTo>
                <a:lnTo>
                  <a:pt x="10438" y="7527"/>
                </a:lnTo>
                <a:lnTo>
                  <a:pt x="10426" y="7534"/>
                </a:lnTo>
                <a:lnTo>
                  <a:pt x="10414" y="7534"/>
                </a:lnTo>
                <a:lnTo>
                  <a:pt x="10415" y="7554"/>
                </a:lnTo>
                <a:lnTo>
                  <a:pt x="10427" y="7546"/>
                </a:lnTo>
                <a:lnTo>
                  <a:pt x="10427" y="7572"/>
                </a:lnTo>
                <a:lnTo>
                  <a:pt x="10439" y="7585"/>
                </a:lnTo>
                <a:lnTo>
                  <a:pt x="10428" y="7599"/>
                </a:lnTo>
                <a:lnTo>
                  <a:pt x="10428" y="7615"/>
                </a:lnTo>
                <a:lnTo>
                  <a:pt x="10437" y="7624"/>
                </a:lnTo>
                <a:lnTo>
                  <a:pt x="10454" y="7626"/>
                </a:lnTo>
                <a:lnTo>
                  <a:pt x="10475" y="7663"/>
                </a:lnTo>
                <a:lnTo>
                  <a:pt x="10503" y="7683"/>
                </a:lnTo>
                <a:lnTo>
                  <a:pt x="10473" y="7673"/>
                </a:lnTo>
                <a:lnTo>
                  <a:pt x="10452" y="7634"/>
                </a:lnTo>
                <a:lnTo>
                  <a:pt x="10438" y="7643"/>
                </a:lnTo>
                <a:lnTo>
                  <a:pt x="10427" y="7634"/>
                </a:lnTo>
                <a:lnTo>
                  <a:pt x="10416" y="7637"/>
                </a:lnTo>
                <a:lnTo>
                  <a:pt x="10408" y="7660"/>
                </a:lnTo>
                <a:lnTo>
                  <a:pt x="10411" y="7679"/>
                </a:lnTo>
                <a:lnTo>
                  <a:pt x="10411" y="7711"/>
                </a:lnTo>
                <a:lnTo>
                  <a:pt x="10417" y="7733"/>
                </a:lnTo>
                <a:lnTo>
                  <a:pt x="10403" y="7704"/>
                </a:lnTo>
                <a:lnTo>
                  <a:pt x="10404" y="7679"/>
                </a:lnTo>
                <a:lnTo>
                  <a:pt x="10394" y="7664"/>
                </a:lnTo>
                <a:lnTo>
                  <a:pt x="10388" y="7668"/>
                </a:lnTo>
                <a:lnTo>
                  <a:pt x="10388" y="7685"/>
                </a:lnTo>
                <a:lnTo>
                  <a:pt x="10394" y="7704"/>
                </a:lnTo>
                <a:lnTo>
                  <a:pt x="10387" y="7716"/>
                </a:lnTo>
                <a:lnTo>
                  <a:pt x="10376" y="7694"/>
                </a:lnTo>
                <a:lnTo>
                  <a:pt x="10376" y="7668"/>
                </a:lnTo>
                <a:lnTo>
                  <a:pt x="10361" y="7650"/>
                </a:lnTo>
                <a:lnTo>
                  <a:pt x="10353" y="7657"/>
                </a:lnTo>
                <a:lnTo>
                  <a:pt x="10323" y="7671"/>
                </a:lnTo>
                <a:lnTo>
                  <a:pt x="10320" y="7693"/>
                </a:lnTo>
                <a:lnTo>
                  <a:pt x="10326" y="7713"/>
                </a:lnTo>
                <a:lnTo>
                  <a:pt x="10341" y="7717"/>
                </a:lnTo>
                <a:lnTo>
                  <a:pt x="10344" y="7739"/>
                </a:lnTo>
                <a:lnTo>
                  <a:pt x="10343" y="7738"/>
                </a:lnTo>
                <a:lnTo>
                  <a:pt x="10330" y="7731"/>
                </a:lnTo>
                <a:lnTo>
                  <a:pt x="10319" y="7716"/>
                </a:lnTo>
                <a:lnTo>
                  <a:pt x="10301" y="7699"/>
                </a:lnTo>
                <a:lnTo>
                  <a:pt x="10281" y="7704"/>
                </a:lnTo>
                <a:lnTo>
                  <a:pt x="10269" y="7722"/>
                </a:lnTo>
                <a:lnTo>
                  <a:pt x="10258" y="7714"/>
                </a:lnTo>
                <a:lnTo>
                  <a:pt x="10251" y="7722"/>
                </a:lnTo>
                <a:lnTo>
                  <a:pt x="10234" y="7722"/>
                </a:lnTo>
                <a:lnTo>
                  <a:pt x="10219" y="7751"/>
                </a:lnTo>
                <a:lnTo>
                  <a:pt x="10194" y="7773"/>
                </a:lnTo>
                <a:lnTo>
                  <a:pt x="10189" y="7767"/>
                </a:lnTo>
                <a:lnTo>
                  <a:pt x="10175" y="7777"/>
                </a:lnTo>
                <a:lnTo>
                  <a:pt x="10175" y="7804"/>
                </a:lnTo>
                <a:lnTo>
                  <a:pt x="10161" y="7821"/>
                </a:lnTo>
                <a:lnTo>
                  <a:pt x="10165" y="7848"/>
                </a:lnTo>
                <a:lnTo>
                  <a:pt x="10162" y="7872"/>
                </a:lnTo>
                <a:lnTo>
                  <a:pt x="10157" y="7892"/>
                </a:lnTo>
                <a:lnTo>
                  <a:pt x="10152" y="7905"/>
                </a:lnTo>
                <a:lnTo>
                  <a:pt x="10142" y="7918"/>
                </a:lnTo>
                <a:lnTo>
                  <a:pt x="10142" y="7936"/>
                </a:lnTo>
                <a:lnTo>
                  <a:pt x="10158" y="7959"/>
                </a:lnTo>
                <a:lnTo>
                  <a:pt x="10172" y="7965"/>
                </a:lnTo>
                <a:lnTo>
                  <a:pt x="10156" y="7965"/>
                </a:lnTo>
                <a:lnTo>
                  <a:pt x="10149" y="7976"/>
                </a:lnTo>
                <a:lnTo>
                  <a:pt x="10144" y="7983"/>
                </a:lnTo>
                <a:lnTo>
                  <a:pt x="10151" y="7996"/>
                </a:lnTo>
                <a:lnTo>
                  <a:pt x="10158" y="7997"/>
                </a:lnTo>
                <a:lnTo>
                  <a:pt x="10159" y="8008"/>
                </a:lnTo>
                <a:lnTo>
                  <a:pt x="10146" y="8009"/>
                </a:lnTo>
                <a:lnTo>
                  <a:pt x="10135" y="7990"/>
                </a:lnTo>
                <a:lnTo>
                  <a:pt x="10124" y="7980"/>
                </a:lnTo>
                <a:lnTo>
                  <a:pt x="10112" y="7988"/>
                </a:lnTo>
                <a:lnTo>
                  <a:pt x="10116" y="7998"/>
                </a:lnTo>
                <a:lnTo>
                  <a:pt x="10127" y="8000"/>
                </a:lnTo>
                <a:lnTo>
                  <a:pt x="10137" y="8015"/>
                </a:lnTo>
                <a:lnTo>
                  <a:pt x="10140" y="8013"/>
                </a:lnTo>
                <a:lnTo>
                  <a:pt x="10153" y="8027"/>
                </a:lnTo>
                <a:lnTo>
                  <a:pt x="10141" y="8020"/>
                </a:lnTo>
                <a:lnTo>
                  <a:pt x="10133" y="8021"/>
                </a:lnTo>
                <a:lnTo>
                  <a:pt x="10115" y="8010"/>
                </a:lnTo>
                <a:lnTo>
                  <a:pt x="10103" y="8010"/>
                </a:lnTo>
                <a:lnTo>
                  <a:pt x="10103" y="8011"/>
                </a:lnTo>
                <a:lnTo>
                  <a:pt x="10089" y="8029"/>
                </a:lnTo>
                <a:lnTo>
                  <a:pt x="10080" y="8057"/>
                </a:lnTo>
                <a:lnTo>
                  <a:pt x="10078" y="8063"/>
                </a:lnTo>
                <a:lnTo>
                  <a:pt x="10054" y="8077"/>
                </a:lnTo>
                <a:lnTo>
                  <a:pt x="10048" y="8069"/>
                </a:lnTo>
                <a:lnTo>
                  <a:pt x="10029" y="8088"/>
                </a:lnTo>
                <a:lnTo>
                  <a:pt x="10024" y="8111"/>
                </a:lnTo>
                <a:lnTo>
                  <a:pt x="10027" y="8137"/>
                </a:lnTo>
                <a:lnTo>
                  <a:pt x="10023" y="8179"/>
                </a:lnTo>
                <a:lnTo>
                  <a:pt x="10004" y="8211"/>
                </a:lnTo>
                <a:lnTo>
                  <a:pt x="10004" y="8225"/>
                </a:lnTo>
                <a:lnTo>
                  <a:pt x="9982" y="8235"/>
                </a:lnTo>
                <a:lnTo>
                  <a:pt x="9971" y="8236"/>
                </a:lnTo>
                <a:lnTo>
                  <a:pt x="9959" y="8229"/>
                </a:lnTo>
                <a:lnTo>
                  <a:pt x="9933" y="8252"/>
                </a:lnTo>
                <a:lnTo>
                  <a:pt x="9927" y="8272"/>
                </a:lnTo>
                <a:lnTo>
                  <a:pt x="9932" y="8286"/>
                </a:lnTo>
                <a:lnTo>
                  <a:pt x="9943" y="8293"/>
                </a:lnTo>
                <a:lnTo>
                  <a:pt x="9928" y="8312"/>
                </a:lnTo>
                <a:lnTo>
                  <a:pt x="9908" y="8319"/>
                </a:lnTo>
                <a:lnTo>
                  <a:pt x="9882" y="8313"/>
                </a:lnTo>
                <a:lnTo>
                  <a:pt x="9870" y="8302"/>
                </a:lnTo>
                <a:lnTo>
                  <a:pt x="9860" y="8312"/>
                </a:lnTo>
                <a:lnTo>
                  <a:pt x="9856" y="8296"/>
                </a:lnTo>
                <a:lnTo>
                  <a:pt x="9848" y="8285"/>
                </a:lnTo>
                <a:lnTo>
                  <a:pt x="9852" y="8267"/>
                </a:lnTo>
                <a:lnTo>
                  <a:pt x="9841" y="8258"/>
                </a:lnTo>
                <a:lnTo>
                  <a:pt x="9830" y="8265"/>
                </a:lnTo>
                <a:lnTo>
                  <a:pt x="9814" y="8264"/>
                </a:lnTo>
                <a:lnTo>
                  <a:pt x="9807" y="8259"/>
                </a:lnTo>
                <a:lnTo>
                  <a:pt x="9811" y="8285"/>
                </a:lnTo>
                <a:lnTo>
                  <a:pt x="9809" y="8296"/>
                </a:lnTo>
                <a:lnTo>
                  <a:pt x="9831" y="8331"/>
                </a:lnTo>
                <a:lnTo>
                  <a:pt x="9827" y="8343"/>
                </a:lnTo>
                <a:lnTo>
                  <a:pt x="9830" y="8360"/>
                </a:lnTo>
                <a:lnTo>
                  <a:pt x="9828" y="8377"/>
                </a:lnTo>
                <a:lnTo>
                  <a:pt x="9835" y="8392"/>
                </a:lnTo>
                <a:lnTo>
                  <a:pt x="9836" y="8412"/>
                </a:lnTo>
                <a:lnTo>
                  <a:pt x="9813" y="8407"/>
                </a:lnTo>
                <a:lnTo>
                  <a:pt x="9803" y="8413"/>
                </a:lnTo>
                <a:lnTo>
                  <a:pt x="9793" y="8409"/>
                </a:lnTo>
                <a:lnTo>
                  <a:pt x="9781" y="8414"/>
                </a:lnTo>
                <a:lnTo>
                  <a:pt x="9777" y="8406"/>
                </a:lnTo>
                <a:lnTo>
                  <a:pt x="9762" y="8427"/>
                </a:lnTo>
                <a:lnTo>
                  <a:pt x="9743" y="8385"/>
                </a:lnTo>
                <a:lnTo>
                  <a:pt x="9732" y="8379"/>
                </a:lnTo>
                <a:lnTo>
                  <a:pt x="9716" y="8385"/>
                </a:lnTo>
                <a:lnTo>
                  <a:pt x="9704" y="8404"/>
                </a:lnTo>
                <a:lnTo>
                  <a:pt x="9697" y="8398"/>
                </a:lnTo>
                <a:lnTo>
                  <a:pt x="9689" y="8410"/>
                </a:lnTo>
                <a:lnTo>
                  <a:pt x="9683" y="8403"/>
                </a:lnTo>
                <a:lnTo>
                  <a:pt x="9669" y="8405"/>
                </a:lnTo>
                <a:lnTo>
                  <a:pt x="9660" y="8420"/>
                </a:lnTo>
                <a:lnTo>
                  <a:pt x="9640" y="8422"/>
                </a:lnTo>
                <a:lnTo>
                  <a:pt x="9631" y="8441"/>
                </a:lnTo>
                <a:lnTo>
                  <a:pt x="9636" y="8455"/>
                </a:lnTo>
                <a:lnTo>
                  <a:pt x="9648" y="8448"/>
                </a:lnTo>
                <a:lnTo>
                  <a:pt x="9659" y="8454"/>
                </a:lnTo>
                <a:lnTo>
                  <a:pt x="9662" y="8462"/>
                </a:lnTo>
                <a:lnTo>
                  <a:pt x="9650" y="8458"/>
                </a:lnTo>
                <a:lnTo>
                  <a:pt x="9642" y="8459"/>
                </a:lnTo>
                <a:lnTo>
                  <a:pt x="9647" y="8481"/>
                </a:lnTo>
                <a:lnTo>
                  <a:pt x="9651" y="8465"/>
                </a:lnTo>
                <a:lnTo>
                  <a:pt x="9659" y="8470"/>
                </a:lnTo>
                <a:lnTo>
                  <a:pt x="9661" y="8484"/>
                </a:lnTo>
                <a:lnTo>
                  <a:pt x="9653" y="8489"/>
                </a:lnTo>
                <a:lnTo>
                  <a:pt x="9641" y="8497"/>
                </a:lnTo>
                <a:lnTo>
                  <a:pt x="9641" y="8503"/>
                </a:lnTo>
                <a:lnTo>
                  <a:pt x="9653" y="8503"/>
                </a:lnTo>
                <a:lnTo>
                  <a:pt x="9658" y="8527"/>
                </a:lnTo>
                <a:lnTo>
                  <a:pt x="9657" y="8541"/>
                </a:lnTo>
                <a:lnTo>
                  <a:pt x="9671" y="8525"/>
                </a:lnTo>
                <a:lnTo>
                  <a:pt x="9680" y="8530"/>
                </a:lnTo>
                <a:lnTo>
                  <a:pt x="9688" y="8527"/>
                </a:lnTo>
                <a:lnTo>
                  <a:pt x="9710" y="8542"/>
                </a:lnTo>
                <a:lnTo>
                  <a:pt x="9714" y="8555"/>
                </a:lnTo>
                <a:lnTo>
                  <a:pt x="9723" y="8555"/>
                </a:lnTo>
                <a:lnTo>
                  <a:pt x="9738" y="8571"/>
                </a:lnTo>
                <a:lnTo>
                  <a:pt x="9749" y="8555"/>
                </a:lnTo>
                <a:lnTo>
                  <a:pt x="9755" y="8557"/>
                </a:lnTo>
                <a:lnTo>
                  <a:pt x="9753" y="8570"/>
                </a:lnTo>
                <a:lnTo>
                  <a:pt x="9756" y="8578"/>
                </a:lnTo>
                <a:lnTo>
                  <a:pt x="9767" y="8567"/>
                </a:lnTo>
                <a:lnTo>
                  <a:pt x="9774" y="8578"/>
                </a:lnTo>
                <a:lnTo>
                  <a:pt x="9769" y="8600"/>
                </a:lnTo>
                <a:lnTo>
                  <a:pt x="9775" y="8617"/>
                </a:lnTo>
                <a:lnTo>
                  <a:pt x="9783" y="8617"/>
                </a:lnTo>
                <a:lnTo>
                  <a:pt x="9796" y="8604"/>
                </a:lnTo>
                <a:lnTo>
                  <a:pt x="9810" y="8606"/>
                </a:lnTo>
                <a:lnTo>
                  <a:pt x="9818" y="8626"/>
                </a:lnTo>
                <a:lnTo>
                  <a:pt x="9808" y="8616"/>
                </a:lnTo>
                <a:lnTo>
                  <a:pt x="9796" y="8617"/>
                </a:lnTo>
                <a:lnTo>
                  <a:pt x="9788" y="8635"/>
                </a:lnTo>
                <a:lnTo>
                  <a:pt x="9795" y="8640"/>
                </a:lnTo>
                <a:lnTo>
                  <a:pt x="9798" y="8662"/>
                </a:lnTo>
                <a:lnTo>
                  <a:pt x="9791" y="8681"/>
                </a:lnTo>
                <a:lnTo>
                  <a:pt x="9794" y="8696"/>
                </a:lnTo>
                <a:lnTo>
                  <a:pt x="9805" y="8698"/>
                </a:lnTo>
                <a:lnTo>
                  <a:pt x="9822" y="8733"/>
                </a:lnTo>
                <a:lnTo>
                  <a:pt x="9838" y="8738"/>
                </a:lnTo>
                <a:lnTo>
                  <a:pt x="9854" y="8753"/>
                </a:lnTo>
                <a:lnTo>
                  <a:pt x="9854" y="8773"/>
                </a:lnTo>
                <a:lnTo>
                  <a:pt x="9860" y="8789"/>
                </a:lnTo>
                <a:lnTo>
                  <a:pt x="9855" y="8812"/>
                </a:lnTo>
                <a:lnTo>
                  <a:pt x="9852" y="8814"/>
                </a:lnTo>
                <a:lnTo>
                  <a:pt x="9849" y="8834"/>
                </a:lnTo>
                <a:lnTo>
                  <a:pt x="9860" y="8838"/>
                </a:lnTo>
                <a:lnTo>
                  <a:pt x="9880" y="8865"/>
                </a:lnTo>
                <a:lnTo>
                  <a:pt x="9896" y="8929"/>
                </a:lnTo>
                <a:lnTo>
                  <a:pt x="9879" y="8901"/>
                </a:lnTo>
                <a:lnTo>
                  <a:pt x="9874" y="8873"/>
                </a:lnTo>
                <a:lnTo>
                  <a:pt x="9860" y="8861"/>
                </a:lnTo>
                <a:lnTo>
                  <a:pt x="9854" y="8869"/>
                </a:lnTo>
                <a:lnTo>
                  <a:pt x="9847" y="8926"/>
                </a:lnTo>
                <a:lnTo>
                  <a:pt x="9848" y="8967"/>
                </a:lnTo>
                <a:lnTo>
                  <a:pt x="9858" y="8979"/>
                </a:lnTo>
                <a:lnTo>
                  <a:pt x="9850" y="8990"/>
                </a:lnTo>
                <a:lnTo>
                  <a:pt x="9846" y="9067"/>
                </a:lnTo>
                <a:lnTo>
                  <a:pt x="9834" y="9134"/>
                </a:lnTo>
                <a:lnTo>
                  <a:pt x="9818" y="9150"/>
                </a:lnTo>
                <a:lnTo>
                  <a:pt x="9812" y="9156"/>
                </a:lnTo>
                <a:lnTo>
                  <a:pt x="9803" y="9158"/>
                </a:lnTo>
                <a:lnTo>
                  <a:pt x="9796" y="9174"/>
                </a:lnTo>
                <a:lnTo>
                  <a:pt x="9760" y="9139"/>
                </a:lnTo>
                <a:lnTo>
                  <a:pt x="9749" y="9139"/>
                </a:lnTo>
                <a:lnTo>
                  <a:pt x="9736" y="9159"/>
                </a:lnTo>
                <a:lnTo>
                  <a:pt x="9712" y="9152"/>
                </a:lnTo>
                <a:lnTo>
                  <a:pt x="9708" y="9134"/>
                </a:lnTo>
                <a:lnTo>
                  <a:pt x="9683" y="9130"/>
                </a:lnTo>
                <a:lnTo>
                  <a:pt x="9651" y="9153"/>
                </a:lnTo>
                <a:lnTo>
                  <a:pt x="9629" y="9145"/>
                </a:lnTo>
                <a:lnTo>
                  <a:pt x="9581" y="9132"/>
                </a:lnTo>
                <a:lnTo>
                  <a:pt x="9563" y="9116"/>
                </a:lnTo>
                <a:lnTo>
                  <a:pt x="9559" y="9105"/>
                </a:lnTo>
                <a:lnTo>
                  <a:pt x="9537" y="9116"/>
                </a:lnTo>
                <a:lnTo>
                  <a:pt x="9520" y="9128"/>
                </a:lnTo>
                <a:lnTo>
                  <a:pt x="9504" y="9116"/>
                </a:lnTo>
                <a:lnTo>
                  <a:pt x="9490" y="9116"/>
                </a:lnTo>
                <a:lnTo>
                  <a:pt x="9478" y="9134"/>
                </a:lnTo>
                <a:lnTo>
                  <a:pt x="9464" y="9104"/>
                </a:lnTo>
                <a:lnTo>
                  <a:pt x="9447" y="9098"/>
                </a:lnTo>
                <a:lnTo>
                  <a:pt x="9437" y="9110"/>
                </a:lnTo>
                <a:lnTo>
                  <a:pt x="9433" y="9102"/>
                </a:lnTo>
                <a:lnTo>
                  <a:pt x="9409" y="9125"/>
                </a:lnTo>
                <a:lnTo>
                  <a:pt x="9410" y="9141"/>
                </a:lnTo>
                <a:lnTo>
                  <a:pt x="9419" y="9150"/>
                </a:lnTo>
                <a:lnTo>
                  <a:pt x="9408" y="9163"/>
                </a:lnTo>
                <a:lnTo>
                  <a:pt x="9387" y="9167"/>
                </a:lnTo>
                <a:lnTo>
                  <a:pt x="9378" y="9160"/>
                </a:lnTo>
                <a:lnTo>
                  <a:pt x="9353" y="9176"/>
                </a:lnTo>
                <a:lnTo>
                  <a:pt x="9346" y="9201"/>
                </a:lnTo>
                <a:lnTo>
                  <a:pt x="9352" y="9225"/>
                </a:lnTo>
                <a:lnTo>
                  <a:pt x="9360" y="9219"/>
                </a:lnTo>
                <a:lnTo>
                  <a:pt x="9360" y="9232"/>
                </a:lnTo>
                <a:lnTo>
                  <a:pt x="9365" y="9237"/>
                </a:lnTo>
                <a:lnTo>
                  <a:pt x="9362" y="9268"/>
                </a:lnTo>
                <a:lnTo>
                  <a:pt x="9367" y="9272"/>
                </a:lnTo>
                <a:lnTo>
                  <a:pt x="9378" y="9255"/>
                </a:lnTo>
                <a:lnTo>
                  <a:pt x="9375" y="9279"/>
                </a:lnTo>
                <a:lnTo>
                  <a:pt x="9380" y="9287"/>
                </a:lnTo>
                <a:lnTo>
                  <a:pt x="9372" y="9301"/>
                </a:lnTo>
                <a:lnTo>
                  <a:pt x="9383" y="9305"/>
                </a:lnTo>
                <a:lnTo>
                  <a:pt x="9367" y="9328"/>
                </a:lnTo>
                <a:lnTo>
                  <a:pt x="9368" y="9334"/>
                </a:lnTo>
                <a:lnTo>
                  <a:pt x="9369" y="9358"/>
                </a:lnTo>
                <a:lnTo>
                  <a:pt x="9379" y="9396"/>
                </a:lnTo>
                <a:lnTo>
                  <a:pt x="9375" y="9468"/>
                </a:lnTo>
                <a:lnTo>
                  <a:pt x="9377" y="9479"/>
                </a:lnTo>
                <a:lnTo>
                  <a:pt x="9372" y="9511"/>
                </a:lnTo>
                <a:lnTo>
                  <a:pt x="9382" y="9530"/>
                </a:lnTo>
                <a:lnTo>
                  <a:pt x="9375" y="9546"/>
                </a:lnTo>
                <a:lnTo>
                  <a:pt x="9366" y="9575"/>
                </a:lnTo>
                <a:lnTo>
                  <a:pt x="9365" y="9612"/>
                </a:lnTo>
                <a:lnTo>
                  <a:pt x="9350" y="9649"/>
                </a:lnTo>
                <a:lnTo>
                  <a:pt x="9350" y="9670"/>
                </a:lnTo>
                <a:lnTo>
                  <a:pt x="9332" y="9713"/>
                </a:lnTo>
                <a:lnTo>
                  <a:pt x="9323" y="9780"/>
                </a:lnTo>
                <a:lnTo>
                  <a:pt x="9324" y="9796"/>
                </a:lnTo>
                <a:lnTo>
                  <a:pt x="9337" y="9796"/>
                </a:lnTo>
                <a:lnTo>
                  <a:pt x="9344" y="9780"/>
                </a:lnTo>
                <a:lnTo>
                  <a:pt x="9358" y="9765"/>
                </a:lnTo>
                <a:lnTo>
                  <a:pt x="9356" y="9780"/>
                </a:lnTo>
                <a:lnTo>
                  <a:pt x="9359" y="9792"/>
                </a:lnTo>
                <a:lnTo>
                  <a:pt x="9339" y="9808"/>
                </a:lnTo>
                <a:lnTo>
                  <a:pt x="9338" y="9832"/>
                </a:lnTo>
                <a:lnTo>
                  <a:pt x="9345" y="9843"/>
                </a:lnTo>
                <a:lnTo>
                  <a:pt x="9355" y="9827"/>
                </a:lnTo>
                <a:lnTo>
                  <a:pt x="9372" y="9828"/>
                </a:lnTo>
                <a:lnTo>
                  <a:pt x="9365" y="9843"/>
                </a:lnTo>
                <a:lnTo>
                  <a:pt x="9370" y="9873"/>
                </a:lnTo>
                <a:lnTo>
                  <a:pt x="9363" y="9900"/>
                </a:lnTo>
                <a:lnTo>
                  <a:pt x="9364" y="9960"/>
                </a:lnTo>
                <a:lnTo>
                  <a:pt x="9357" y="10003"/>
                </a:lnTo>
                <a:lnTo>
                  <a:pt x="9352" y="10016"/>
                </a:lnTo>
                <a:lnTo>
                  <a:pt x="9357" y="10023"/>
                </a:lnTo>
                <a:lnTo>
                  <a:pt x="9377" y="9999"/>
                </a:lnTo>
                <a:lnTo>
                  <a:pt x="9405" y="10018"/>
                </a:lnTo>
                <a:lnTo>
                  <a:pt x="9418" y="10031"/>
                </a:lnTo>
                <a:lnTo>
                  <a:pt x="9438" y="10012"/>
                </a:lnTo>
                <a:lnTo>
                  <a:pt x="9456" y="10010"/>
                </a:lnTo>
                <a:lnTo>
                  <a:pt x="9459" y="10000"/>
                </a:lnTo>
                <a:lnTo>
                  <a:pt x="9459" y="10001"/>
                </a:lnTo>
                <a:lnTo>
                  <a:pt x="9470" y="10006"/>
                </a:lnTo>
                <a:lnTo>
                  <a:pt x="9490" y="10009"/>
                </a:lnTo>
                <a:lnTo>
                  <a:pt x="9518" y="10054"/>
                </a:lnTo>
                <a:lnTo>
                  <a:pt x="9515" y="10061"/>
                </a:lnTo>
                <a:lnTo>
                  <a:pt x="9528" y="10113"/>
                </a:lnTo>
                <a:lnTo>
                  <a:pt x="9550" y="10151"/>
                </a:lnTo>
                <a:lnTo>
                  <a:pt x="9572" y="10157"/>
                </a:lnTo>
                <a:lnTo>
                  <a:pt x="9592" y="10139"/>
                </a:lnTo>
                <a:lnTo>
                  <a:pt x="9592" y="10120"/>
                </a:lnTo>
                <a:lnTo>
                  <a:pt x="9602" y="10106"/>
                </a:lnTo>
                <a:lnTo>
                  <a:pt x="9627" y="10101"/>
                </a:lnTo>
                <a:lnTo>
                  <a:pt x="9648" y="10065"/>
                </a:lnTo>
                <a:lnTo>
                  <a:pt x="9672" y="10060"/>
                </a:lnTo>
                <a:lnTo>
                  <a:pt x="9683" y="10050"/>
                </a:lnTo>
                <a:lnTo>
                  <a:pt x="9711" y="10063"/>
                </a:lnTo>
                <a:lnTo>
                  <a:pt x="9729" y="10066"/>
                </a:lnTo>
                <a:lnTo>
                  <a:pt x="9734" y="10057"/>
                </a:lnTo>
                <a:lnTo>
                  <a:pt x="9746" y="10058"/>
                </a:lnTo>
                <a:lnTo>
                  <a:pt x="9757" y="10072"/>
                </a:lnTo>
                <a:lnTo>
                  <a:pt x="9767" y="10057"/>
                </a:lnTo>
                <a:lnTo>
                  <a:pt x="9774" y="10037"/>
                </a:lnTo>
                <a:lnTo>
                  <a:pt x="9787" y="10056"/>
                </a:lnTo>
                <a:lnTo>
                  <a:pt x="9801" y="10067"/>
                </a:lnTo>
                <a:lnTo>
                  <a:pt x="9817" y="10024"/>
                </a:lnTo>
                <a:lnTo>
                  <a:pt x="9817" y="10001"/>
                </a:lnTo>
                <a:lnTo>
                  <a:pt x="9858" y="9968"/>
                </a:lnTo>
                <a:lnTo>
                  <a:pt x="9881" y="9967"/>
                </a:lnTo>
                <a:lnTo>
                  <a:pt x="9886" y="9952"/>
                </a:lnTo>
                <a:lnTo>
                  <a:pt x="9881" y="9943"/>
                </a:lnTo>
                <a:lnTo>
                  <a:pt x="9883" y="9909"/>
                </a:lnTo>
                <a:lnTo>
                  <a:pt x="9905" y="9858"/>
                </a:lnTo>
                <a:lnTo>
                  <a:pt x="9904" y="9832"/>
                </a:lnTo>
                <a:lnTo>
                  <a:pt x="9927" y="9822"/>
                </a:lnTo>
                <a:lnTo>
                  <a:pt x="9941" y="9798"/>
                </a:lnTo>
                <a:lnTo>
                  <a:pt x="9925" y="9760"/>
                </a:lnTo>
                <a:lnTo>
                  <a:pt x="9914" y="9750"/>
                </a:lnTo>
                <a:lnTo>
                  <a:pt x="9911" y="9728"/>
                </a:lnTo>
                <a:lnTo>
                  <a:pt x="9900" y="9695"/>
                </a:lnTo>
                <a:lnTo>
                  <a:pt x="9908" y="9679"/>
                </a:lnTo>
                <a:lnTo>
                  <a:pt x="9934" y="9606"/>
                </a:lnTo>
                <a:lnTo>
                  <a:pt x="9948" y="9595"/>
                </a:lnTo>
                <a:lnTo>
                  <a:pt x="9967" y="9539"/>
                </a:lnTo>
                <a:lnTo>
                  <a:pt x="9974" y="9543"/>
                </a:lnTo>
                <a:lnTo>
                  <a:pt x="9972" y="9547"/>
                </a:lnTo>
                <a:lnTo>
                  <a:pt x="9973" y="9549"/>
                </a:lnTo>
                <a:lnTo>
                  <a:pt x="9983" y="9540"/>
                </a:lnTo>
                <a:lnTo>
                  <a:pt x="9986" y="9513"/>
                </a:lnTo>
                <a:lnTo>
                  <a:pt x="9979" y="9503"/>
                </a:lnTo>
                <a:lnTo>
                  <a:pt x="9994" y="9489"/>
                </a:lnTo>
                <a:lnTo>
                  <a:pt x="10011" y="9469"/>
                </a:lnTo>
                <a:lnTo>
                  <a:pt x="10037" y="9471"/>
                </a:lnTo>
                <a:cubicBezTo>
                  <a:pt x="10037" y="9471"/>
                  <a:pt x="10057" y="9457"/>
                  <a:pt x="10058" y="9456"/>
                </a:cubicBezTo>
                <a:cubicBezTo>
                  <a:pt x="10059" y="9456"/>
                  <a:pt x="10070" y="9432"/>
                  <a:pt x="10070" y="9432"/>
                </a:cubicBezTo>
                <a:lnTo>
                  <a:pt x="10095" y="9406"/>
                </a:lnTo>
                <a:lnTo>
                  <a:pt x="10102" y="9385"/>
                </a:lnTo>
                <a:lnTo>
                  <a:pt x="10104" y="9357"/>
                </a:lnTo>
                <a:lnTo>
                  <a:pt x="10100" y="9321"/>
                </a:lnTo>
                <a:lnTo>
                  <a:pt x="10111" y="9309"/>
                </a:lnTo>
                <a:lnTo>
                  <a:pt x="10110" y="9297"/>
                </a:lnTo>
                <a:lnTo>
                  <a:pt x="10109" y="9286"/>
                </a:lnTo>
                <a:lnTo>
                  <a:pt x="10104" y="9253"/>
                </a:lnTo>
                <a:lnTo>
                  <a:pt x="10109" y="9214"/>
                </a:lnTo>
                <a:lnTo>
                  <a:pt x="10111" y="9196"/>
                </a:lnTo>
                <a:lnTo>
                  <a:pt x="10126" y="9172"/>
                </a:lnTo>
                <a:lnTo>
                  <a:pt x="10150" y="9130"/>
                </a:lnTo>
                <a:lnTo>
                  <a:pt x="10157" y="9129"/>
                </a:lnTo>
                <a:lnTo>
                  <a:pt x="10165" y="9139"/>
                </a:lnTo>
                <a:lnTo>
                  <a:pt x="10180" y="9142"/>
                </a:lnTo>
                <a:lnTo>
                  <a:pt x="10197" y="9159"/>
                </a:lnTo>
                <a:lnTo>
                  <a:pt x="10208" y="9159"/>
                </a:lnTo>
                <a:lnTo>
                  <a:pt x="10218" y="9145"/>
                </a:lnTo>
                <a:lnTo>
                  <a:pt x="10228" y="9143"/>
                </a:lnTo>
                <a:lnTo>
                  <a:pt x="10268" y="9186"/>
                </a:lnTo>
                <a:lnTo>
                  <a:pt x="10280" y="9202"/>
                </a:lnTo>
                <a:lnTo>
                  <a:pt x="10310" y="9205"/>
                </a:lnTo>
                <a:lnTo>
                  <a:pt x="10323" y="9187"/>
                </a:lnTo>
                <a:lnTo>
                  <a:pt x="10320" y="9176"/>
                </a:lnTo>
                <a:lnTo>
                  <a:pt x="10332" y="9151"/>
                </a:lnTo>
                <a:lnTo>
                  <a:pt x="10374" y="9098"/>
                </a:lnTo>
                <a:lnTo>
                  <a:pt x="10376" y="9097"/>
                </a:lnTo>
                <a:lnTo>
                  <a:pt x="10409" y="9087"/>
                </a:lnTo>
                <a:lnTo>
                  <a:pt x="10420" y="9062"/>
                </a:lnTo>
                <a:lnTo>
                  <a:pt x="10421" y="9043"/>
                </a:lnTo>
                <a:lnTo>
                  <a:pt x="10456" y="9011"/>
                </a:lnTo>
                <a:lnTo>
                  <a:pt x="10501" y="9031"/>
                </a:lnTo>
                <a:lnTo>
                  <a:pt x="10514" y="9045"/>
                </a:lnTo>
                <a:lnTo>
                  <a:pt x="10534" y="9055"/>
                </a:lnTo>
                <a:lnTo>
                  <a:pt x="10539" y="9073"/>
                </a:lnTo>
                <a:lnTo>
                  <a:pt x="10543" y="9085"/>
                </a:lnTo>
                <a:lnTo>
                  <a:pt x="10549" y="9103"/>
                </a:lnTo>
                <a:lnTo>
                  <a:pt x="10561" y="9136"/>
                </a:lnTo>
                <a:lnTo>
                  <a:pt x="10561" y="9156"/>
                </a:lnTo>
                <a:lnTo>
                  <a:pt x="10572" y="9167"/>
                </a:lnTo>
                <a:lnTo>
                  <a:pt x="10571" y="9199"/>
                </a:lnTo>
                <a:lnTo>
                  <a:pt x="10587" y="9212"/>
                </a:lnTo>
                <a:lnTo>
                  <a:pt x="10597" y="9233"/>
                </a:lnTo>
                <a:lnTo>
                  <a:pt x="10616" y="9262"/>
                </a:lnTo>
                <a:lnTo>
                  <a:pt x="10618" y="9283"/>
                </a:lnTo>
                <a:lnTo>
                  <a:pt x="10637" y="9284"/>
                </a:lnTo>
                <a:lnTo>
                  <a:pt x="10650" y="9311"/>
                </a:lnTo>
                <a:lnTo>
                  <a:pt x="10652" y="9329"/>
                </a:lnTo>
                <a:lnTo>
                  <a:pt x="10661" y="9335"/>
                </a:lnTo>
                <a:lnTo>
                  <a:pt x="10688" y="9394"/>
                </a:lnTo>
                <a:lnTo>
                  <a:pt x="10715" y="9427"/>
                </a:lnTo>
                <a:lnTo>
                  <a:pt x="10728" y="9431"/>
                </a:lnTo>
                <a:lnTo>
                  <a:pt x="10739" y="9444"/>
                </a:lnTo>
                <a:lnTo>
                  <a:pt x="10741" y="9463"/>
                </a:lnTo>
                <a:lnTo>
                  <a:pt x="10754" y="9463"/>
                </a:lnTo>
                <a:lnTo>
                  <a:pt x="10762" y="9449"/>
                </a:lnTo>
                <a:lnTo>
                  <a:pt x="10776" y="9458"/>
                </a:lnTo>
                <a:lnTo>
                  <a:pt x="10789" y="9460"/>
                </a:lnTo>
                <a:lnTo>
                  <a:pt x="10804" y="9505"/>
                </a:lnTo>
                <a:lnTo>
                  <a:pt x="10812" y="9514"/>
                </a:lnTo>
                <a:lnTo>
                  <a:pt x="10820" y="9509"/>
                </a:lnTo>
                <a:lnTo>
                  <a:pt x="10831" y="9516"/>
                </a:lnTo>
                <a:lnTo>
                  <a:pt x="10830" y="9531"/>
                </a:lnTo>
                <a:lnTo>
                  <a:pt x="10842" y="9530"/>
                </a:lnTo>
                <a:lnTo>
                  <a:pt x="10854" y="9532"/>
                </a:lnTo>
                <a:lnTo>
                  <a:pt x="10863" y="9551"/>
                </a:lnTo>
                <a:lnTo>
                  <a:pt x="10861" y="9573"/>
                </a:lnTo>
                <a:lnTo>
                  <a:pt x="10858" y="9583"/>
                </a:lnTo>
                <a:lnTo>
                  <a:pt x="10865" y="9594"/>
                </a:lnTo>
                <a:lnTo>
                  <a:pt x="10879" y="9596"/>
                </a:lnTo>
                <a:lnTo>
                  <a:pt x="10884" y="9615"/>
                </a:lnTo>
                <a:lnTo>
                  <a:pt x="10902" y="9622"/>
                </a:lnTo>
                <a:lnTo>
                  <a:pt x="10909" y="9614"/>
                </a:lnTo>
                <a:lnTo>
                  <a:pt x="10919" y="9624"/>
                </a:lnTo>
                <a:lnTo>
                  <a:pt x="10925" y="9660"/>
                </a:lnTo>
                <a:lnTo>
                  <a:pt x="10928" y="9694"/>
                </a:lnTo>
                <a:lnTo>
                  <a:pt x="10935" y="9710"/>
                </a:lnTo>
                <a:lnTo>
                  <a:pt x="10941" y="9750"/>
                </a:lnTo>
                <a:lnTo>
                  <a:pt x="10948" y="9769"/>
                </a:lnTo>
                <a:lnTo>
                  <a:pt x="10948" y="9790"/>
                </a:lnTo>
                <a:lnTo>
                  <a:pt x="10941" y="9804"/>
                </a:lnTo>
                <a:lnTo>
                  <a:pt x="10935" y="9805"/>
                </a:lnTo>
                <a:lnTo>
                  <a:pt x="10932" y="9809"/>
                </a:lnTo>
                <a:lnTo>
                  <a:pt x="10933" y="9831"/>
                </a:lnTo>
                <a:lnTo>
                  <a:pt x="10932" y="9852"/>
                </a:lnTo>
                <a:lnTo>
                  <a:pt x="10924" y="9868"/>
                </a:lnTo>
                <a:lnTo>
                  <a:pt x="10915" y="9876"/>
                </a:lnTo>
                <a:lnTo>
                  <a:pt x="10912" y="9884"/>
                </a:lnTo>
                <a:lnTo>
                  <a:pt x="10913" y="9901"/>
                </a:lnTo>
                <a:lnTo>
                  <a:pt x="10928" y="9926"/>
                </a:lnTo>
                <a:lnTo>
                  <a:pt x="10947" y="9924"/>
                </a:lnTo>
                <a:lnTo>
                  <a:pt x="10957" y="9901"/>
                </a:lnTo>
                <a:lnTo>
                  <a:pt x="10959" y="9877"/>
                </a:lnTo>
                <a:lnTo>
                  <a:pt x="10978" y="9852"/>
                </a:lnTo>
                <a:lnTo>
                  <a:pt x="10979" y="9800"/>
                </a:lnTo>
                <a:lnTo>
                  <a:pt x="10990" y="9780"/>
                </a:lnTo>
                <a:lnTo>
                  <a:pt x="11002" y="9775"/>
                </a:lnTo>
                <a:lnTo>
                  <a:pt x="11007" y="9759"/>
                </a:lnTo>
                <a:lnTo>
                  <a:pt x="11003" y="9749"/>
                </a:lnTo>
                <a:lnTo>
                  <a:pt x="11005" y="9719"/>
                </a:lnTo>
                <a:lnTo>
                  <a:pt x="11002" y="9706"/>
                </a:lnTo>
                <a:lnTo>
                  <a:pt x="10983" y="9676"/>
                </a:lnTo>
                <a:lnTo>
                  <a:pt x="10972" y="9674"/>
                </a:lnTo>
                <a:lnTo>
                  <a:pt x="10967" y="9662"/>
                </a:lnTo>
                <a:lnTo>
                  <a:pt x="10967" y="9645"/>
                </a:lnTo>
                <a:lnTo>
                  <a:pt x="10977" y="9634"/>
                </a:lnTo>
                <a:lnTo>
                  <a:pt x="10979" y="9617"/>
                </a:lnTo>
                <a:lnTo>
                  <a:pt x="10979" y="9603"/>
                </a:lnTo>
                <a:lnTo>
                  <a:pt x="10986" y="9589"/>
                </a:lnTo>
                <a:lnTo>
                  <a:pt x="10991" y="9561"/>
                </a:lnTo>
                <a:lnTo>
                  <a:pt x="10997" y="9555"/>
                </a:lnTo>
                <a:lnTo>
                  <a:pt x="11006" y="9553"/>
                </a:lnTo>
                <a:lnTo>
                  <a:pt x="11020" y="9564"/>
                </a:lnTo>
                <a:lnTo>
                  <a:pt x="11024" y="9574"/>
                </a:lnTo>
                <a:lnTo>
                  <a:pt x="11045" y="9575"/>
                </a:lnTo>
                <a:lnTo>
                  <a:pt x="11052" y="9582"/>
                </a:lnTo>
                <a:lnTo>
                  <a:pt x="11051" y="9599"/>
                </a:lnTo>
                <a:lnTo>
                  <a:pt x="11056" y="9620"/>
                </a:lnTo>
                <a:lnTo>
                  <a:pt x="11065" y="9640"/>
                </a:lnTo>
                <a:lnTo>
                  <a:pt x="11077" y="9648"/>
                </a:lnTo>
                <a:lnTo>
                  <a:pt x="11078" y="9642"/>
                </a:lnTo>
                <a:lnTo>
                  <a:pt x="11082" y="9637"/>
                </a:lnTo>
                <a:lnTo>
                  <a:pt x="11080" y="9618"/>
                </a:lnTo>
                <a:lnTo>
                  <a:pt x="11086" y="9604"/>
                </a:lnTo>
                <a:lnTo>
                  <a:pt x="11088" y="9575"/>
                </a:lnTo>
                <a:lnTo>
                  <a:pt x="11083" y="9560"/>
                </a:lnTo>
                <a:lnTo>
                  <a:pt x="11071" y="9547"/>
                </a:lnTo>
                <a:lnTo>
                  <a:pt x="11049" y="9537"/>
                </a:lnTo>
                <a:lnTo>
                  <a:pt x="11036" y="9513"/>
                </a:lnTo>
                <a:lnTo>
                  <a:pt x="11015" y="9488"/>
                </a:lnTo>
                <a:lnTo>
                  <a:pt x="10962" y="9439"/>
                </a:lnTo>
                <a:lnTo>
                  <a:pt x="10937" y="9429"/>
                </a:lnTo>
                <a:lnTo>
                  <a:pt x="10923" y="9429"/>
                </a:lnTo>
                <a:lnTo>
                  <a:pt x="10916" y="9411"/>
                </a:lnTo>
                <a:lnTo>
                  <a:pt x="10917" y="9401"/>
                </a:lnTo>
                <a:lnTo>
                  <a:pt x="10934" y="9381"/>
                </a:lnTo>
                <a:lnTo>
                  <a:pt x="10936" y="9365"/>
                </a:lnTo>
                <a:lnTo>
                  <a:pt x="10924" y="9355"/>
                </a:lnTo>
                <a:lnTo>
                  <a:pt x="10908" y="9360"/>
                </a:lnTo>
                <a:lnTo>
                  <a:pt x="10897" y="9354"/>
                </a:lnTo>
                <a:lnTo>
                  <a:pt x="10872" y="9355"/>
                </a:lnTo>
                <a:lnTo>
                  <a:pt x="10863" y="9346"/>
                </a:lnTo>
                <a:lnTo>
                  <a:pt x="10851" y="9342"/>
                </a:lnTo>
                <a:lnTo>
                  <a:pt x="10841" y="9325"/>
                </a:lnTo>
                <a:lnTo>
                  <a:pt x="10821" y="9299"/>
                </a:lnTo>
                <a:lnTo>
                  <a:pt x="10812" y="9274"/>
                </a:lnTo>
                <a:lnTo>
                  <a:pt x="10800" y="9253"/>
                </a:lnTo>
                <a:lnTo>
                  <a:pt x="10790" y="9231"/>
                </a:lnTo>
                <a:lnTo>
                  <a:pt x="10790" y="9207"/>
                </a:lnTo>
                <a:lnTo>
                  <a:pt x="10784" y="9202"/>
                </a:lnTo>
                <a:lnTo>
                  <a:pt x="10783" y="9183"/>
                </a:lnTo>
                <a:lnTo>
                  <a:pt x="10739" y="9108"/>
                </a:lnTo>
                <a:lnTo>
                  <a:pt x="10731" y="9089"/>
                </a:lnTo>
                <a:lnTo>
                  <a:pt x="10715" y="9074"/>
                </a:lnTo>
                <a:lnTo>
                  <a:pt x="10685" y="9048"/>
                </a:lnTo>
                <a:lnTo>
                  <a:pt x="10678" y="9031"/>
                </a:lnTo>
                <a:lnTo>
                  <a:pt x="10676" y="8998"/>
                </a:lnTo>
                <a:lnTo>
                  <a:pt x="10668" y="8970"/>
                </a:lnTo>
                <a:lnTo>
                  <a:pt x="10674" y="8961"/>
                </a:lnTo>
                <a:lnTo>
                  <a:pt x="10685" y="8935"/>
                </a:lnTo>
                <a:lnTo>
                  <a:pt x="10676" y="8915"/>
                </a:lnTo>
                <a:lnTo>
                  <a:pt x="10668" y="8891"/>
                </a:lnTo>
                <a:lnTo>
                  <a:pt x="10674" y="8874"/>
                </a:lnTo>
                <a:lnTo>
                  <a:pt x="10688" y="8871"/>
                </a:lnTo>
                <a:lnTo>
                  <a:pt x="10702" y="8850"/>
                </a:lnTo>
                <a:lnTo>
                  <a:pt x="10717" y="8850"/>
                </a:lnTo>
                <a:lnTo>
                  <a:pt x="10727" y="8834"/>
                </a:lnTo>
                <a:lnTo>
                  <a:pt x="10736" y="8826"/>
                </a:lnTo>
                <a:lnTo>
                  <a:pt x="10751" y="8832"/>
                </a:lnTo>
                <a:lnTo>
                  <a:pt x="10752" y="8833"/>
                </a:lnTo>
                <a:lnTo>
                  <a:pt x="10765" y="8843"/>
                </a:lnTo>
                <a:lnTo>
                  <a:pt x="10765" y="8859"/>
                </a:lnTo>
                <a:lnTo>
                  <a:pt x="10754" y="8864"/>
                </a:lnTo>
                <a:lnTo>
                  <a:pt x="10753" y="8885"/>
                </a:lnTo>
                <a:lnTo>
                  <a:pt x="10753" y="8887"/>
                </a:lnTo>
                <a:lnTo>
                  <a:pt x="10757" y="8932"/>
                </a:lnTo>
                <a:lnTo>
                  <a:pt x="10772" y="8956"/>
                </a:lnTo>
                <a:lnTo>
                  <a:pt x="10771" y="8964"/>
                </a:lnTo>
                <a:lnTo>
                  <a:pt x="10777" y="8973"/>
                </a:lnTo>
                <a:lnTo>
                  <a:pt x="10793" y="8928"/>
                </a:lnTo>
                <a:lnTo>
                  <a:pt x="10796" y="8904"/>
                </a:lnTo>
                <a:lnTo>
                  <a:pt x="10806" y="8885"/>
                </a:lnTo>
                <a:lnTo>
                  <a:pt x="10823" y="8884"/>
                </a:lnTo>
                <a:lnTo>
                  <a:pt x="10826" y="8906"/>
                </a:lnTo>
                <a:lnTo>
                  <a:pt x="10839" y="8924"/>
                </a:lnTo>
                <a:lnTo>
                  <a:pt x="10843" y="8957"/>
                </a:lnTo>
                <a:lnTo>
                  <a:pt x="10853" y="8989"/>
                </a:lnTo>
                <a:lnTo>
                  <a:pt x="10873" y="9021"/>
                </a:lnTo>
                <a:lnTo>
                  <a:pt x="10879" y="9023"/>
                </a:lnTo>
                <a:lnTo>
                  <a:pt x="10890" y="9044"/>
                </a:lnTo>
                <a:lnTo>
                  <a:pt x="10880" y="9038"/>
                </a:lnTo>
                <a:lnTo>
                  <a:pt x="10868" y="9041"/>
                </a:lnTo>
                <a:lnTo>
                  <a:pt x="10863" y="9060"/>
                </a:lnTo>
                <a:lnTo>
                  <a:pt x="10869" y="9079"/>
                </a:lnTo>
                <a:lnTo>
                  <a:pt x="10884" y="9079"/>
                </a:lnTo>
                <a:lnTo>
                  <a:pt x="10899" y="9104"/>
                </a:lnTo>
                <a:lnTo>
                  <a:pt x="10914" y="9112"/>
                </a:lnTo>
                <a:lnTo>
                  <a:pt x="10919" y="9132"/>
                </a:lnTo>
                <a:lnTo>
                  <a:pt x="10926" y="9146"/>
                </a:lnTo>
                <a:lnTo>
                  <a:pt x="10941" y="9141"/>
                </a:lnTo>
                <a:lnTo>
                  <a:pt x="10971" y="9145"/>
                </a:lnTo>
                <a:lnTo>
                  <a:pt x="10987" y="9158"/>
                </a:lnTo>
                <a:lnTo>
                  <a:pt x="11020" y="9215"/>
                </a:lnTo>
                <a:lnTo>
                  <a:pt x="11011" y="9217"/>
                </a:lnTo>
                <a:lnTo>
                  <a:pt x="10995" y="9203"/>
                </a:lnTo>
                <a:lnTo>
                  <a:pt x="11004" y="9220"/>
                </a:lnTo>
                <a:lnTo>
                  <a:pt x="11018" y="9226"/>
                </a:lnTo>
                <a:lnTo>
                  <a:pt x="11026" y="9229"/>
                </a:lnTo>
                <a:lnTo>
                  <a:pt x="11052" y="9236"/>
                </a:lnTo>
                <a:lnTo>
                  <a:pt x="11059" y="9230"/>
                </a:lnTo>
                <a:lnTo>
                  <a:pt x="11073" y="9262"/>
                </a:lnTo>
                <a:lnTo>
                  <a:pt x="11078" y="9273"/>
                </a:lnTo>
                <a:lnTo>
                  <a:pt x="11091" y="9282"/>
                </a:lnTo>
                <a:lnTo>
                  <a:pt x="11116" y="9336"/>
                </a:lnTo>
                <a:lnTo>
                  <a:pt x="11118" y="9353"/>
                </a:lnTo>
                <a:lnTo>
                  <a:pt x="11133" y="9365"/>
                </a:lnTo>
                <a:lnTo>
                  <a:pt x="11153" y="9382"/>
                </a:lnTo>
                <a:lnTo>
                  <a:pt x="11151" y="9399"/>
                </a:lnTo>
                <a:lnTo>
                  <a:pt x="11145" y="9404"/>
                </a:lnTo>
                <a:lnTo>
                  <a:pt x="11139" y="9454"/>
                </a:lnTo>
                <a:lnTo>
                  <a:pt x="11147" y="9490"/>
                </a:lnTo>
                <a:lnTo>
                  <a:pt x="11141" y="9514"/>
                </a:lnTo>
                <a:lnTo>
                  <a:pt x="11141" y="9542"/>
                </a:lnTo>
                <a:lnTo>
                  <a:pt x="11148" y="9563"/>
                </a:lnTo>
                <a:lnTo>
                  <a:pt x="11143" y="9588"/>
                </a:lnTo>
                <a:lnTo>
                  <a:pt x="11150" y="9602"/>
                </a:lnTo>
                <a:lnTo>
                  <a:pt x="11174" y="9604"/>
                </a:lnTo>
                <a:lnTo>
                  <a:pt x="11187" y="9657"/>
                </a:lnTo>
                <a:lnTo>
                  <a:pt x="11198" y="9671"/>
                </a:lnTo>
                <a:lnTo>
                  <a:pt x="11200" y="9673"/>
                </a:lnTo>
                <a:lnTo>
                  <a:pt x="11201" y="9705"/>
                </a:lnTo>
                <a:lnTo>
                  <a:pt x="11225" y="9736"/>
                </a:lnTo>
                <a:lnTo>
                  <a:pt x="11239" y="9770"/>
                </a:lnTo>
                <a:lnTo>
                  <a:pt x="11246" y="9773"/>
                </a:lnTo>
                <a:lnTo>
                  <a:pt x="11244" y="9783"/>
                </a:lnTo>
                <a:lnTo>
                  <a:pt x="11263" y="9828"/>
                </a:lnTo>
                <a:lnTo>
                  <a:pt x="11268" y="9858"/>
                </a:lnTo>
                <a:lnTo>
                  <a:pt x="11276" y="9865"/>
                </a:lnTo>
                <a:lnTo>
                  <a:pt x="11288" y="9841"/>
                </a:lnTo>
                <a:lnTo>
                  <a:pt x="11298" y="9863"/>
                </a:lnTo>
                <a:lnTo>
                  <a:pt x="11314" y="9866"/>
                </a:lnTo>
                <a:lnTo>
                  <a:pt x="11320" y="9849"/>
                </a:lnTo>
                <a:lnTo>
                  <a:pt x="11332" y="9851"/>
                </a:lnTo>
                <a:lnTo>
                  <a:pt x="11349" y="9869"/>
                </a:lnTo>
                <a:lnTo>
                  <a:pt x="11360" y="9860"/>
                </a:lnTo>
                <a:lnTo>
                  <a:pt x="11362" y="9876"/>
                </a:lnTo>
                <a:lnTo>
                  <a:pt x="11371" y="9875"/>
                </a:lnTo>
                <a:lnTo>
                  <a:pt x="11378" y="9884"/>
                </a:lnTo>
                <a:lnTo>
                  <a:pt x="11392" y="9889"/>
                </a:lnTo>
                <a:lnTo>
                  <a:pt x="11382" y="9899"/>
                </a:lnTo>
                <a:lnTo>
                  <a:pt x="11373" y="9914"/>
                </a:lnTo>
                <a:lnTo>
                  <a:pt x="11364" y="9901"/>
                </a:lnTo>
                <a:lnTo>
                  <a:pt x="11352" y="9896"/>
                </a:lnTo>
                <a:lnTo>
                  <a:pt x="11325" y="9867"/>
                </a:lnTo>
                <a:lnTo>
                  <a:pt x="11313" y="9874"/>
                </a:lnTo>
                <a:lnTo>
                  <a:pt x="11302" y="9885"/>
                </a:lnTo>
                <a:lnTo>
                  <a:pt x="11290" y="9876"/>
                </a:lnTo>
                <a:lnTo>
                  <a:pt x="11281" y="9896"/>
                </a:lnTo>
                <a:lnTo>
                  <a:pt x="11273" y="9900"/>
                </a:lnTo>
                <a:lnTo>
                  <a:pt x="11269" y="9920"/>
                </a:lnTo>
                <a:lnTo>
                  <a:pt x="11283" y="9947"/>
                </a:lnTo>
                <a:lnTo>
                  <a:pt x="11298" y="9959"/>
                </a:lnTo>
                <a:lnTo>
                  <a:pt x="11312" y="9981"/>
                </a:lnTo>
                <a:lnTo>
                  <a:pt x="11314" y="9998"/>
                </a:lnTo>
                <a:lnTo>
                  <a:pt x="11308" y="10009"/>
                </a:lnTo>
                <a:lnTo>
                  <a:pt x="11309" y="10030"/>
                </a:lnTo>
                <a:lnTo>
                  <a:pt x="11321" y="10057"/>
                </a:lnTo>
                <a:lnTo>
                  <a:pt x="11330" y="10072"/>
                </a:lnTo>
                <a:lnTo>
                  <a:pt x="11333" y="10058"/>
                </a:lnTo>
                <a:lnTo>
                  <a:pt x="11330" y="10047"/>
                </a:lnTo>
                <a:lnTo>
                  <a:pt x="11335" y="10027"/>
                </a:lnTo>
                <a:lnTo>
                  <a:pt x="11340" y="10052"/>
                </a:lnTo>
                <a:lnTo>
                  <a:pt x="11358" y="10065"/>
                </a:lnTo>
                <a:lnTo>
                  <a:pt x="11362" y="10081"/>
                </a:lnTo>
                <a:lnTo>
                  <a:pt x="11359" y="10100"/>
                </a:lnTo>
                <a:lnTo>
                  <a:pt x="11367" y="10115"/>
                </a:lnTo>
                <a:lnTo>
                  <a:pt x="11367" y="10084"/>
                </a:lnTo>
                <a:lnTo>
                  <a:pt x="11373" y="10058"/>
                </a:lnTo>
                <a:lnTo>
                  <a:pt x="11385" y="10058"/>
                </a:lnTo>
                <a:lnTo>
                  <a:pt x="11390" y="10078"/>
                </a:lnTo>
                <a:lnTo>
                  <a:pt x="11410" y="10101"/>
                </a:lnTo>
                <a:lnTo>
                  <a:pt x="11402" y="10078"/>
                </a:lnTo>
                <a:lnTo>
                  <a:pt x="11404" y="10062"/>
                </a:lnTo>
                <a:lnTo>
                  <a:pt x="11396" y="10040"/>
                </a:lnTo>
                <a:lnTo>
                  <a:pt x="11387" y="10003"/>
                </a:lnTo>
                <a:lnTo>
                  <a:pt x="11379" y="9981"/>
                </a:lnTo>
                <a:lnTo>
                  <a:pt x="11380" y="9973"/>
                </a:lnTo>
                <a:lnTo>
                  <a:pt x="11388" y="9971"/>
                </a:lnTo>
                <a:lnTo>
                  <a:pt x="11403" y="9984"/>
                </a:lnTo>
                <a:lnTo>
                  <a:pt x="11398" y="9994"/>
                </a:lnTo>
                <a:lnTo>
                  <a:pt x="11403" y="10002"/>
                </a:lnTo>
                <a:lnTo>
                  <a:pt x="11410" y="9988"/>
                </a:lnTo>
                <a:lnTo>
                  <a:pt x="11425" y="9997"/>
                </a:lnTo>
                <a:lnTo>
                  <a:pt x="11426" y="9988"/>
                </a:lnTo>
                <a:lnTo>
                  <a:pt x="11420" y="9980"/>
                </a:lnTo>
                <a:lnTo>
                  <a:pt x="11419" y="9971"/>
                </a:lnTo>
                <a:lnTo>
                  <a:pt x="11413" y="9968"/>
                </a:lnTo>
                <a:lnTo>
                  <a:pt x="11402" y="9956"/>
                </a:lnTo>
                <a:lnTo>
                  <a:pt x="11403" y="9945"/>
                </a:lnTo>
                <a:lnTo>
                  <a:pt x="11390" y="9928"/>
                </a:lnTo>
                <a:lnTo>
                  <a:pt x="11403" y="9919"/>
                </a:lnTo>
                <a:lnTo>
                  <a:pt x="11414" y="9920"/>
                </a:lnTo>
                <a:lnTo>
                  <a:pt x="11421" y="9909"/>
                </a:lnTo>
                <a:lnTo>
                  <a:pt x="11440" y="9931"/>
                </a:lnTo>
                <a:lnTo>
                  <a:pt x="11442" y="9940"/>
                </a:lnTo>
                <a:lnTo>
                  <a:pt x="11455" y="9943"/>
                </a:lnTo>
                <a:lnTo>
                  <a:pt x="11458" y="9930"/>
                </a:lnTo>
                <a:lnTo>
                  <a:pt x="11447" y="9902"/>
                </a:lnTo>
                <a:lnTo>
                  <a:pt x="11450" y="9877"/>
                </a:lnTo>
                <a:lnTo>
                  <a:pt x="11445" y="9862"/>
                </a:lnTo>
                <a:lnTo>
                  <a:pt x="11414" y="9829"/>
                </a:lnTo>
                <a:lnTo>
                  <a:pt x="11405" y="9825"/>
                </a:lnTo>
                <a:lnTo>
                  <a:pt x="11400" y="9812"/>
                </a:lnTo>
                <a:lnTo>
                  <a:pt x="11391" y="9813"/>
                </a:lnTo>
                <a:lnTo>
                  <a:pt x="11386" y="9801"/>
                </a:lnTo>
                <a:lnTo>
                  <a:pt x="11372" y="9798"/>
                </a:lnTo>
                <a:lnTo>
                  <a:pt x="11359" y="9779"/>
                </a:lnTo>
                <a:lnTo>
                  <a:pt x="11373" y="9775"/>
                </a:lnTo>
                <a:lnTo>
                  <a:pt x="11382" y="9759"/>
                </a:lnTo>
                <a:lnTo>
                  <a:pt x="11381" y="9747"/>
                </a:lnTo>
                <a:lnTo>
                  <a:pt x="11368" y="9741"/>
                </a:lnTo>
                <a:lnTo>
                  <a:pt x="11375" y="9725"/>
                </a:lnTo>
                <a:lnTo>
                  <a:pt x="11374" y="9712"/>
                </a:lnTo>
                <a:lnTo>
                  <a:pt x="11385" y="9719"/>
                </a:lnTo>
                <a:lnTo>
                  <a:pt x="11393" y="9731"/>
                </a:lnTo>
                <a:lnTo>
                  <a:pt x="11390" y="9743"/>
                </a:lnTo>
                <a:lnTo>
                  <a:pt x="11391" y="9755"/>
                </a:lnTo>
                <a:lnTo>
                  <a:pt x="11398" y="9752"/>
                </a:lnTo>
                <a:lnTo>
                  <a:pt x="11403" y="9725"/>
                </a:lnTo>
                <a:lnTo>
                  <a:pt x="11394" y="9707"/>
                </a:lnTo>
                <a:lnTo>
                  <a:pt x="11373" y="9665"/>
                </a:lnTo>
                <a:lnTo>
                  <a:pt x="11365" y="9654"/>
                </a:lnTo>
                <a:lnTo>
                  <a:pt x="11363" y="9639"/>
                </a:lnTo>
                <a:lnTo>
                  <a:pt x="11347" y="9616"/>
                </a:lnTo>
                <a:lnTo>
                  <a:pt x="11352" y="9604"/>
                </a:lnTo>
                <a:lnTo>
                  <a:pt x="11350" y="9560"/>
                </a:lnTo>
                <a:lnTo>
                  <a:pt x="11359" y="9536"/>
                </a:lnTo>
                <a:lnTo>
                  <a:pt x="11375" y="9530"/>
                </a:lnTo>
                <a:lnTo>
                  <a:pt x="11377" y="9553"/>
                </a:lnTo>
                <a:lnTo>
                  <a:pt x="11369" y="9553"/>
                </a:lnTo>
                <a:lnTo>
                  <a:pt x="11371" y="9565"/>
                </a:lnTo>
                <a:lnTo>
                  <a:pt x="11392" y="9581"/>
                </a:lnTo>
                <a:lnTo>
                  <a:pt x="11394" y="9609"/>
                </a:lnTo>
                <a:lnTo>
                  <a:pt x="11407" y="9627"/>
                </a:lnTo>
                <a:lnTo>
                  <a:pt x="11422" y="9626"/>
                </a:lnTo>
                <a:lnTo>
                  <a:pt x="11411" y="9614"/>
                </a:lnTo>
                <a:lnTo>
                  <a:pt x="11406" y="9597"/>
                </a:lnTo>
                <a:lnTo>
                  <a:pt x="11408" y="9581"/>
                </a:lnTo>
                <a:lnTo>
                  <a:pt x="11421" y="9589"/>
                </a:lnTo>
                <a:lnTo>
                  <a:pt x="11432" y="9614"/>
                </a:lnTo>
                <a:lnTo>
                  <a:pt x="11441" y="9620"/>
                </a:lnTo>
                <a:lnTo>
                  <a:pt x="11446" y="9605"/>
                </a:lnTo>
                <a:lnTo>
                  <a:pt x="11436" y="9592"/>
                </a:lnTo>
                <a:lnTo>
                  <a:pt x="11427" y="9586"/>
                </a:lnTo>
                <a:lnTo>
                  <a:pt x="11428" y="9573"/>
                </a:lnTo>
                <a:lnTo>
                  <a:pt x="11453" y="9575"/>
                </a:lnTo>
                <a:lnTo>
                  <a:pt x="11462" y="9591"/>
                </a:lnTo>
                <a:lnTo>
                  <a:pt x="11466" y="9583"/>
                </a:lnTo>
                <a:lnTo>
                  <a:pt x="11451" y="9560"/>
                </a:lnTo>
                <a:lnTo>
                  <a:pt x="11437" y="9557"/>
                </a:lnTo>
                <a:lnTo>
                  <a:pt x="11424" y="9533"/>
                </a:lnTo>
                <a:lnTo>
                  <a:pt x="11432" y="9519"/>
                </a:lnTo>
                <a:lnTo>
                  <a:pt x="11445" y="9526"/>
                </a:lnTo>
                <a:lnTo>
                  <a:pt x="11456" y="9516"/>
                </a:lnTo>
                <a:lnTo>
                  <a:pt x="11461" y="9486"/>
                </a:lnTo>
                <a:lnTo>
                  <a:pt x="11470" y="9480"/>
                </a:lnTo>
                <a:lnTo>
                  <a:pt x="11485" y="9499"/>
                </a:lnTo>
                <a:lnTo>
                  <a:pt x="11496" y="9500"/>
                </a:lnTo>
                <a:lnTo>
                  <a:pt x="11509" y="9479"/>
                </a:lnTo>
                <a:lnTo>
                  <a:pt x="11509" y="9468"/>
                </a:lnTo>
                <a:lnTo>
                  <a:pt x="11515" y="9468"/>
                </a:lnTo>
                <a:lnTo>
                  <a:pt x="11524" y="9486"/>
                </a:lnTo>
                <a:lnTo>
                  <a:pt x="11552" y="9486"/>
                </a:lnTo>
                <a:lnTo>
                  <a:pt x="11572" y="9495"/>
                </a:lnTo>
                <a:lnTo>
                  <a:pt x="11573" y="9495"/>
                </a:lnTo>
                <a:lnTo>
                  <a:pt x="11579" y="9515"/>
                </a:lnTo>
                <a:lnTo>
                  <a:pt x="11589" y="9526"/>
                </a:lnTo>
                <a:lnTo>
                  <a:pt x="11597" y="9523"/>
                </a:lnTo>
                <a:lnTo>
                  <a:pt x="11605" y="9527"/>
                </a:lnTo>
                <a:lnTo>
                  <a:pt x="11618" y="9524"/>
                </a:lnTo>
                <a:lnTo>
                  <a:pt x="11605" y="9539"/>
                </a:lnTo>
                <a:lnTo>
                  <a:pt x="11597" y="9540"/>
                </a:lnTo>
                <a:lnTo>
                  <a:pt x="11590" y="9573"/>
                </a:lnTo>
                <a:lnTo>
                  <a:pt x="11591" y="9589"/>
                </a:lnTo>
                <a:lnTo>
                  <a:pt x="11619" y="9548"/>
                </a:lnTo>
                <a:lnTo>
                  <a:pt x="11655" y="9518"/>
                </a:lnTo>
                <a:lnTo>
                  <a:pt x="11662" y="9488"/>
                </a:lnTo>
                <a:lnTo>
                  <a:pt x="11675" y="9478"/>
                </a:lnTo>
                <a:lnTo>
                  <a:pt x="11698" y="9479"/>
                </a:lnTo>
                <a:lnTo>
                  <a:pt x="11705" y="9469"/>
                </a:lnTo>
                <a:lnTo>
                  <a:pt x="11720" y="9469"/>
                </a:lnTo>
                <a:lnTo>
                  <a:pt x="11729" y="9478"/>
                </a:lnTo>
                <a:lnTo>
                  <a:pt x="11746" y="9481"/>
                </a:lnTo>
                <a:lnTo>
                  <a:pt x="11758" y="9461"/>
                </a:lnTo>
                <a:lnTo>
                  <a:pt x="11758" y="9446"/>
                </a:lnTo>
                <a:lnTo>
                  <a:pt x="11744" y="9433"/>
                </a:lnTo>
                <a:lnTo>
                  <a:pt x="11729" y="9407"/>
                </a:lnTo>
                <a:lnTo>
                  <a:pt x="11714" y="9403"/>
                </a:lnTo>
                <a:lnTo>
                  <a:pt x="11693" y="9373"/>
                </a:lnTo>
                <a:lnTo>
                  <a:pt x="11691" y="9333"/>
                </a:lnTo>
                <a:lnTo>
                  <a:pt x="11691" y="9331"/>
                </a:lnTo>
                <a:lnTo>
                  <a:pt x="11681" y="9304"/>
                </a:lnTo>
                <a:lnTo>
                  <a:pt x="11668" y="9271"/>
                </a:lnTo>
                <a:lnTo>
                  <a:pt x="11657" y="9268"/>
                </a:lnTo>
                <a:lnTo>
                  <a:pt x="11654" y="9256"/>
                </a:lnTo>
                <a:lnTo>
                  <a:pt x="11673" y="9232"/>
                </a:lnTo>
                <a:lnTo>
                  <a:pt x="11677" y="9210"/>
                </a:lnTo>
                <a:lnTo>
                  <a:pt x="11674" y="9160"/>
                </a:lnTo>
                <a:lnTo>
                  <a:pt x="11693" y="9133"/>
                </a:lnTo>
                <a:lnTo>
                  <a:pt x="11705" y="9135"/>
                </a:lnTo>
                <a:lnTo>
                  <a:pt x="11714" y="9122"/>
                </a:lnTo>
                <a:lnTo>
                  <a:pt x="11716" y="9079"/>
                </a:lnTo>
                <a:lnTo>
                  <a:pt x="11715" y="9073"/>
                </a:lnTo>
                <a:lnTo>
                  <a:pt x="11711" y="9046"/>
                </a:lnTo>
                <a:lnTo>
                  <a:pt x="11718" y="9025"/>
                </a:lnTo>
                <a:lnTo>
                  <a:pt x="11719" y="8992"/>
                </a:lnTo>
                <a:lnTo>
                  <a:pt x="11713" y="8976"/>
                </a:lnTo>
                <a:lnTo>
                  <a:pt x="11722" y="8960"/>
                </a:lnTo>
                <a:lnTo>
                  <a:pt x="11725" y="8936"/>
                </a:lnTo>
                <a:lnTo>
                  <a:pt x="11749" y="8934"/>
                </a:lnTo>
                <a:lnTo>
                  <a:pt x="11763" y="8928"/>
                </a:lnTo>
                <a:lnTo>
                  <a:pt x="11773" y="8899"/>
                </a:lnTo>
                <a:lnTo>
                  <a:pt x="11773" y="8882"/>
                </a:lnTo>
                <a:lnTo>
                  <a:pt x="11766" y="8872"/>
                </a:lnTo>
                <a:lnTo>
                  <a:pt x="11773" y="8861"/>
                </a:lnTo>
                <a:lnTo>
                  <a:pt x="11773" y="8860"/>
                </a:lnTo>
                <a:lnTo>
                  <a:pt x="11775" y="8841"/>
                </a:lnTo>
                <a:lnTo>
                  <a:pt x="11769" y="8827"/>
                </a:lnTo>
                <a:lnTo>
                  <a:pt x="11770" y="8813"/>
                </a:lnTo>
                <a:lnTo>
                  <a:pt x="11771" y="8797"/>
                </a:lnTo>
                <a:lnTo>
                  <a:pt x="11776" y="8812"/>
                </a:lnTo>
                <a:lnTo>
                  <a:pt x="11785" y="8812"/>
                </a:lnTo>
                <a:lnTo>
                  <a:pt x="11811" y="8760"/>
                </a:lnTo>
                <a:lnTo>
                  <a:pt x="11807" y="8745"/>
                </a:lnTo>
                <a:lnTo>
                  <a:pt x="11814" y="8745"/>
                </a:lnTo>
                <a:lnTo>
                  <a:pt x="11827" y="8715"/>
                </a:lnTo>
                <a:lnTo>
                  <a:pt x="11827" y="8687"/>
                </a:lnTo>
                <a:lnTo>
                  <a:pt x="11837" y="8674"/>
                </a:lnTo>
                <a:lnTo>
                  <a:pt x="11853" y="8672"/>
                </a:lnTo>
                <a:lnTo>
                  <a:pt x="11866" y="8644"/>
                </a:lnTo>
                <a:lnTo>
                  <a:pt x="11874" y="8656"/>
                </a:lnTo>
                <a:lnTo>
                  <a:pt x="11873" y="8662"/>
                </a:lnTo>
                <a:lnTo>
                  <a:pt x="11886" y="8662"/>
                </a:lnTo>
                <a:lnTo>
                  <a:pt x="11891" y="8649"/>
                </a:lnTo>
                <a:lnTo>
                  <a:pt x="11897" y="8634"/>
                </a:lnTo>
                <a:lnTo>
                  <a:pt x="11901" y="8647"/>
                </a:lnTo>
                <a:lnTo>
                  <a:pt x="11910" y="8657"/>
                </a:lnTo>
                <a:lnTo>
                  <a:pt x="11920" y="8663"/>
                </a:lnTo>
                <a:lnTo>
                  <a:pt x="11940" y="8654"/>
                </a:lnTo>
                <a:lnTo>
                  <a:pt x="11926" y="8669"/>
                </a:lnTo>
                <a:lnTo>
                  <a:pt x="11917" y="8677"/>
                </a:lnTo>
                <a:lnTo>
                  <a:pt x="11905" y="8670"/>
                </a:lnTo>
                <a:lnTo>
                  <a:pt x="11882" y="8675"/>
                </a:lnTo>
                <a:lnTo>
                  <a:pt x="11867" y="8675"/>
                </a:lnTo>
                <a:lnTo>
                  <a:pt x="11873" y="8689"/>
                </a:lnTo>
                <a:lnTo>
                  <a:pt x="11897" y="8689"/>
                </a:lnTo>
                <a:lnTo>
                  <a:pt x="11917" y="8701"/>
                </a:lnTo>
                <a:lnTo>
                  <a:pt x="11914" y="8709"/>
                </a:lnTo>
                <a:lnTo>
                  <a:pt x="11907" y="8717"/>
                </a:lnTo>
                <a:lnTo>
                  <a:pt x="11917" y="8731"/>
                </a:lnTo>
                <a:lnTo>
                  <a:pt x="11926" y="8733"/>
                </a:lnTo>
                <a:lnTo>
                  <a:pt x="11938" y="8745"/>
                </a:lnTo>
                <a:lnTo>
                  <a:pt x="11952" y="8732"/>
                </a:lnTo>
                <a:lnTo>
                  <a:pt x="11969" y="8728"/>
                </a:lnTo>
                <a:lnTo>
                  <a:pt x="11984" y="8739"/>
                </a:lnTo>
                <a:lnTo>
                  <a:pt x="11995" y="8749"/>
                </a:lnTo>
                <a:lnTo>
                  <a:pt x="12000" y="8733"/>
                </a:lnTo>
                <a:lnTo>
                  <a:pt x="12006" y="8738"/>
                </a:lnTo>
                <a:lnTo>
                  <a:pt x="12009" y="8766"/>
                </a:lnTo>
                <a:lnTo>
                  <a:pt x="12017" y="8781"/>
                </a:lnTo>
                <a:lnTo>
                  <a:pt x="12011" y="8787"/>
                </a:lnTo>
                <a:lnTo>
                  <a:pt x="11991" y="8794"/>
                </a:lnTo>
                <a:lnTo>
                  <a:pt x="11967" y="8817"/>
                </a:lnTo>
                <a:lnTo>
                  <a:pt x="11953" y="8853"/>
                </a:lnTo>
                <a:lnTo>
                  <a:pt x="11965" y="8861"/>
                </a:lnTo>
                <a:lnTo>
                  <a:pt x="11974" y="8848"/>
                </a:lnTo>
                <a:lnTo>
                  <a:pt x="11989" y="8860"/>
                </a:lnTo>
                <a:lnTo>
                  <a:pt x="11997" y="8859"/>
                </a:lnTo>
                <a:lnTo>
                  <a:pt x="12018" y="8887"/>
                </a:lnTo>
                <a:lnTo>
                  <a:pt x="12019" y="8903"/>
                </a:lnTo>
                <a:lnTo>
                  <a:pt x="12011" y="8945"/>
                </a:lnTo>
                <a:lnTo>
                  <a:pt x="12008" y="8953"/>
                </a:lnTo>
                <a:lnTo>
                  <a:pt x="12019" y="8969"/>
                </a:lnTo>
                <a:lnTo>
                  <a:pt x="12044" y="8970"/>
                </a:lnTo>
                <a:lnTo>
                  <a:pt x="12067" y="8952"/>
                </a:lnTo>
                <a:lnTo>
                  <a:pt x="12098" y="8913"/>
                </a:lnTo>
                <a:lnTo>
                  <a:pt x="12120" y="8914"/>
                </a:lnTo>
                <a:lnTo>
                  <a:pt x="12132" y="8886"/>
                </a:lnTo>
                <a:lnTo>
                  <a:pt x="12147" y="8872"/>
                </a:lnTo>
                <a:lnTo>
                  <a:pt x="12174" y="8879"/>
                </a:lnTo>
                <a:lnTo>
                  <a:pt x="12197" y="8876"/>
                </a:lnTo>
                <a:lnTo>
                  <a:pt x="12205" y="8860"/>
                </a:lnTo>
                <a:lnTo>
                  <a:pt x="12199" y="8839"/>
                </a:lnTo>
                <a:lnTo>
                  <a:pt x="12205" y="8829"/>
                </a:lnTo>
                <a:lnTo>
                  <a:pt x="12211" y="8815"/>
                </a:lnTo>
                <a:lnTo>
                  <a:pt x="12193" y="8813"/>
                </a:lnTo>
                <a:lnTo>
                  <a:pt x="12171" y="8817"/>
                </a:lnTo>
                <a:lnTo>
                  <a:pt x="12166" y="8841"/>
                </a:lnTo>
                <a:lnTo>
                  <a:pt x="12153" y="8827"/>
                </a:lnTo>
                <a:lnTo>
                  <a:pt x="12146" y="8828"/>
                </a:lnTo>
                <a:lnTo>
                  <a:pt x="12135" y="8848"/>
                </a:lnTo>
                <a:lnTo>
                  <a:pt x="12127" y="8842"/>
                </a:lnTo>
                <a:lnTo>
                  <a:pt x="12094" y="8782"/>
                </a:lnTo>
                <a:lnTo>
                  <a:pt x="12089" y="8752"/>
                </a:lnTo>
                <a:lnTo>
                  <a:pt x="12079" y="8728"/>
                </a:lnTo>
                <a:lnTo>
                  <a:pt x="12073" y="8734"/>
                </a:lnTo>
                <a:lnTo>
                  <a:pt x="12080" y="8763"/>
                </a:lnTo>
                <a:lnTo>
                  <a:pt x="12103" y="8812"/>
                </a:lnTo>
                <a:lnTo>
                  <a:pt x="12126" y="8848"/>
                </a:lnTo>
                <a:lnTo>
                  <a:pt x="12119" y="8854"/>
                </a:lnTo>
                <a:lnTo>
                  <a:pt x="12104" y="8846"/>
                </a:lnTo>
                <a:lnTo>
                  <a:pt x="12096" y="8832"/>
                </a:lnTo>
                <a:lnTo>
                  <a:pt x="12093" y="8806"/>
                </a:lnTo>
                <a:lnTo>
                  <a:pt x="12086" y="8799"/>
                </a:lnTo>
                <a:lnTo>
                  <a:pt x="12078" y="8812"/>
                </a:lnTo>
                <a:lnTo>
                  <a:pt x="12080" y="8794"/>
                </a:lnTo>
                <a:lnTo>
                  <a:pt x="12074" y="8794"/>
                </a:lnTo>
                <a:lnTo>
                  <a:pt x="12068" y="8800"/>
                </a:lnTo>
                <a:lnTo>
                  <a:pt x="12067" y="8790"/>
                </a:lnTo>
                <a:lnTo>
                  <a:pt x="12074" y="8776"/>
                </a:lnTo>
                <a:lnTo>
                  <a:pt x="12069" y="8765"/>
                </a:lnTo>
                <a:lnTo>
                  <a:pt x="12062" y="8772"/>
                </a:lnTo>
                <a:lnTo>
                  <a:pt x="12053" y="8762"/>
                </a:lnTo>
                <a:lnTo>
                  <a:pt x="12045" y="8745"/>
                </a:lnTo>
                <a:lnTo>
                  <a:pt x="12024" y="8748"/>
                </a:lnTo>
                <a:lnTo>
                  <a:pt x="12015" y="8738"/>
                </a:lnTo>
                <a:lnTo>
                  <a:pt x="12017" y="8729"/>
                </a:lnTo>
                <a:lnTo>
                  <a:pt x="12032" y="8733"/>
                </a:lnTo>
                <a:lnTo>
                  <a:pt x="12040" y="8720"/>
                </a:lnTo>
                <a:lnTo>
                  <a:pt x="12050" y="8732"/>
                </a:lnTo>
                <a:lnTo>
                  <a:pt x="12064" y="8732"/>
                </a:lnTo>
                <a:lnTo>
                  <a:pt x="12066" y="8719"/>
                </a:lnTo>
                <a:lnTo>
                  <a:pt x="12078" y="8715"/>
                </a:lnTo>
                <a:lnTo>
                  <a:pt x="12099" y="8679"/>
                </a:lnTo>
                <a:lnTo>
                  <a:pt x="12101" y="8666"/>
                </a:lnTo>
                <a:lnTo>
                  <a:pt x="12109" y="8674"/>
                </a:lnTo>
                <a:lnTo>
                  <a:pt x="12111" y="8684"/>
                </a:lnTo>
                <a:lnTo>
                  <a:pt x="12097" y="8710"/>
                </a:lnTo>
                <a:lnTo>
                  <a:pt x="12092" y="8715"/>
                </a:lnTo>
                <a:lnTo>
                  <a:pt x="12095" y="8726"/>
                </a:lnTo>
                <a:lnTo>
                  <a:pt x="12103" y="8718"/>
                </a:lnTo>
                <a:lnTo>
                  <a:pt x="12118" y="8684"/>
                </a:lnTo>
                <a:lnTo>
                  <a:pt x="12121" y="8669"/>
                </a:lnTo>
                <a:lnTo>
                  <a:pt x="12113" y="8653"/>
                </a:lnTo>
                <a:lnTo>
                  <a:pt x="12109" y="8639"/>
                </a:lnTo>
                <a:lnTo>
                  <a:pt x="12115" y="8638"/>
                </a:lnTo>
                <a:lnTo>
                  <a:pt x="12124" y="8663"/>
                </a:lnTo>
                <a:lnTo>
                  <a:pt x="12133" y="8666"/>
                </a:lnTo>
                <a:lnTo>
                  <a:pt x="12146" y="8651"/>
                </a:lnTo>
                <a:lnTo>
                  <a:pt x="12164" y="8658"/>
                </a:lnTo>
                <a:lnTo>
                  <a:pt x="12175" y="8643"/>
                </a:lnTo>
                <a:lnTo>
                  <a:pt x="12189" y="8641"/>
                </a:lnTo>
                <a:lnTo>
                  <a:pt x="12194" y="8643"/>
                </a:lnTo>
                <a:lnTo>
                  <a:pt x="12209" y="8617"/>
                </a:lnTo>
                <a:lnTo>
                  <a:pt x="12216" y="8600"/>
                </a:lnTo>
                <a:lnTo>
                  <a:pt x="12230" y="8598"/>
                </a:lnTo>
                <a:lnTo>
                  <a:pt x="12236" y="8579"/>
                </a:lnTo>
                <a:lnTo>
                  <a:pt x="12245" y="8568"/>
                </a:lnTo>
                <a:lnTo>
                  <a:pt x="12262" y="8570"/>
                </a:lnTo>
                <a:lnTo>
                  <a:pt x="12278" y="8558"/>
                </a:lnTo>
                <a:lnTo>
                  <a:pt x="12286" y="8560"/>
                </a:lnTo>
                <a:lnTo>
                  <a:pt x="12287" y="8572"/>
                </a:lnTo>
                <a:lnTo>
                  <a:pt x="12300" y="8564"/>
                </a:lnTo>
                <a:lnTo>
                  <a:pt x="12304" y="8511"/>
                </a:lnTo>
                <a:lnTo>
                  <a:pt x="12300" y="8562"/>
                </a:lnTo>
                <a:lnTo>
                  <a:pt x="12300" y="8564"/>
                </a:lnTo>
                <a:lnTo>
                  <a:pt x="12303" y="8562"/>
                </a:lnTo>
                <a:lnTo>
                  <a:pt x="12317" y="8566"/>
                </a:lnTo>
                <a:lnTo>
                  <a:pt x="12331" y="8549"/>
                </a:lnTo>
                <a:lnTo>
                  <a:pt x="12349" y="8545"/>
                </a:lnTo>
                <a:lnTo>
                  <a:pt x="12353" y="8557"/>
                </a:lnTo>
                <a:lnTo>
                  <a:pt x="12350" y="8574"/>
                </a:lnTo>
                <a:lnTo>
                  <a:pt x="12315" y="8606"/>
                </a:lnTo>
                <a:lnTo>
                  <a:pt x="12300" y="8623"/>
                </a:lnTo>
                <a:lnTo>
                  <a:pt x="12306" y="8634"/>
                </a:lnTo>
                <a:lnTo>
                  <a:pt x="12315" y="8634"/>
                </a:lnTo>
                <a:lnTo>
                  <a:pt x="12306" y="8650"/>
                </a:lnTo>
                <a:lnTo>
                  <a:pt x="12290" y="8645"/>
                </a:lnTo>
                <a:lnTo>
                  <a:pt x="12267" y="8650"/>
                </a:lnTo>
                <a:lnTo>
                  <a:pt x="12276" y="8684"/>
                </a:lnTo>
                <a:lnTo>
                  <a:pt x="12286" y="8700"/>
                </a:lnTo>
                <a:lnTo>
                  <a:pt x="12293" y="8690"/>
                </a:lnTo>
                <a:lnTo>
                  <a:pt x="12297" y="8702"/>
                </a:lnTo>
                <a:lnTo>
                  <a:pt x="12310" y="8709"/>
                </a:lnTo>
                <a:lnTo>
                  <a:pt x="12310" y="8718"/>
                </a:lnTo>
                <a:lnTo>
                  <a:pt x="12302" y="8722"/>
                </a:lnTo>
                <a:lnTo>
                  <a:pt x="12296" y="8735"/>
                </a:lnTo>
                <a:lnTo>
                  <a:pt x="12287" y="8733"/>
                </a:lnTo>
                <a:lnTo>
                  <a:pt x="12281" y="8741"/>
                </a:lnTo>
                <a:lnTo>
                  <a:pt x="12281" y="8750"/>
                </a:lnTo>
                <a:lnTo>
                  <a:pt x="12267" y="8774"/>
                </a:lnTo>
                <a:lnTo>
                  <a:pt x="12267" y="8797"/>
                </a:lnTo>
                <a:lnTo>
                  <a:pt x="12274" y="8805"/>
                </a:lnTo>
                <a:lnTo>
                  <a:pt x="12271" y="8838"/>
                </a:lnTo>
                <a:lnTo>
                  <a:pt x="12257" y="8834"/>
                </a:lnTo>
                <a:lnTo>
                  <a:pt x="12254" y="8838"/>
                </a:lnTo>
                <a:lnTo>
                  <a:pt x="12244" y="8824"/>
                </a:lnTo>
                <a:lnTo>
                  <a:pt x="12229" y="8818"/>
                </a:lnTo>
                <a:lnTo>
                  <a:pt x="12228" y="8828"/>
                </a:lnTo>
                <a:lnTo>
                  <a:pt x="12234" y="8845"/>
                </a:lnTo>
                <a:lnTo>
                  <a:pt x="12223" y="8852"/>
                </a:lnTo>
                <a:lnTo>
                  <a:pt x="12214" y="8865"/>
                </a:lnTo>
                <a:lnTo>
                  <a:pt x="12230" y="8869"/>
                </a:lnTo>
                <a:lnTo>
                  <a:pt x="12238" y="8868"/>
                </a:lnTo>
                <a:lnTo>
                  <a:pt x="12256" y="8894"/>
                </a:lnTo>
                <a:lnTo>
                  <a:pt x="12257" y="8911"/>
                </a:lnTo>
                <a:lnTo>
                  <a:pt x="12272" y="8937"/>
                </a:lnTo>
                <a:lnTo>
                  <a:pt x="12297" y="8933"/>
                </a:lnTo>
                <a:lnTo>
                  <a:pt x="12323" y="8960"/>
                </a:lnTo>
                <a:lnTo>
                  <a:pt x="12341" y="8967"/>
                </a:lnTo>
                <a:lnTo>
                  <a:pt x="12384" y="9021"/>
                </a:lnTo>
                <a:lnTo>
                  <a:pt x="12393" y="9048"/>
                </a:lnTo>
                <a:lnTo>
                  <a:pt x="12405" y="9055"/>
                </a:lnTo>
                <a:lnTo>
                  <a:pt x="12409" y="9069"/>
                </a:lnTo>
                <a:lnTo>
                  <a:pt x="12420" y="9084"/>
                </a:lnTo>
                <a:lnTo>
                  <a:pt x="12430" y="9085"/>
                </a:lnTo>
                <a:lnTo>
                  <a:pt x="12434" y="9101"/>
                </a:lnTo>
                <a:lnTo>
                  <a:pt x="12447" y="9109"/>
                </a:lnTo>
                <a:lnTo>
                  <a:pt x="12454" y="9109"/>
                </a:lnTo>
                <a:lnTo>
                  <a:pt x="12465" y="9136"/>
                </a:lnTo>
                <a:lnTo>
                  <a:pt x="12478" y="9139"/>
                </a:lnTo>
                <a:lnTo>
                  <a:pt x="12485" y="9145"/>
                </a:lnTo>
                <a:lnTo>
                  <a:pt x="12492" y="9137"/>
                </a:lnTo>
                <a:lnTo>
                  <a:pt x="12509" y="9162"/>
                </a:lnTo>
                <a:lnTo>
                  <a:pt x="12510" y="9177"/>
                </a:lnTo>
                <a:lnTo>
                  <a:pt x="12527" y="9180"/>
                </a:lnTo>
                <a:lnTo>
                  <a:pt x="12541" y="9218"/>
                </a:lnTo>
                <a:lnTo>
                  <a:pt x="12549" y="9235"/>
                </a:lnTo>
                <a:lnTo>
                  <a:pt x="12553" y="9283"/>
                </a:lnTo>
                <a:lnTo>
                  <a:pt x="12565" y="9319"/>
                </a:lnTo>
                <a:lnTo>
                  <a:pt x="12560" y="9332"/>
                </a:lnTo>
                <a:lnTo>
                  <a:pt x="12563" y="9351"/>
                </a:lnTo>
                <a:lnTo>
                  <a:pt x="12561" y="9356"/>
                </a:lnTo>
                <a:lnTo>
                  <a:pt x="12561" y="9356"/>
                </a:lnTo>
                <a:lnTo>
                  <a:pt x="12558" y="9364"/>
                </a:lnTo>
                <a:lnTo>
                  <a:pt x="12550" y="9393"/>
                </a:lnTo>
                <a:lnTo>
                  <a:pt x="12533" y="9410"/>
                </a:lnTo>
                <a:lnTo>
                  <a:pt x="12511" y="9429"/>
                </a:lnTo>
                <a:lnTo>
                  <a:pt x="12507" y="9446"/>
                </a:lnTo>
                <a:lnTo>
                  <a:pt x="12486" y="9449"/>
                </a:lnTo>
                <a:lnTo>
                  <a:pt x="12477" y="9460"/>
                </a:lnTo>
                <a:lnTo>
                  <a:pt x="12450" y="9450"/>
                </a:lnTo>
                <a:lnTo>
                  <a:pt x="12442" y="9441"/>
                </a:lnTo>
                <a:lnTo>
                  <a:pt x="12432" y="9441"/>
                </a:lnTo>
                <a:lnTo>
                  <a:pt x="12428" y="9437"/>
                </a:lnTo>
                <a:lnTo>
                  <a:pt x="12415" y="9444"/>
                </a:lnTo>
                <a:lnTo>
                  <a:pt x="12390" y="9446"/>
                </a:lnTo>
                <a:lnTo>
                  <a:pt x="12362" y="9466"/>
                </a:lnTo>
                <a:lnTo>
                  <a:pt x="12339" y="9458"/>
                </a:lnTo>
                <a:lnTo>
                  <a:pt x="12323" y="9440"/>
                </a:lnTo>
                <a:lnTo>
                  <a:pt x="12315" y="9450"/>
                </a:lnTo>
                <a:lnTo>
                  <a:pt x="12289" y="9428"/>
                </a:lnTo>
                <a:lnTo>
                  <a:pt x="12276" y="9425"/>
                </a:lnTo>
                <a:lnTo>
                  <a:pt x="12252" y="9398"/>
                </a:lnTo>
                <a:lnTo>
                  <a:pt x="12245" y="9398"/>
                </a:lnTo>
                <a:lnTo>
                  <a:pt x="12239" y="9413"/>
                </a:lnTo>
                <a:lnTo>
                  <a:pt x="12228" y="9408"/>
                </a:lnTo>
                <a:lnTo>
                  <a:pt x="12216" y="9382"/>
                </a:lnTo>
                <a:lnTo>
                  <a:pt x="12213" y="9354"/>
                </a:lnTo>
                <a:lnTo>
                  <a:pt x="12202" y="9339"/>
                </a:lnTo>
                <a:lnTo>
                  <a:pt x="12195" y="9341"/>
                </a:lnTo>
                <a:lnTo>
                  <a:pt x="12178" y="9369"/>
                </a:lnTo>
                <a:lnTo>
                  <a:pt x="12173" y="9365"/>
                </a:lnTo>
                <a:lnTo>
                  <a:pt x="12167" y="9372"/>
                </a:lnTo>
                <a:lnTo>
                  <a:pt x="12142" y="9334"/>
                </a:lnTo>
                <a:lnTo>
                  <a:pt x="12140" y="9311"/>
                </a:lnTo>
                <a:lnTo>
                  <a:pt x="12136" y="9309"/>
                </a:lnTo>
                <a:lnTo>
                  <a:pt x="12120" y="9323"/>
                </a:lnTo>
                <a:lnTo>
                  <a:pt x="12098" y="9323"/>
                </a:lnTo>
                <a:lnTo>
                  <a:pt x="12088" y="9317"/>
                </a:lnTo>
                <a:lnTo>
                  <a:pt x="12075" y="9323"/>
                </a:lnTo>
                <a:lnTo>
                  <a:pt x="12042" y="9320"/>
                </a:lnTo>
                <a:lnTo>
                  <a:pt x="12025" y="9326"/>
                </a:lnTo>
                <a:lnTo>
                  <a:pt x="11994" y="9349"/>
                </a:lnTo>
                <a:lnTo>
                  <a:pt x="11980" y="9352"/>
                </a:lnTo>
                <a:lnTo>
                  <a:pt x="11955" y="9360"/>
                </a:lnTo>
                <a:lnTo>
                  <a:pt x="11948" y="9376"/>
                </a:lnTo>
                <a:lnTo>
                  <a:pt x="11936" y="9381"/>
                </a:lnTo>
                <a:lnTo>
                  <a:pt x="11925" y="9401"/>
                </a:lnTo>
                <a:lnTo>
                  <a:pt x="11919" y="9407"/>
                </a:lnTo>
                <a:lnTo>
                  <a:pt x="11912" y="9434"/>
                </a:lnTo>
                <a:lnTo>
                  <a:pt x="11906" y="9441"/>
                </a:lnTo>
                <a:lnTo>
                  <a:pt x="11907" y="9453"/>
                </a:lnTo>
                <a:lnTo>
                  <a:pt x="11883" y="9456"/>
                </a:lnTo>
                <a:lnTo>
                  <a:pt x="11847" y="9433"/>
                </a:lnTo>
                <a:lnTo>
                  <a:pt x="11836" y="9433"/>
                </a:lnTo>
                <a:lnTo>
                  <a:pt x="11828" y="9444"/>
                </a:lnTo>
                <a:lnTo>
                  <a:pt x="11813" y="9439"/>
                </a:lnTo>
                <a:lnTo>
                  <a:pt x="11793" y="9447"/>
                </a:lnTo>
                <a:lnTo>
                  <a:pt x="11783" y="9441"/>
                </a:lnTo>
                <a:lnTo>
                  <a:pt x="11766" y="9449"/>
                </a:lnTo>
                <a:lnTo>
                  <a:pt x="11763" y="9464"/>
                </a:lnTo>
                <a:lnTo>
                  <a:pt x="11775" y="9499"/>
                </a:lnTo>
                <a:lnTo>
                  <a:pt x="11794" y="9499"/>
                </a:lnTo>
                <a:lnTo>
                  <a:pt x="11810" y="9504"/>
                </a:lnTo>
                <a:lnTo>
                  <a:pt x="11807" y="9516"/>
                </a:lnTo>
                <a:lnTo>
                  <a:pt x="11780" y="9517"/>
                </a:lnTo>
                <a:lnTo>
                  <a:pt x="11756" y="9529"/>
                </a:lnTo>
                <a:lnTo>
                  <a:pt x="11747" y="9548"/>
                </a:lnTo>
                <a:lnTo>
                  <a:pt x="11751" y="9559"/>
                </a:lnTo>
                <a:lnTo>
                  <a:pt x="11764" y="9552"/>
                </a:lnTo>
                <a:lnTo>
                  <a:pt x="11769" y="9565"/>
                </a:lnTo>
                <a:lnTo>
                  <a:pt x="11759" y="9571"/>
                </a:lnTo>
                <a:lnTo>
                  <a:pt x="11728" y="9572"/>
                </a:lnTo>
                <a:lnTo>
                  <a:pt x="11715" y="9560"/>
                </a:lnTo>
                <a:lnTo>
                  <a:pt x="11699" y="9572"/>
                </a:lnTo>
                <a:lnTo>
                  <a:pt x="11691" y="9553"/>
                </a:lnTo>
                <a:lnTo>
                  <a:pt x="11683" y="9554"/>
                </a:lnTo>
                <a:lnTo>
                  <a:pt x="11671" y="9576"/>
                </a:lnTo>
                <a:lnTo>
                  <a:pt x="11660" y="9575"/>
                </a:lnTo>
                <a:lnTo>
                  <a:pt x="11643" y="9554"/>
                </a:lnTo>
                <a:lnTo>
                  <a:pt x="11627" y="9554"/>
                </a:lnTo>
                <a:lnTo>
                  <a:pt x="11597" y="9593"/>
                </a:lnTo>
                <a:lnTo>
                  <a:pt x="11592" y="9614"/>
                </a:lnTo>
                <a:lnTo>
                  <a:pt x="11587" y="9634"/>
                </a:lnTo>
                <a:lnTo>
                  <a:pt x="11592" y="9648"/>
                </a:lnTo>
                <a:lnTo>
                  <a:pt x="11592" y="9671"/>
                </a:lnTo>
                <a:lnTo>
                  <a:pt x="11587" y="9681"/>
                </a:lnTo>
                <a:lnTo>
                  <a:pt x="11592" y="9694"/>
                </a:lnTo>
                <a:lnTo>
                  <a:pt x="11610" y="9684"/>
                </a:lnTo>
                <a:lnTo>
                  <a:pt x="11615" y="9688"/>
                </a:lnTo>
                <a:lnTo>
                  <a:pt x="11628" y="9682"/>
                </a:lnTo>
                <a:lnTo>
                  <a:pt x="11644" y="9683"/>
                </a:lnTo>
                <a:lnTo>
                  <a:pt x="11629" y="9708"/>
                </a:lnTo>
                <a:lnTo>
                  <a:pt x="11631" y="9725"/>
                </a:lnTo>
                <a:lnTo>
                  <a:pt x="11637" y="9743"/>
                </a:lnTo>
                <a:lnTo>
                  <a:pt x="11637" y="9757"/>
                </a:lnTo>
                <a:lnTo>
                  <a:pt x="11636" y="9767"/>
                </a:lnTo>
                <a:lnTo>
                  <a:pt x="11640" y="9772"/>
                </a:lnTo>
                <a:lnTo>
                  <a:pt x="11652" y="9759"/>
                </a:lnTo>
                <a:lnTo>
                  <a:pt x="11653" y="9770"/>
                </a:lnTo>
                <a:lnTo>
                  <a:pt x="11645" y="9785"/>
                </a:lnTo>
                <a:lnTo>
                  <a:pt x="11628" y="9802"/>
                </a:lnTo>
                <a:lnTo>
                  <a:pt x="11634" y="9809"/>
                </a:lnTo>
                <a:lnTo>
                  <a:pt x="11644" y="9811"/>
                </a:lnTo>
                <a:lnTo>
                  <a:pt x="11634" y="9821"/>
                </a:lnTo>
                <a:lnTo>
                  <a:pt x="11628" y="9841"/>
                </a:lnTo>
                <a:lnTo>
                  <a:pt x="11621" y="9841"/>
                </a:lnTo>
                <a:lnTo>
                  <a:pt x="11614" y="9811"/>
                </a:lnTo>
                <a:lnTo>
                  <a:pt x="11609" y="9807"/>
                </a:lnTo>
                <a:lnTo>
                  <a:pt x="11606" y="9826"/>
                </a:lnTo>
                <a:lnTo>
                  <a:pt x="11611" y="9847"/>
                </a:lnTo>
                <a:lnTo>
                  <a:pt x="11605" y="9858"/>
                </a:lnTo>
                <a:lnTo>
                  <a:pt x="11607" y="9874"/>
                </a:lnTo>
                <a:lnTo>
                  <a:pt x="11618" y="9886"/>
                </a:lnTo>
                <a:lnTo>
                  <a:pt x="11621" y="9877"/>
                </a:lnTo>
                <a:lnTo>
                  <a:pt x="11634" y="9895"/>
                </a:lnTo>
                <a:lnTo>
                  <a:pt x="11644" y="9892"/>
                </a:lnTo>
                <a:lnTo>
                  <a:pt x="11660" y="9908"/>
                </a:lnTo>
                <a:lnTo>
                  <a:pt x="11664" y="9934"/>
                </a:lnTo>
                <a:lnTo>
                  <a:pt x="11653" y="9952"/>
                </a:lnTo>
                <a:lnTo>
                  <a:pt x="11662" y="9966"/>
                </a:lnTo>
                <a:lnTo>
                  <a:pt x="11662" y="9980"/>
                </a:lnTo>
                <a:lnTo>
                  <a:pt x="11671" y="9980"/>
                </a:lnTo>
                <a:lnTo>
                  <a:pt x="11688" y="10008"/>
                </a:lnTo>
                <a:lnTo>
                  <a:pt x="11682" y="10026"/>
                </a:lnTo>
                <a:lnTo>
                  <a:pt x="11671" y="10021"/>
                </a:lnTo>
                <a:lnTo>
                  <a:pt x="11668" y="10034"/>
                </a:lnTo>
                <a:lnTo>
                  <a:pt x="11677" y="10040"/>
                </a:lnTo>
                <a:lnTo>
                  <a:pt x="11697" y="10031"/>
                </a:lnTo>
                <a:lnTo>
                  <a:pt x="11726" y="10031"/>
                </a:lnTo>
                <a:lnTo>
                  <a:pt x="11724" y="10041"/>
                </a:lnTo>
                <a:lnTo>
                  <a:pt x="11717" y="10052"/>
                </a:lnTo>
                <a:lnTo>
                  <a:pt x="11703" y="10063"/>
                </a:lnTo>
                <a:lnTo>
                  <a:pt x="11681" y="10061"/>
                </a:lnTo>
                <a:lnTo>
                  <a:pt x="11676" y="10074"/>
                </a:lnTo>
                <a:lnTo>
                  <a:pt x="11684" y="10078"/>
                </a:lnTo>
                <a:lnTo>
                  <a:pt x="11695" y="10072"/>
                </a:lnTo>
                <a:lnTo>
                  <a:pt x="11710" y="10072"/>
                </a:lnTo>
                <a:lnTo>
                  <a:pt x="11717" y="10065"/>
                </a:lnTo>
                <a:lnTo>
                  <a:pt x="11717" y="10082"/>
                </a:lnTo>
                <a:lnTo>
                  <a:pt x="11721" y="10088"/>
                </a:lnTo>
                <a:lnTo>
                  <a:pt x="11729" y="10072"/>
                </a:lnTo>
                <a:lnTo>
                  <a:pt x="11738" y="10053"/>
                </a:lnTo>
                <a:lnTo>
                  <a:pt x="11748" y="10052"/>
                </a:lnTo>
                <a:lnTo>
                  <a:pt x="11754" y="10065"/>
                </a:lnTo>
                <a:lnTo>
                  <a:pt x="11763" y="10065"/>
                </a:lnTo>
                <a:lnTo>
                  <a:pt x="11776" y="10078"/>
                </a:lnTo>
                <a:lnTo>
                  <a:pt x="11782" y="10064"/>
                </a:lnTo>
                <a:lnTo>
                  <a:pt x="11792" y="10066"/>
                </a:lnTo>
                <a:lnTo>
                  <a:pt x="11791" y="10078"/>
                </a:lnTo>
                <a:lnTo>
                  <a:pt x="11786" y="10083"/>
                </a:lnTo>
                <a:lnTo>
                  <a:pt x="11792" y="10098"/>
                </a:lnTo>
                <a:lnTo>
                  <a:pt x="11793" y="10114"/>
                </a:lnTo>
                <a:lnTo>
                  <a:pt x="11808" y="10133"/>
                </a:lnTo>
                <a:lnTo>
                  <a:pt x="11813" y="10129"/>
                </a:lnTo>
                <a:lnTo>
                  <a:pt x="11828" y="10139"/>
                </a:lnTo>
                <a:lnTo>
                  <a:pt x="11844" y="10135"/>
                </a:lnTo>
                <a:lnTo>
                  <a:pt x="11852" y="10125"/>
                </a:lnTo>
                <a:lnTo>
                  <a:pt x="11865" y="10125"/>
                </a:lnTo>
                <a:lnTo>
                  <a:pt x="11873" y="10114"/>
                </a:lnTo>
                <a:lnTo>
                  <a:pt x="11885" y="10124"/>
                </a:lnTo>
                <a:lnTo>
                  <a:pt x="11893" y="10116"/>
                </a:lnTo>
                <a:lnTo>
                  <a:pt x="11891" y="10090"/>
                </a:lnTo>
                <a:lnTo>
                  <a:pt x="11894" y="10076"/>
                </a:lnTo>
                <a:lnTo>
                  <a:pt x="11891" y="10051"/>
                </a:lnTo>
                <a:lnTo>
                  <a:pt x="11920" y="10047"/>
                </a:lnTo>
                <a:lnTo>
                  <a:pt x="11944" y="10050"/>
                </a:lnTo>
                <a:lnTo>
                  <a:pt x="11977" y="10078"/>
                </a:lnTo>
                <a:lnTo>
                  <a:pt x="11989" y="10078"/>
                </a:lnTo>
                <a:lnTo>
                  <a:pt x="12010" y="10127"/>
                </a:lnTo>
                <a:lnTo>
                  <a:pt x="12028" y="10146"/>
                </a:lnTo>
                <a:lnTo>
                  <a:pt x="12090" y="10133"/>
                </a:lnTo>
                <a:lnTo>
                  <a:pt x="12108" y="10121"/>
                </a:lnTo>
                <a:lnTo>
                  <a:pt x="12114" y="10121"/>
                </a:lnTo>
                <a:lnTo>
                  <a:pt x="12117" y="10126"/>
                </a:lnTo>
                <a:lnTo>
                  <a:pt x="12126" y="10115"/>
                </a:lnTo>
                <a:lnTo>
                  <a:pt x="12129" y="10096"/>
                </a:lnTo>
                <a:lnTo>
                  <a:pt x="12158" y="10041"/>
                </a:lnTo>
                <a:lnTo>
                  <a:pt x="12165" y="10038"/>
                </a:lnTo>
                <a:lnTo>
                  <a:pt x="12193" y="10054"/>
                </a:lnTo>
                <a:lnTo>
                  <a:pt x="12210" y="10067"/>
                </a:lnTo>
                <a:lnTo>
                  <a:pt x="12230" y="10060"/>
                </a:lnTo>
                <a:lnTo>
                  <a:pt x="12232" y="10050"/>
                </a:lnTo>
                <a:lnTo>
                  <a:pt x="12247" y="10032"/>
                </a:lnTo>
                <a:lnTo>
                  <a:pt x="12258" y="10038"/>
                </a:lnTo>
                <a:lnTo>
                  <a:pt x="12260" y="10054"/>
                </a:lnTo>
                <a:lnTo>
                  <a:pt x="12249" y="10082"/>
                </a:lnTo>
                <a:lnTo>
                  <a:pt x="12236" y="10100"/>
                </a:lnTo>
                <a:lnTo>
                  <a:pt x="12237" y="10111"/>
                </a:lnTo>
                <a:lnTo>
                  <a:pt x="12249" y="10135"/>
                </a:lnTo>
                <a:lnTo>
                  <a:pt x="12246" y="10151"/>
                </a:lnTo>
                <a:lnTo>
                  <a:pt x="12246" y="10153"/>
                </a:lnTo>
                <a:lnTo>
                  <a:pt x="12237" y="10159"/>
                </a:lnTo>
                <a:lnTo>
                  <a:pt x="12240" y="10193"/>
                </a:lnTo>
                <a:lnTo>
                  <a:pt x="12251" y="10231"/>
                </a:lnTo>
                <a:lnTo>
                  <a:pt x="12255" y="10261"/>
                </a:lnTo>
                <a:lnTo>
                  <a:pt x="12252" y="10285"/>
                </a:lnTo>
                <a:lnTo>
                  <a:pt x="12250" y="10329"/>
                </a:lnTo>
                <a:lnTo>
                  <a:pt x="12250" y="10335"/>
                </a:lnTo>
                <a:lnTo>
                  <a:pt x="12241" y="10338"/>
                </a:lnTo>
                <a:lnTo>
                  <a:pt x="12238" y="10419"/>
                </a:lnTo>
                <a:lnTo>
                  <a:pt x="12227" y="10448"/>
                </a:lnTo>
                <a:lnTo>
                  <a:pt x="12214" y="10478"/>
                </a:lnTo>
                <a:lnTo>
                  <a:pt x="12214" y="10509"/>
                </a:lnTo>
                <a:lnTo>
                  <a:pt x="12212" y="10512"/>
                </a:lnTo>
                <a:lnTo>
                  <a:pt x="12198" y="10540"/>
                </a:lnTo>
                <a:lnTo>
                  <a:pt x="12193" y="10622"/>
                </a:lnTo>
                <a:lnTo>
                  <a:pt x="12174" y="10688"/>
                </a:lnTo>
                <a:lnTo>
                  <a:pt x="12153" y="10735"/>
                </a:lnTo>
                <a:lnTo>
                  <a:pt x="12144" y="10755"/>
                </a:lnTo>
                <a:lnTo>
                  <a:pt x="12126" y="10767"/>
                </a:lnTo>
                <a:lnTo>
                  <a:pt x="12083" y="10755"/>
                </a:lnTo>
                <a:lnTo>
                  <a:pt x="12049" y="10770"/>
                </a:lnTo>
                <a:lnTo>
                  <a:pt x="12024" y="10741"/>
                </a:lnTo>
                <a:lnTo>
                  <a:pt x="12021" y="10760"/>
                </a:lnTo>
                <a:lnTo>
                  <a:pt x="12030" y="10784"/>
                </a:lnTo>
                <a:lnTo>
                  <a:pt x="12030" y="10798"/>
                </a:lnTo>
                <a:lnTo>
                  <a:pt x="12021" y="10775"/>
                </a:lnTo>
                <a:lnTo>
                  <a:pt x="12007" y="10762"/>
                </a:lnTo>
                <a:lnTo>
                  <a:pt x="12004" y="10742"/>
                </a:lnTo>
                <a:lnTo>
                  <a:pt x="12011" y="10737"/>
                </a:lnTo>
                <a:lnTo>
                  <a:pt x="12005" y="10728"/>
                </a:lnTo>
                <a:lnTo>
                  <a:pt x="11994" y="10730"/>
                </a:lnTo>
                <a:lnTo>
                  <a:pt x="11980" y="10723"/>
                </a:lnTo>
                <a:lnTo>
                  <a:pt x="11957" y="10712"/>
                </a:lnTo>
                <a:lnTo>
                  <a:pt x="11953" y="10719"/>
                </a:lnTo>
                <a:lnTo>
                  <a:pt x="11963" y="10723"/>
                </a:lnTo>
                <a:lnTo>
                  <a:pt x="11965" y="10730"/>
                </a:lnTo>
                <a:lnTo>
                  <a:pt x="11952" y="10733"/>
                </a:lnTo>
                <a:lnTo>
                  <a:pt x="11940" y="10730"/>
                </a:lnTo>
                <a:lnTo>
                  <a:pt x="11925" y="10741"/>
                </a:lnTo>
                <a:lnTo>
                  <a:pt x="11920" y="10733"/>
                </a:lnTo>
                <a:lnTo>
                  <a:pt x="11921" y="10728"/>
                </a:lnTo>
                <a:lnTo>
                  <a:pt x="11934" y="10725"/>
                </a:lnTo>
                <a:lnTo>
                  <a:pt x="11944" y="10717"/>
                </a:lnTo>
                <a:lnTo>
                  <a:pt x="11931" y="10720"/>
                </a:lnTo>
                <a:lnTo>
                  <a:pt x="11912" y="10721"/>
                </a:lnTo>
                <a:lnTo>
                  <a:pt x="11904" y="10731"/>
                </a:lnTo>
                <a:lnTo>
                  <a:pt x="11886" y="10747"/>
                </a:lnTo>
                <a:lnTo>
                  <a:pt x="11877" y="10755"/>
                </a:lnTo>
                <a:lnTo>
                  <a:pt x="11860" y="10765"/>
                </a:lnTo>
                <a:lnTo>
                  <a:pt x="11845" y="10788"/>
                </a:lnTo>
                <a:lnTo>
                  <a:pt x="11843" y="10798"/>
                </a:lnTo>
                <a:lnTo>
                  <a:pt x="11820" y="10798"/>
                </a:lnTo>
                <a:lnTo>
                  <a:pt x="11796" y="10772"/>
                </a:lnTo>
                <a:lnTo>
                  <a:pt x="11780" y="10770"/>
                </a:lnTo>
                <a:lnTo>
                  <a:pt x="11757" y="10772"/>
                </a:lnTo>
                <a:lnTo>
                  <a:pt x="11738" y="10752"/>
                </a:lnTo>
                <a:lnTo>
                  <a:pt x="11730" y="10752"/>
                </a:lnTo>
                <a:lnTo>
                  <a:pt x="11722" y="10760"/>
                </a:lnTo>
                <a:lnTo>
                  <a:pt x="11703" y="10738"/>
                </a:lnTo>
                <a:lnTo>
                  <a:pt x="11681" y="10730"/>
                </a:lnTo>
                <a:lnTo>
                  <a:pt x="11629" y="10723"/>
                </a:lnTo>
                <a:lnTo>
                  <a:pt x="11603" y="10709"/>
                </a:lnTo>
                <a:lnTo>
                  <a:pt x="11569" y="10711"/>
                </a:lnTo>
                <a:lnTo>
                  <a:pt x="11562" y="10715"/>
                </a:lnTo>
                <a:lnTo>
                  <a:pt x="11562" y="10715"/>
                </a:lnTo>
                <a:lnTo>
                  <a:pt x="11556" y="10683"/>
                </a:lnTo>
                <a:lnTo>
                  <a:pt x="11546" y="10665"/>
                </a:lnTo>
                <a:lnTo>
                  <a:pt x="11534" y="10662"/>
                </a:lnTo>
                <a:lnTo>
                  <a:pt x="11522" y="10665"/>
                </a:lnTo>
                <a:lnTo>
                  <a:pt x="11476" y="10656"/>
                </a:lnTo>
                <a:lnTo>
                  <a:pt x="11467" y="10642"/>
                </a:lnTo>
                <a:lnTo>
                  <a:pt x="11449" y="10639"/>
                </a:lnTo>
                <a:lnTo>
                  <a:pt x="11425" y="10628"/>
                </a:lnTo>
                <a:lnTo>
                  <a:pt x="11420" y="10615"/>
                </a:lnTo>
                <a:lnTo>
                  <a:pt x="11425" y="10612"/>
                </a:lnTo>
                <a:lnTo>
                  <a:pt x="11425" y="10598"/>
                </a:lnTo>
                <a:lnTo>
                  <a:pt x="11396" y="10571"/>
                </a:lnTo>
                <a:lnTo>
                  <a:pt x="11382" y="10571"/>
                </a:lnTo>
                <a:lnTo>
                  <a:pt x="11358" y="10561"/>
                </a:lnTo>
                <a:lnTo>
                  <a:pt x="11352" y="10556"/>
                </a:lnTo>
                <a:lnTo>
                  <a:pt x="11345" y="10566"/>
                </a:lnTo>
                <a:lnTo>
                  <a:pt x="11331" y="10554"/>
                </a:lnTo>
                <a:lnTo>
                  <a:pt x="11326" y="10554"/>
                </a:lnTo>
                <a:lnTo>
                  <a:pt x="11305" y="10572"/>
                </a:lnTo>
                <a:lnTo>
                  <a:pt x="11272" y="10577"/>
                </a:lnTo>
                <a:lnTo>
                  <a:pt x="11243" y="10601"/>
                </a:lnTo>
                <a:lnTo>
                  <a:pt x="11227" y="10627"/>
                </a:lnTo>
                <a:lnTo>
                  <a:pt x="11223" y="10658"/>
                </a:lnTo>
                <a:lnTo>
                  <a:pt x="11214" y="10669"/>
                </a:lnTo>
                <a:lnTo>
                  <a:pt x="11212" y="10728"/>
                </a:lnTo>
                <a:lnTo>
                  <a:pt x="11224" y="10759"/>
                </a:lnTo>
                <a:lnTo>
                  <a:pt x="11233" y="10805"/>
                </a:lnTo>
                <a:lnTo>
                  <a:pt x="11227" y="10831"/>
                </a:lnTo>
                <a:lnTo>
                  <a:pt x="11209" y="10861"/>
                </a:lnTo>
                <a:lnTo>
                  <a:pt x="11207" y="10871"/>
                </a:lnTo>
                <a:lnTo>
                  <a:pt x="11184" y="10904"/>
                </a:lnTo>
                <a:lnTo>
                  <a:pt x="11170" y="10913"/>
                </a:lnTo>
                <a:lnTo>
                  <a:pt x="11141" y="10893"/>
                </a:lnTo>
                <a:lnTo>
                  <a:pt x="11115" y="10857"/>
                </a:lnTo>
                <a:lnTo>
                  <a:pt x="11095" y="10830"/>
                </a:lnTo>
                <a:lnTo>
                  <a:pt x="11063" y="10802"/>
                </a:lnTo>
                <a:lnTo>
                  <a:pt x="11013" y="10767"/>
                </a:lnTo>
                <a:lnTo>
                  <a:pt x="10991" y="10763"/>
                </a:lnTo>
                <a:lnTo>
                  <a:pt x="10984" y="10770"/>
                </a:lnTo>
                <a:lnTo>
                  <a:pt x="10958" y="10770"/>
                </a:lnTo>
                <a:lnTo>
                  <a:pt x="10936" y="10751"/>
                </a:lnTo>
                <a:lnTo>
                  <a:pt x="10915" y="10683"/>
                </a:lnTo>
                <a:lnTo>
                  <a:pt x="10915" y="10648"/>
                </a:lnTo>
                <a:lnTo>
                  <a:pt x="10898" y="10610"/>
                </a:lnTo>
                <a:lnTo>
                  <a:pt x="10855" y="10600"/>
                </a:lnTo>
                <a:lnTo>
                  <a:pt x="10832" y="10575"/>
                </a:lnTo>
                <a:lnTo>
                  <a:pt x="10795" y="10573"/>
                </a:lnTo>
                <a:lnTo>
                  <a:pt x="10774" y="10559"/>
                </a:lnTo>
                <a:lnTo>
                  <a:pt x="10727" y="10574"/>
                </a:lnTo>
                <a:lnTo>
                  <a:pt x="10693" y="10562"/>
                </a:lnTo>
                <a:lnTo>
                  <a:pt x="10681" y="10541"/>
                </a:lnTo>
                <a:lnTo>
                  <a:pt x="10665" y="10536"/>
                </a:lnTo>
                <a:lnTo>
                  <a:pt x="10657" y="10534"/>
                </a:lnTo>
                <a:lnTo>
                  <a:pt x="10637" y="10513"/>
                </a:lnTo>
                <a:lnTo>
                  <a:pt x="10635" y="10501"/>
                </a:lnTo>
                <a:lnTo>
                  <a:pt x="10635" y="10485"/>
                </a:lnTo>
                <a:lnTo>
                  <a:pt x="10625" y="10475"/>
                </a:lnTo>
                <a:lnTo>
                  <a:pt x="10620" y="10480"/>
                </a:lnTo>
                <a:lnTo>
                  <a:pt x="10621" y="10489"/>
                </a:lnTo>
                <a:lnTo>
                  <a:pt x="10616" y="10496"/>
                </a:lnTo>
                <a:lnTo>
                  <a:pt x="10607" y="10489"/>
                </a:lnTo>
                <a:lnTo>
                  <a:pt x="10604" y="10472"/>
                </a:lnTo>
                <a:lnTo>
                  <a:pt x="10594" y="10475"/>
                </a:lnTo>
                <a:lnTo>
                  <a:pt x="10573" y="10450"/>
                </a:lnTo>
                <a:lnTo>
                  <a:pt x="10562" y="10418"/>
                </a:lnTo>
                <a:lnTo>
                  <a:pt x="10569" y="10384"/>
                </a:lnTo>
                <a:lnTo>
                  <a:pt x="10603" y="10345"/>
                </a:lnTo>
                <a:lnTo>
                  <a:pt x="10622" y="10312"/>
                </a:lnTo>
                <a:lnTo>
                  <a:pt x="10627" y="10302"/>
                </a:lnTo>
                <a:lnTo>
                  <a:pt x="10621" y="10289"/>
                </a:lnTo>
                <a:lnTo>
                  <a:pt x="10629" y="10276"/>
                </a:lnTo>
                <a:lnTo>
                  <a:pt x="10626" y="10260"/>
                </a:lnTo>
                <a:lnTo>
                  <a:pt x="10621" y="10254"/>
                </a:lnTo>
                <a:lnTo>
                  <a:pt x="10621" y="10217"/>
                </a:lnTo>
                <a:lnTo>
                  <a:pt x="10602" y="10204"/>
                </a:lnTo>
                <a:lnTo>
                  <a:pt x="10585" y="10167"/>
                </a:lnTo>
                <a:lnTo>
                  <a:pt x="10588" y="10137"/>
                </a:lnTo>
                <a:lnTo>
                  <a:pt x="10605" y="10118"/>
                </a:lnTo>
                <a:lnTo>
                  <a:pt x="10606" y="10097"/>
                </a:lnTo>
                <a:lnTo>
                  <a:pt x="10619" y="10064"/>
                </a:lnTo>
                <a:lnTo>
                  <a:pt x="10619" y="10042"/>
                </a:lnTo>
                <a:lnTo>
                  <a:pt x="10613" y="10034"/>
                </a:lnTo>
                <a:lnTo>
                  <a:pt x="10589" y="10071"/>
                </a:lnTo>
                <a:lnTo>
                  <a:pt x="10581" y="10085"/>
                </a:lnTo>
                <a:lnTo>
                  <a:pt x="10574" y="10078"/>
                </a:lnTo>
                <a:lnTo>
                  <a:pt x="10564" y="10040"/>
                </a:lnTo>
                <a:lnTo>
                  <a:pt x="10557" y="10036"/>
                </a:lnTo>
                <a:lnTo>
                  <a:pt x="10559" y="10016"/>
                </a:lnTo>
                <a:lnTo>
                  <a:pt x="10550" y="10003"/>
                </a:lnTo>
                <a:lnTo>
                  <a:pt x="10535" y="10008"/>
                </a:lnTo>
                <a:lnTo>
                  <a:pt x="10535" y="10023"/>
                </a:lnTo>
                <a:lnTo>
                  <a:pt x="10528" y="10006"/>
                </a:lnTo>
                <a:lnTo>
                  <a:pt x="10510" y="10012"/>
                </a:lnTo>
                <a:lnTo>
                  <a:pt x="10485" y="10033"/>
                </a:lnTo>
                <a:lnTo>
                  <a:pt x="10468" y="10059"/>
                </a:lnTo>
                <a:lnTo>
                  <a:pt x="10468" y="10059"/>
                </a:lnTo>
                <a:lnTo>
                  <a:pt x="10464" y="10052"/>
                </a:lnTo>
                <a:lnTo>
                  <a:pt x="10445" y="10058"/>
                </a:lnTo>
                <a:lnTo>
                  <a:pt x="10435" y="10054"/>
                </a:lnTo>
                <a:lnTo>
                  <a:pt x="10407" y="10068"/>
                </a:lnTo>
                <a:lnTo>
                  <a:pt x="10392" y="10047"/>
                </a:lnTo>
                <a:lnTo>
                  <a:pt x="10374" y="10036"/>
                </a:lnTo>
                <a:lnTo>
                  <a:pt x="10373" y="10048"/>
                </a:lnTo>
                <a:lnTo>
                  <a:pt x="10361" y="10066"/>
                </a:lnTo>
                <a:lnTo>
                  <a:pt x="10338" y="10062"/>
                </a:lnTo>
                <a:lnTo>
                  <a:pt x="10337" y="10044"/>
                </a:lnTo>
                <a:lnTo>
                  <a:pt x="10327" y="10032"/>
                </a:lnTo>
                <a:lnTo>
                  <a:pt x="10311" y="10038"/>
                </a:lnTo>
                <a:lnTo>
                  <a:pt x="10310" y="10054"/>
                </a:lnTo>
                <a:lnTo>
                  <a:pt x="10296" y="10058"/>
                </a:lnTo>
                <a:lnTo>
                  <a:pt x="10290" y="10075"/>
                </a:lnTo>
                <a:lnTo>
                  <a:pt x="10282" y="10069"/>
                </a:lnTo>
                <a:lnTo>
                  <a:pt x="10271" y="10069"/>
                </a:lnTo>
                <a:lnTo>
                  <a:pt x="10257" y="10087"/>
                </a:lnTo>
                <a:lnTo>
                  <a:pt x="10242" y="10087"/>
                </a:lnTo>
                <a:lnTo>
                  <a:pt x="10233" y="10064"/>
                </a:lnTo>
                <a:lnTo>
                  <a:pt x="10215" y="10062"/>
                </a:lnTo>
                <a:lnTo>
                  <a:pt x="10207" y="10058"/>
                </a:lnTo>
                <a:lnTo>
                  <a:pt x="10189" y="10063"/>
                </a:lnTo>
                <a:lnTo>
                  <a:pt x="10175" y="10059"/>
                </a:lnTo>
                <a:lnTo>
                  <a:pt x="10168" y="10062"/>
                </a:lnTo>
                <a:lnTo>
                  <a:pt x="10156" y="10055"/>
                </a:lnTo>
                <a:lnTo>
                  <a:pt x="10147" y="10059"/>
                </a:lnTo>
                <a:lnTo>
                  <a:pt x="10140" y="10082"/>
                </a:lnTo>
                <a:lnTo>
                  <a:pt x="10126" y="10082"/>
                </a:lnTo>
                <a:lnTo>
                  <a:pt x="10113" y="10073"/>
                </a:lnTo>
                <a:lnTo>
                  <a:pt x="10096" y="10102"/>
                </a:lnTo>
                <a:lnTo>
                  <a:pt x="10086" y="10101"/>
                </a:lnTo>
                <a:lnTo>
                  <a:pt x="10070" y="10086"/>
                </a:lnTo>
                <a:lnTo>
                  <a:pt x="10056" y="10095"/>
                </a:lnTo>
                <a:lnTo>
                  <a:pt x="10030" y="10096"/>
                </a:lnTo>
                <a:lnTo>
                  <a:pt x="10015" y="10093"/>
                </a:lnTo>
                <a:lnTo>
                  <a:pt x="9982" y="10135"/>
                </a:lnTo>
                <a:lnTo>
                  <a:pt x="9963" y="10140"/>
                </a:lnTo>
                <a:lnTo>
                  <a:pt x="9954" y="10140"/>
                </a:lnTo>
                <a:lnTo>
                  <a:pt x="9938" y="10157"/>
                </a:lnTo>
                <a:lnTo>
                  <a:pt x="9937" y="10174"/>
                </a:lnTo>
                <a:lnTo>
                  <a:pt x="9929" y="10193"/>
                </a:lnTo>
                <a:lnTo>
                  <a:pt x="9921" y="10193"/>
                </a:lnTo>
                <a:lnTo>
                  <a:pt x="9917" y="10186"/>
                </a:lnTo>
                <a:lnTo>
                  <a:pt x="9907" y="10186"/>
                </a:lnTo>
                <a:lnTo>
                  <a:pt x="9900" y="10195"/>
                </a:lnTo>
                <a:lnTo>
                  <a:pt x="9896" y="10204"/>
                </a:lnTo>
                <a:lnTo>
                  <a:pt x="9877" y="10206"/>
                </a:lnTo>
                <a:lnTo>
                  <a:pt x="9861" y="10220"/>
                </a:lnTo>
                <a:lnTo>
                  <a:pt x="9853" y="10233"/>
                </a:lnTo>
                <a:lnTo>
                  <a:pt x="9851" y="10246"/>
                </a:lnTo>
                <a:lnTo>
                  <a:pt x="9838" y="10270"/>
                </a:lnTo>
                <a:lnTo>
                  <a:pt x="9817" y="10281"/>
                </a:lnTo>
                <a:lnTo>
                  <a:pt x="9799" y="10282"/>
                </a:lnTo>
                <a:lnTo>
                  <a:pt x="9789" y="10283"/>
                </a:lnTo>
                <a:lnTo>
                  <a:pt x="9751" y="10278"/>
                </a:lnTo>
                <a:lnTo>
                  <a:pt x="9743" y="10263"/>
                </a:lnTo>
                <a:lnTo>
                  <a:pt x="9739" y="10242"/>
                </a:lnTo>
                <a:lnTo>
                  <a:pt x="9734" y="10239"/>
                </a:lnTo>
                <a:lnTo>
                  <a:pt x="9734" y="10239"/>
                </a:lnTo>
                <a:lnTo>
                  <a:pt x="9722" y="10261"/>
                </a:lnTo>
                <a:lnTo>
                  <a:pt x="9700" y="10269"/>
                </a:lnTo>
                <a:lnTo>
                  <a:pt x="9679" y="10259"/>
                </a:lnTo>
                <a:lnTo>
                  <a:pt x="9667" y="10257"/>
                </a:lnTo>
                <a:lnTo>
                  <a:pt x="9653" y="10270"/>
                </a:lnTo>
                <a:lnTo>
                  <a:pt x="9633" y="10275"/>
                </a:lnTo>
                <a:lnTo>
                  <a:pt x="9618" y="10270"/>
                </a:lnTo>
                <a:lnTo>
                  <a:pt x="9600" y="10236"/>
                </a:lnTo>
                <a:lnTo>
                  <a:pt x="9592" y="10227"/>
                </a:lnTo>
                <a:lnTo>
                  <a:pt x="9589" y="10209"/>
                </a:lnTo>
                <a:lnTo>
                  <a:pt x="9589" y="10196"/>
                </a:lnTo>
                <a:lnTo>
                  <a:pt x="9592" y="10190"/>
                </a:lnTo>
                <a:lnTo>
                  <a:pt x="9588" y="10181"/>
                </a:lnTo>
                <a:lnTo>
                  <a:pt x="9575" y="10189"/>
                </a:lnTo>
                <a:lnTo>
                  <a:pt x="9569" y="10197"/>
                </a:lnTo>
                <a:lnTo>
                  <a:pt x="9558" y="10196"/>
                </a:lnTo>
                <a:lnTo>
                  <a:pt x="9545" y="10220"/>
                </a:lnTo>
                <a:lnTo>
                  <a:pt x="9543" y="10281"/>
                </a:lnTo>
                <a:lnTo>
                  <a:pt x="9528" y="10314"/>
                </a:lnTo>
                <a:lnTo>
                  <a:pt x="9525" y="10360"/>
                </a:lnTo>
                <a:lnTo>
                  <a:pt x="9516" y="10390"/>
                </a:lnTo>
                <a:lnTo>
                  <a:pt x="9485" y="10438"/>
                </a:lnTo>
                <a:lnTo>
                  <a:pt x="9478" y="10439"/>
                </a:lnTo>
                <a:lnTo>
                  <a:pt x="9464" y="10456"/>
                </a:lnTo>
                <a:lnTo>
                  <a:pt x="9439" y="10470"/>
                </a:lnTo>
                <a:lnTo>
                  <a:pt x="9420" y="10504"/>
                </a:lnTo>
                <a:lnTo>
                  <a:pt x="9413" y="10504"/>
                </a:lnTo>
                <a:lnTo>
                  <a:pt x="9386" y="10534"/>
                </a:lnTo>
                <a:lnTo>
                  <a:pt x="9370" y="10543"/>
                </a:lnTo>
                <a:lnTo>
                  <a:pt x="9360" y="10568"/>
                </a:lnTo>
                <a:lnTo>
                  <a:pt x="9329" y="10605"/>
                </a:lnTo>
                <a:lnTo>
                  <a:pt x="9340" y="10644"/>
                </a:lnTo>
                <a:lnTo>
                  <a:pt x="9338" y="10672"/>
                </a:lnTo>
                <a:lnTo>
                  <a:pt x="9311" y="10713"/>
                </a:lnTo>
                <a:lnTo>
                  <a:pt x="9294" y="10773"/>
                </a:lnTo>
                <a:lnTo>
                  <a:pt x="9293" y="10798"/>
                </a:lnTo>
                <a:lnTo>
                  <a:pt x="9304" y="10836"/>
                </a:lnTo>
                <a:lnTo>
                  <a:pt x="9295" y="10878"/>
                </a:lnTo>
                <a:lnTo>
                  <a:pt x="9301" y="10887"/>
                </a:lnTo>
                <a:lnTo>
                  <a:pt x="9309" y="10904"/>
                </a:lnTo>
                <a:lnTo>
                  <a:pt x="9304" y="10936"/>
                </a:lnTo>
                <a:lnTo>
                  <a:pt x="9262" y="11017"/>
                </a:lnTo>
                <a:lnTo>
                  <a:pt x="9257" y="11049"/>
                </a:lnTo>
                <a:lnTo>
                  <a:pt x="9238" y="11084"/>
                </a:lnTo>
                <a:lnTo>
                  <a:pt x="9216" y="11087"/>
                </a:lnTo>
                <a:lnTo>
                  <a:pt x="9169" y="11159"/>
                </a:lnTo>
                <a:lnTo>
                  <a:pt x="9104" y="11179"/>
                </a:lnTo>
                <a:lnTo>
                  <a:pt x="9087" y="11217"/>
                </a:lnTo>
                <a:lnTo>
                  <a:pt x="9061" y="11279"/>
                </a:lnTo>
                <a:lnTo>
                  <a:pt x="9061" y="11324"/>
                </a:lnTo>
                <a:lnTo>
                  <a:pt x="9049" y="11324"/>
                </a:lnTo>
                <a:lnTo>
                  <a:pt x="9002" y="11366"/>
                </a:lnTo>
                <a:lnTo>
                  <a:pt x="8998" y="11388"/>
                </a:lnTo>
                <a:lnTo>
                  <a:pt x="8979" y="11406"/>
                </a:lnTo>
                <a:lnTo>
                  <a:pt x="8985" y="11435"/>
                </a:lnTo>
                <a:lnTo>
                  <a:pt x="8943" y="11537"/>
                </a:lnTo>
                <a:lnTo>
                  <a:pt x="8941" y="11569"/>
                </a:lnTo>
                <a:lnTo>
                  <a:pt x="8909" y="11619"/>
                </a:lnTo>
                <a:lnTo>
                  <a:pt x="8900" y="11628"/>
                </a:lnTo>
                <a:lnTo>
                  <a:pt x="8883" y="11689"/>
                </a:lnTo>
                <a:lnTo>
                  <a:pt x="8884" y="11707"/>
                </a:lnTo>
                <a:lnTo>
                  <a:pt x="8857" y="11767"/>
                </a:lnTo>
                <a:lnTo>
                  <a:pt x="8856" y="11778"/>
                </a:lnTo>
                <a:lnTo>
                  <a:pt x="8864" y="11788"/>
                </a:lnTo>
                <a:lnTo>
                  <a:pt x="8853" y="11796"/>
                </a:lnTo>
                <a:lnTo>
                  <a:pt x="8831" y="11862"/>
                </a:lnTo>
                <a:lnTo>
                  <a:pt x="8823" y="11866"/>
                </a:lnTo>
                <a:lnTo>
                  <a:pt x="8813" y="11883"/>
                </a:lnTo>
                <a:lnTo>
                  <a:pt x="8814" y="11911"/>
                </a:lnTo>
                <a:lnTo>
                  <a:pt x="8807" y="11935"/>
                </a:lnTo>
                <a:lnTo>
                  <a:pt x="8809" y="11973"/>
                </a:lnTo>
                <a:lnTo>
                  <a:pt x="8809" y="11977"/>
                </a:lnTo>
                <a:lnTo>
                  <a:pt x="8802" y="12002"/>
                </a:lnTo>
                <a:lnTo>
                  <a:pt x="8803" y="12046"/>
                </a:lnTo>
                <a:lnTo>
                  <a:pt x="8818" y="12018"/>
                </a:lnTo>
                <a:lnTo>
                  <a:pt x="8824" y="12045"/>
                </a:lnTo>
                <a:lnTo>
                  <a:pt x="8829" y="12050"/>
                </a:lnTo>
                <a:lnTo>
                  <a:pt x="8837" y="12039"/>
                </a:lnTo>
                <a:lnTo>
                  <a:pt x="8857" y="12088"/>
                </a:lnTo>
                <a:lnTo>
                  <a:pt x="8848" y="12103"/>
                </a:lnTo>
                <a:lnTo>
                  <a:pt x="8853" y="12127"/>
                </a:lnTo>
                <a:lnTo>
                  <a:pt x="8849" y="12165"/>
                </a:lnTo>
                <a:lnTo>
                  <a:pt x="8839" y="12165"/>
                </a:lnTo>
                <a:lnTo>
                  <a:pt x="8832" y="12175"/>
                </a:lnTo>
                <a:lnTo>
                  <a:pt x="8851" y="12225"/>
                </a:lnTo>
                <a:lnTo>
                  <a:pt x="8864" y="12342"/>
                </a:lnTo>
                <a:lnTo>
                  <a:pt x="8860" y="12424"/>
                </a:lnTo>
                <a:lnTo>
                  <a:pt x="8843" y="12462"/>
                </a:lnTo>
                <a:lnTo>
                  <a:pt x="8833" y="12533"/>
                </a:lnTo>
                <a:lnTo>
                  <a:pt x="8829" y="12579"/>
                </a:lnTo>
                <a:lnTo>
                  <a:pt x="8826" y="12616"/>
                </a:lnTo>
                <a:lnTo>
                  <a:pt x="8809" y="12669"/>
                </a:lnTo>
                <a:lnTo>
                  <a:pt x="8766" y="12735"/>
                </a:lnTo>
                <a:lnTo>
                  <a:pt x="8789" y="12766"/>
                </a:lnTo>
                <a:lnTo>
                  <a:pt x="8804" y="12809"/>
                </a:lnTo>
                <a:lnTo>
                  <a:pt x="8817" y="12813"/>
                </a:lnTo>
                <a:lnTo>
                  <a:pt x="8817" y="12836"/>
                </a:lnTo>
                <a:lnTo>
                  <a:pt x="8811" y="12838"/>
                </a:lnTo>
                <a:lnTo>
                  <a:pt x="8828" y="12856"/>
                </a:lnTo>
                <a:lnTo>
                  <a:pt x="8819" y="12867"/>
                </a:lnTo>
                <a:lnTo>
                  <a:pt x="8821" y="12877"/>
                </a:lnTo>
                <a:lnTo>
                  <a:pt x="8824" y="12894"/>
                </a:lnTo>
                <a:lnTo>
                  <a:pt x="8841" y="12908"/>
                </a:lnTo>
                <a:lnTo>
                  <a:pt x="8857" y="12901"/>
                </a:lnTo>
                <a:lnTo>
                  <a:pt x="8847" y="12918"/>
                </a:lnTo>
                <a:lnTo>
                  <a:pt x="8828" y="12919"/>
                </a:lnTo>
                <a:lnTo>
                  <a:pt x="8814" y="12889"/>
                </a:lnTo>
                <a:lnTo>
                  <a:pt x="8803" y="12909"/>
                </a:lnTo>
                <a:lnTo>
                  <a:pt x="8810" y="12925"/>
                </a:lnTo>
                <a:lnTo>
                  <a:pt x="8810" y="12960"/>
                </a:lnTo>
                <a:lnTo>
                  <a:pt x="8804" y="12972"/>
                </a:lnTo>
                <a:lnTo>
                  <a:pt x="8807" y="12980"/>
                </a:lnTo>
                <a:lnTo>
                  <a:pt x="8823" y="12967"/>
                </a:lnTo>
                <a:lnTo>
                  <a:pt x="8846" y="12980"/>
                </a:lnTo>
                <a:lnTo>
                  <a:pt x="8831" y="12996"/>
                </a:lnTo>
                <a:lnTo>
                  <a:pt x="8824" y="12992"/>
                </a:lnTo>
                <a:lnTo>
                  <a:pt x="8812" y="12986"/>
                </a:lnTo>
                <a:lnTo>
                  <a:pt x="8817" y="12994"/>
                </a:lnTo>
                <a:lnTo>
                  <a:pt x="8817" y="13016"/>
                </a:lnTo>
                <a:lnTo>
                  <a:pt x="8817" y="13016"/>
                </a:lnTo>
                <a:lnTo>
                  <a:pt x="8823" y="13034"/>
                </a:lnTo>
                <a:lnTo>
                  <a:pt x="8845" y="13035"/>
                </a:lnTo>
                <a:lnTo>
                  <a:pt x="8854" y="13037"/>
                </a:lnTo>
                <a:lnTo>
                  <a:pt x="8842" y="13053"/>
                </a:lnTo>
                <a:lnTo>
                  <a:pt x="8854" y="13073"/>
                </a:lnTo>
                <a:lnTo>
                  <a:pt x="8868" y="13075"/>
                </a:lnTo>
                <a:lnTo>
                  <a:pt x="8872" y="13087"/>
                </a:lnTo>
                <a:lnTo>
                  <a:pt x="8879" y="13090"/>
                </a:lnTo>
                <a:lnTo>
                  <a:pt x="8897" y="13079"/>
                </a:lnTo>
                <a:lnTo>
                  <a:pt x="8913" y="13073"/>
                </a:lnTo>
                <a:lnTo>
                  <a:pt x="8931" y="13090"/>
                </a:lnTo>
                <a:lnTo>
                  <a:pt x="8926" y="13097"/>
                </a:lnTo>
                <a:lnTo>
                  <a:pt x="8892" y="13098"/>
                </a:lnTo>
                <a:lnTo>
                  <a:pt x="8896" y="13107"/>
                </a:lnTo>
                <a:lnTo>
                  <a:pt x="8907" y="13110"/>
                </a:lnTo>
                <a:lnTo>
                  <a:pt x="8913" y="13121"/>
                </a:lnTo>
                <a:lnTo>
                  <a:pt x="8909" y="13132"/>
                </a:lnTo>
                <a:lnTo>
                  <a:pt x="8917" y="13133"/>
                </a:lnTo>
                <a:lnTo>
                  <a:pt x="8901" y="13162"/>
                </a:lnTo>
                <a:lnTo>
                  <a:pt x="8930" y="13156"/>
                </a:lnTo>
                <a:lnTo>
                  <a:pt x="8929" y="13175"/>
                </a:lnTo>
                <a:lnTo>
                  <a:pt x="8932" y="13182"/>
                </a:lnTo>
                <a:lnTo>
                  <a:pt x="8948" y="13174"/>
                </a:lnTo>
                <a:lnTo>
                  <a:pt x="8949" y="13174"/>
                </a:lnTo>
                <a:lnTo>
                  <a:pt x="8960" y="13193"/>
                </a:lnTo>
                <a:lnTo>
                  <a:pt x="8954" y="13236"/>
                </a:lnTo>
                <a:lnTo>
                  <a:pt x="8969" y="13271"/>
                </a:lnTo>
                <a:lnTo>
                  <a:pt x="8984" y="13272"/>
                </a:lnTo>
                <a:lnTo>
                  <a:pt x="8995" y="13279"/>
                </a:lnTo>
                <a:lnTo>
                  <a:pt x="9001" y="13265"/>
                </a:lnTo>
                <a:lnTo>
                  <a:pt x="9012" y="13273"/>
                </a:lnTo>
                <a:lnTo>
                  <a:pt x="9007" y="13282"/>
                </a:lnTo>
                <a:lnTo>
                  <a:pt x="9006" y="13300"/>
                </a:lnTo>
                <a:lnTo>
                  <a:pt x="9012" y="13310"/>
                </a:lnTo>
                <a:lnTo>
                  <a:pt x="9027" y="13311"/>
                </a:lnTo>
                <a:lnTo>
                  <a:pt x="9032" y="13345"/>
                </a:lnTo>
                <a:lnTo>
                  <a:pt x="9050" y="13362"/>
                </a:lnTo>
                <a:lnTo>
                  <a:pt x="9060" y="13375"/>
                </a:lnTo>
                <a:lnTo>
                  <a:pt x="9061" y="13376"/>
                </a:lnTo>
                <a:lnTo>
                  <a:pt x="9054" y="13398"/>
                </a:lnTo>
                <a:lnTo>
                  <a:pt x="9053" y="13415"/>
                </a:lnTo>
                <a:lnTo>
                  <a:pt x="9062" y="13424"/>
                </a:lnTo>
                <a:lnTo>
                  <a:pt x="9053" y="13453"/>
                </a:lnTo>
                <a:lnTo>
                  <a:pt x="9058" y="13471"/>
                </a:lnTo>
                <a:lnTo>
                  <a:pt x="9071" y="13474"/>
                </a:lnTo>
                <a:lnTo>
                  <a:pt x="9078" y="13510"/>
                </a:lnTo>
                <a:lnTo>
                  <a:pt x="9078" y="13536"/>
                </a:lnTo>
                <a:lnTo>
                  <a:pt x="9093" y="13563"/>
                </a:lnTo>
                <a:lnTo>
                  <a:pt x="9106" y="13555"/>
                </a:lnTo>
                <a:lnTo>
                  <a:pt x="9107" y="13560"/>
                </a:lnTo>
                <a:lnTo>
                  <a:pt x="9101" y="13580"/>
                </a:lnTo>
                <a:lnTo>
                  <a:pt x="9110" y="13593"/>
                </a:lnTo>
                <a:lnTo>
                  <a:pt x="9119" y="13612"/>
                </a:lnTo>
                <a:lnTo>
                  <a:pt x="9116" y="13625"/>
                </a:lnTo>
                <a:lnTo>
                  <a:pt x="9131" y="13632"/>
                </a:lnTo>
                <a:lnTo>
                  <a:pt x="9167" y="13663"/>
                </a:lnTo>
                <a:lnTo>
                  <a:pt x="9192" y="13663"/>
                </a:lnTo>
                <a:lnTo>
                  <a:pt x="9203" y="13673"/>
                </a:lnTo>
                <a:lnTo>
                  <a:pt x="9198" y="13689"/>
                </a:lnTo>
                <a:lnTo>
                  <a:pt x="9209" y="13698"/>
                </a:lnTo>
                <a:lnTo>
                  <a:pt x="9226" y="13739"/>
                </a:lnTo>
                <a:lnTo>
                  <a:pt x="9236" y="13740"/>
                </a:lnTo>
                <a:lnTo>
                  <a:pt x="9261" y="13768"/>
                </a:lnTo>
                <a:lnTo>
                  <a:pt x="9262" y="13768"/>
                </a:lnTo>
                <a:lnTo>
                  <a:pt x="9264" y="13771"/>
                </a:lnTo>
                <a:lnTo>
                  <a:pt x="9306" y="13842"/>
                </a:lnTo>
                <a:lnTo>
                  <a:pt x="9320" y="13844"/>
                </a:lnTo>
                <a:lnTo>
                  <a:pt x="9372" y="13909"/>
                </a:lnTo>
                <a:lnTo>
                  <a:pt x="9439" y="13950"/>
                </a:lnTo>
                <a:lnTo>
                  <a:pt x="9445" y="13953"/>
                </a:lnTo>
                <a:lnTo>
                  <a:pt x="9468" y="13919"/>
                </a:lnTo>
                <a:lnTo>
                  <a:pt x="9483" y="13919"/>
                </a:lnTo>
                <a:lnTo>
                  <a:pt x="9488" y="13908"/>
                </a:lnTo>
                <a:lnTo>
                  <a:pt x="9535" y="13879"/>
                </a:lnTo>
                <a:lnTo>
                  <a:pt x="9535" y="13868"/>
                </a:lnTo>
                <a:lnTo>
                  <a:pt x="9561" y="13862"/>
                </a:lnTo>
                <a:lnTo>
                  <a:pt x="9650" y="13861"/>
                </a:lnTo>
                <a:lnTo>
                  <a:pt x="9684" y="13843"/>
                </a:lnTo>
                <a:lnTo>
                  <a:pt x="9715" y="13868"/>
                </a:lnTo>
                <a:lnTo>
                  <a:pt x="9718" y="13839"/>
                </a:lnTo>
                <a:lnTo>
                  <a:pt x="9731" y="13834"/>
                </a:lnTo>
                <a:lnTo>
                  <a:pt x="9740" y="13864"/>
                </a:lnTo>
                <a:lnTo>
                  <a:pt x="9744" y="13874"/>
                </a:lnTo>
                <a:lnTo>
                  <a:pt x="9780" y="13883"/>
                </a:lnTo>
                <a:lnTo>
                  <a:pt x="9807" y="13903"/>
                </a:lnTo>
                <a:lnTo>
                  <a:pt x="9865" y="13856"/>
                </a:lnTo>
                <a:lnTo>
                  <a:pt x="9906" y="13850"/>
                </a:lnTo>
                <a:lnTo>
                  <a:pt x="9941" y="13800"/>
                </a:lnTo>
                <a:lnTo>
                  <a:pt x="9973" y="13774"/>
                </a:lnTo>
                <a:lnTo>
                  <a:pt x="10010" y="13766"/>
                </a:lnTo>
                <a:lnTo>
                  <a:pt x="10015" y="13765"/>
                </a:lnTo>
                <a:lnTo>
                  <a:pt x="10052" y="13727"/>
                </a:lnTo>
                <a:lnTo>
                  <a:pt x="10059" y="13728"/>
                </a:lnTo>
                <a:lnTo>
                  <a:pt x="10083" y="13734"/>
                </a:lnTo>
                <a:lnTo>
                  <a:pt x="10129" y="13707"/>
                </a:lnTo>
                <a:lnTo>
                  <a:pt x="10132" y="13708"/>
                </a:lnTo>
                <a:lnTo>
                  <a:pt x="10158" y="13717"/>
                </a:lnTo>
                <a:lnTo>
                  <a:pt x="10180" y="13703"/>
                </a:lnTo>
                <a:lnTo>
                  <a:pt x="10229" y="13747"/>
                </a:lnTo>
                <a:lnTo>
                  <a:pt x="10257" y="13792"/>
                </a:lnTo>
                <a:lnTo>
                  <a:pt x="10273" y="13847"/>
                </a:lnTo>
                <a:lnTo>
                  <a:pt x="10273" y="13883"/>
                </a:lnTo>
                <a:lnTo>
                  <a:pt x="10282" y="13891"/>
                </a:lnTo>
                <a:lnTo>
                  <a:pt x="10290" y="13930"/>
                </a:lnTo>
                <a:lnTo>
                  <a:pt x="10307" y="13957"/>
                </a:lnTo>
                <a:lnTo>
                  <a:pt x="10332" y="13968"/>
                </a:lnTo>
                <a:lnTo>
                  <a:pt x="10397" y="13962"/>
                </a:lnTo>
                <a:lnTo>
                  <a:pt x="10410" y="13948"/>
                </a:lnTo>
                <a:lnTo>
                  <a:pt x="10420" y="13955"/>
                </a:lnTo>
                <a:lnTo>
                  <a:pt x="10451" y="13936"/>
                </a:lnTo>
                <a:lnTo>
                  <a:pt x="10461" y="13944"/>
                </a:lnTo>
                <a:lnTo>
                  <a:pt x="10479" y="13938"/>
                </a:lnTo>
                <a:lnTo>
                  <a:pt x="10485" y="13906"/>
                </a:lnTo>
                <a:lnTo>
                  <a:pt x="10497" y="13928"/>
                </a:lnTo>
                <a:lnTo>
                  <a:pt x="10503" y="13923"/>
                </a:lnTo>
                <a:lnTo>
                  <a:pt x="10503" y="13923"/>
                </a:lnTo>
                <a:lnTo>
                  <a:pt x="10512" y="13930"/>
                </a:lnTo>
                <a:lnTo>
                  <a:pt x="10523" y="13921"/>
                </a:lnTo>
                <a:lnTo>
                  <a:pt x="10531" y="13991"/>
                </a:lnTo>
                <a:lnTo>
                  <a:pt x="10543" y="13993"/>
                </a:lnTo>
                <a:lnTo>
                  <a:pt x="10549" y="14005"/>
                </a:lnTo>
                <a:lnTo>
                  <a:pt x="10569" y="13991"/>
                </a:lnTo>
                <a:lnTo>
                  <a:pt x="10579" y="14018"/>
                </a:lnTo>
                <a:lnTo>
                  <a:pt x="10574" y="14033"/>
                </a:lnTo>
                <a:lnTo>
                  <a:pt x="10574" y="14064"/>
                </a:lnTo>
                <a:lnTo>
                  <a:pt x="10587" y="14093"/>
                </a:lnTo>
                <a:lnTo>
                  <a:pt x="10589" y="14137"/>
                </a:lnTo>
                <a:lnTo>
                  <a:pt x="10580" y="14177"/>
                </a:lnTo>
                <a:lnTo>
                  <a:pt x="10590" y="14194"/>
                </a:lnTo>
                <a:lnTo>
                  <a:pt x="10579" y="14212"/>
                </a:lnTo>
                <a:lnTo>
                  <a:pt x="10577" y="14216"/>
                </a:lnTo>
                <a:lnTo>
                  <a:pt x="10582" y="14236"/>
                </a:lnTo>
                <a:lnTo>
                  <a:pt x="10560" y="14277"/>
                </a:lnTo>
                <a:lnTo>
                  <a:pt x="10543" y="14331"/>
                </a:lnTo>
                <a:lnTo>
                  <a:pt x="10560" y="14345"/>
                </a:lnTo>
                <a:lnTo>
                  <a:pt x="10560" y="14352"/>
                </a:lnTo>
                <a:lnTo>
                  <a:pt x="10559" y="14379"/>
                </a:lnTo>
                <a:lnTo>
                  <a:pt x="10545" y="14382"/>
                </a:lnTo>
                <a:lnTo>
                  <a:pt x="10558" y="14418"/>
                </a:lnTo>
                <a:lnTo>
                  <a:pt x="10579" y="14427"/>
                </a:lnTo>
                <a:lnTo>
                  <a:pt x="10549" y="14439"/>
                </a:lnTo>
                <a:lnTo>
                  <a:pt x="10542" y="14426"/>
                </a:lnTo>
                <a:lnTo>
                  <a:pt x="10540" y="14458"/>
                </a:lnTo>
                <a:lnTo>
                  <a:pt x="10537" y="14520"/>
                </a:lnTo>
                <a:lnTo>
                  <a:pt x="10524" y="14538"/>
                </a:lnTo>
                <a:lnTo>
                  <a:pt x="10508" y="14529"/>
                </a:lnTo>
                <a:lnTo>
                  <a:pt x="10507" y="14541"/>
                </a:lnTo>
                <a:lnTo>
                  <a:pt x="10521" y="14591"/>
                </a:lnTo>
                <a:lnTo>
                  <a:pt x="10529" y="14601"/>
                </a:lnTo>
                <a:lnTo>
                  <a:pt x="10529" y="14619"/>
                </a:lnTo>
                <a:lnTo>
                  <a:pt x="10541" y="14646"/>
                </a:lnTo>
                <a:lnTo>
                  <a:pt x="10541" y="14680"/>
                </a:lnTo>
                <a:lnTo>
                  <a:pt x="10551" y="14697"/>
                </a:lnTo>
                <a:lnTo>
                  <a:pt x="10558" y="14724"/>
                </a:lnTo>
                <a:lnTo>
                  <a:pt x="10575" y="14748"/>
                </a:lnTo>
                <a:lnTo>
                  <a:pt x="10570" y="14754"/>
                </a:lnTo>
                <a:lnTo>
                  <a:pt x="10589" y="14787"/>
                </a:lnTo>
                <a:lnTo>
                  <a:pt x="10619" y="14828"/>
                </a:lnTo>
                <a:lnTo>
                  <a:pt x="10625" y="14853"/>
                </a:lnTo>
                <a:lnTo>
                  <a:pt x="10650" y="14872"/>
                </a:lnTo>
                <a:lnTo>
                  <a:pt x="10652" y="14891"/>
                </a:lnTo>
                <a:lnTo>
                  <a:pt x="10664" y="14899"/>
                </a:lnTo>
                <a:lnTo>
                  <a:pt x="10667" y="14904"/>
                </a:lnTo>
                <a:lnTo>
                  <a:pt x="10680" y="14926"/>
                </a:lnTo>
                <a:lnTo>
                  <a:pt x="10685" y="14940"/>
                </a:lnTo>
                <a:lnTo>
                  <a:pt x="10705" y="14962"/>
                </a:lnTo>
                <a:lnTo>
                  <a:pt x="10706" y="14982"/>
                </a:lnTo>
                <a:lnTo>
                  <a:pt x="10716" y="15002"/>
                </a:lnTo>
                <a:lnTo>
                  <a:pt x="10716" y="15025"/>
                </a:lnTo>
                <a:lnTo>
                  <a:pt x="10723" y="15039"/>
                </a:lnTo>
                <a:lnTo>
                  <a:pt x="10732" y="15054"/>
                </a:lnTo>
                <a:lnTo>
                  <a:pt x="10736" y="15086"/>
                </a:lnTo>
                <a:lnTo>
                  <a:pt x="10729" y="15110"/>
                </a:lnTo>
                <a:lnTo>
                  <a:pt x="10732" y="15124"/>
                </a:lnTo>
                <a:lnTo>
                  <a:pt x="10736" y="15137"/>
                </a:lnTo>
                <a:lnTo>
                  <a:pt x="10755" y="15138"/>
                </a:lnTo>
                <a:lnTo>
                  <a:pt x="10763" y="15148"/>
                </a:lnTo>
                <a:lnTo>
                  <a:pt x="10744" y="15166"/>
                </a:lnTo>
                <a:lnTo>
                  <a:pt x="10751" y="15181"/>
                </a:lnTo>
                <a:lnTo>
                  <a:pt x="10751" y="15197"/>
                </a:lnTo>
                <a:lnTo>
                  <a:pt x="10788" y="15268"/>
                </a:lnTo>
                <a:lnTo>
                  <a:pt x="10790" y="15356"/>
                </a:lnTo>
                <a:lnTo>
                  <a:pt x="10810" y="15404"/>
                </a:lnTo>
                <a:lnTo>
                  <a:pt x="10807" y="15449"/>
                </a:lnTo>
                <a:lnTo>
                  <a:pt x="10785" y="15495"/>
                </a:lnTo>
                <a:lnTo>
                  <a:pt x="10798" y="15506"/>
                </a:lnTo>
                <a:lnTo>
                  <a:pt x="10798" y="15547"/>
                </a:lnTo>
                <a:lnTo>
                  <a:pt x="10808" y="15575"/>
                </a:lnTo>
                <a:lnTo>
                  <a:pt x="10808" y="15604"/>
                </a:lnTo>
                <a:lnTo>
                  <a:pt x="10834" y="15674"/>
                </a:lnTo>
                <a:lnTo>
                  <a:pt x="10832" y="15693"/>
                </a:lnTo>
                <a:lnTo>
                  <a:pt x="10841" y="15710"/>
                </a:lnTo>
                <a:lnTo>
                  <a:pt x="10841" y="15810"/>
                </a:lnTo>
                <a:lnTo>
                  <a:pt x="10814" y="15894"/>
                </a:lnTo>
                <a:lnTo>
                  <a:pt x="10806" y="15894"/>
                </a:lnTo>
                <a:lnTo>
                  <a:pt x="10776" y="15932"/>
                </a:lnTo>
                <a:lnTo>
                  <a:pt x="10775" y="15960"/>
                </a:lnTo>
                <a:lnTo>
                  <a:pt x="10738" y="16015"/>
                </a:lnTo>
                <a:lnTo>
                  <a:pt x="10737" y="16053"/>
                </a:lnTo>
                <a:lnTo>
                  <a:pt x="10731" y="16061"/>
                </a:lnTo>
                <a:lnTo>
                  <a:pt x="10731" y="16152"/>
                </a:lnTo>
                <a:lnTo>
                  <a:pt x="10715" y="16189"/>
                </a:lnTo>
                <a:lnTo>
                  <a:pt x="10711" y="16232"/>
                </a:lnTo>
                <a:lnTo>
                  <a:pt x="10693" y="16269"/>
                </a:lnTo>
                <a:lnTo>
                  <a:pt x="10693" y="16311"/>
                </a:lnTo>
                <a:lnTo>
                  <a:pt x="10689" y="16347"/>
                </a:lnTo>
                <a:lnTo>
                  <a:pt x="10690" y="16402"/>
                </a:lnTo>
                <a:lnTo>
                  <a:pt x="10687" y="16438"/>
                </a:lnTo>
                <a:lnTo>
                  <a:pt x="10688" y="16450"/>
                </a:lnTo>
                <a:lnTo>
                  <a:pt x="10691" y="16546"/>
                </a:lnTo>
                <a:lnTo>
                  <a:pt x="10731" y="16615"/>
                </a:lnTo>
                <a:lnTo>
                  <a:pt x="10753" y="16677"/>
                </a:lnTo>
                <a:lnTo>
                  <a:pt x="10786" y="16803"/>
                </a:lnTo>
                <a:lnTo>
                  <a:pt x="10791" y="16854"/>
                </a:lnTo>
                <a:lnTo>
                  <a:pt x="10825" y="16935"/>
                </a:lnTo>
                <a:lnTo>
                  <a:pt x="10825" y="16966"/>
                </a:lnTo>
                <a:lnTo>
                  <a:pt x="10861" y="17053"/>
                </a:lnTo>
                <a:lnTo>
                  <a:pt x="10861" y="17100"/>
                </a:lnTo>
                <a:lnTo>
                  <a:pt x="10852" y="17107"/>
                </a:lnTo>
                <a:lnTo>
                  <a:pt x="10862" y="17165"/>
                </a:lnTo>
                <a:lnTo>
                  <a:pt x="10864" y="17253"/>
                </a:lnTo>
                <a:lnTo>
                  <a:pt x="10884" y="17342"/>
                </a:lnTo>
                <a:lnTo>
                  <a:pt x="10882" y="17390"/>
                </a:lnTo>
                <a:lnTo>
                  <a:pt x="10888" y="17423"/>
                </a:lnTo>
                <a:lnTo>
                  <a:pt x="10878" y="17433"/>
                </a:lnTo>
                <a:lnTo>
                  <a:pt x="10886" y="17450"/>
                </a:lnTo>
                <a:lnTo>
                  <a:pt x="10891" y="17510"/>
                </a:lnTo>
                <a:lnTo>
                  <a:pt x="10900" y="17518"/>
                </a:lnTo>
                <a:lnTo>
                  <a:pt x="10906" y="17538"/>
                </a:lnTo>
                <a:lnTo>
                  <a:pt x="10899" y="17547"/>
                </a:lnTo>
                <a:lnTo>
                  <a:pt x="10899" y="17570"/>
                </a:lnTo>
                <a:lnTo>
                  <a:pt x="10910" y="17590"/>
                </a:lnTo>
                <a:lnTo>
                  <a:pt x="10911" y="17634"/>
                </a:lnTo>
                <a:lnTo>
                  <a:pt x="10923" y="17662"/>
                </a:lnTo>
                <a:lnTo>
                  <a:pt x="10940" y="17716"/>
                </a:lnTo>
                <a:lnTo>
                  <a:pt x="10956" y="17744"/>
                </a:lnTo>
                <a:lnTo>
                  <a:pt x="10960" y="17759"/>
                </a:lnTo>
                <a:lnTo>
                  <a:pt x="10983" y="17787"/>
                </a:lnTo>
                <a:lnTo>
                  <a:pt x="10983" y="17788"/>
                </a:lnTo>
                <a:lnTo>
                  <a:pt x="10987" y="17825"/>
                </a:lnTo>
                <a:lnTo>
                  <a:pt x="11009" y="17851"/>
                </a:lnTo>
                <a:lnTo>
                  <a:pt x="11023" y="17921"/>
                </a:lnTo>
                <a:lnTo>
                  <a:pt x="11022" y="17952"/>
                </a:lnTo>
                <a:lnTo>
                  <a:pt x="11037" y="18015"/>
                </a:lnTo>
                <a:lnTo>
                  <a:pt x="11045" y="18081"/>
                </a:lnTo>
                <a:lnTo>
                  <a:pt x="11064" y="18123"/>
                </a:lnTo>
                <a:lnTo>
                  <a:pt x="11065" y="18148"/>
                </a:lnTo>
                <a:lnTo>
                  <a:pt x="11084" y="18202"/>
                </a:lnTo>
                <a:lnTo>
                  <a:pt x="11083" y="18219"/>
                </a:lnTo>
                <a:lnTo>
                  <a:pt x="11090" y="18257"/>
                </a:lnTo>
                <a:lnTo>
                  <a:pt x="11086" y="18292"/>
                </a:lnTo>
                <a:lnTo>
                  <a:pt x="11078" y="18307"/>
                </a:lnTo>
                <a:lnTo>
                  <a:pt x="11072" y="18307"/>
                </a:lnTo>
                <a:lnTo>
                  <a:pt x="11066" y="18295"/>
                </a:lnTo>
                <a:lnTo>
                  <a:pt x="11058" y="18306"/>
                </a:lnTo>
                <a:lnTo>
                  <a:pt x="11058" y="18335"/>
                </a:lnTo>
                <a:lnTo>
                  <a:pt x="11069" y="18365"/>
                </a:lnTo>
                <a:lnTo>
                  <a:pt x="11081" y="18383"/>
                </a:lnTo>
                <a:lnTo>
                  <a:pt x="11093" y="18419"/>
                </a:lnTo>
                <a:lnTo>
                  <a:pt x="11083" y="18444"/>
                </a:lnTo>
                <a:lnTo>
                  <a:pt x="11086" y="18473"/>
                </a:lnTo>
                <a:lnTo>
                  <a:pt x="11082" y="18492"/>
                </a:lnTo>
                <a:lnTo>
                  <a:pt x="11082" y="18515"/>
                </a:lnTo>
                <a:lnTo>
                  <a:pt x="11091" y="18526"/>
                </a:lnTo>
                <a:lnTo>
                  <a:pt x="11090" y="18505"/>
                </a:lnTo>
                <a:lnTo>
                  <a:pt x="11101" y="18489"/>
                </a:lnTo>
                <a:lnTo>
                  <a:pt x="11117" y="18493"/>
                </a:lnTo>
                <a:lnTo>
                  <a:pt x="11121" y="18517"/>
                </a:lnTo>
                <a:lnTo>
                  <a:pt x="11115" y="18525"/>
                </a:lnTo>
                <a:lnTo>
                  <a:pt x="11121" y="18529"/>
                </a:lnTo>
                <a:lnTo>
                  <a:pt x="11131" y="18521"/>
                </a:lnTo>
                <a:lnTo>
                  <a:pt x="11144" y="18532"/>
                </a:lnTo>
                <a:lnTo>
                  <a:pt x="11145" y="18560"/>
                </a:lnTo>
                <a:lnTo>
                  <a:pt x="11151" y="18553"/>
                </a:lnTo>
                <a:lnTo>
                  <a:pt x="11185" y="18579"/>
                </a:lnTo>
                <a:lnTo>
                  <a:pt x="11191" y="18574"/>
                </a:lnTo>
                <a:lnTo>
                  <a:pt x="11199" y="18578"/>
                </a:lnTo>
                <a:lnTo>
                  <a:pt x="11203" y="18562"/>
                </a:lnTo>
                <a:lnTo>
                  <a:pt x="11215" y="18558"/>
                </a:lnTo>
                <a:lnTo>
                  <a:pt x="11230" y="18531"/>
                </a:lnTo>
                <a:lnTo>
                  <a:pt x="11246" y="18537"/>
                </a:lnTo>
                <a:lnTo>
                  <a:pt x="11249" y="18528"/>
                </a:lnTo>
                <a:lnTo>
                  <a:pt x="11266" y="18527"/>
                </a:lnTo>
                <a:lnTo>
                  <a:pt x="11286" y="18539"/>
                </a:lnTo>
                <a:lnTo>
                  <a:pt x="11296" y="18531"/>
                </a:lnTo>
                <a:lnTo>
                  <a:pt x="11312" y="18529"/>
                </a:lnTo>
                <a:lnTo>
                  <a:pt x="11316" y="18520"/>
                </a:lnTo>
                <a:lnTo>
                  <a:pt x="11324" y="18510"/>
                </a:lnTo>
                <a:lnTo>
                  <a:pt x="11332" y="18506"/>
                </a:lnTo>
                <a:lnTo>
                  <a:pt x="11339" y="18512"/>
                </a:lnTo>
                <a:lnTo>
                  <a:pt x="11342" y="18493"/>
                </a:lnTo>
                <a:lnTo>
                  <a:pt x="11353" y="18485"/>
                </a:lnTo>
                <a:lnTo>
                  <a:pt x="11389" y="18485"/>
                </a:lnTo>
                <a:lnTo>
                  <a:pt x="11405" y="18499"/>
                </a:lnTo>
                <a:lnTo>
                  <a:pt x="11416" y="18493"/>
                </a:lnTo>
                <a:lnTo>
                  <a:pt x="11416" y="18485"/>
                </a:lnTo>
                <a:lnTo>
                  <a:pt x="11436" y="18478"/>
                </a:lnTo>
                <a:lnTo>
                  <a:pt x="11467" y="18491"/>
                </a:lnTo>
                <a:lnTo>
                  <a:pt x="11477" y="18503"/>
                </a:lnTo>
                <a:lnTo>
                  <a:pt x="11509" y="18514"/>
                </a:lnTo>
                <a:lnTo>
                  <a:pt x="11513" y="18508"/>
                </a:lnTo>
                <a:lnTo>
                  <a:pt x="11509" y="18493"/>
                </a:lnTo>
                <a:lnTo>
                  <a:pt x="11519" y="18477"/>
                </a:lnTo>
                <a:lnTo>
                  <a:pt x="11530" y="18479"/>
                </a:lnTo>
                <a:lnTo>
                  <a:pt x="11544" y="18491"/>
                </a:lnTo>
                <a:lnTo>
                  <a:pt x="11567" y="18490"/>
                </a:lnTo>
                <a:lnTo>
                  <a:pt x="11568" y="18484"/>
                </a:lnTo>
                <a:lnTo>
                  <a:pt x="11558" y="18470"/>
                </a:lnTo>
                <a:lnTo>
                  <a:pt x="11565" y="18449"/>
                </a:lnTo>
                <a:lnTo>
                  <a:pt x="11582" y="18440"/>
                </a:lnTo>
                <a:lnTo>
                  <a:pt x="11603" y="18439"/>
                </a:lnTo>
                <a:lnTo>
                  <a:pt x="11610" y="18448"/>
                </a:lnTo>
                <a:lnTo>
                  <a:pt x="11625" y="18446"/>
                </a:lnTo>
                <a:lnTo>
                  <a:pt x="11640" y="18431"/>
                </a:lnTo>
                <a:lnTo>
                  <a:pt x="11666" y="18419"/>
                </a:lnTo>
                <a:lnTo>
                  <a:pt x="11666" y="18412"/>
                </a:lnTo>
                <a:lnTo>
                  <a:pt x="11682" y="18404"/>
                </a:lnTo>
                <a:lnTo>
                  <a:pt x="11692" y="18385"/>
                </a:lnTo>
                <a:lnTo>
                  <a:pt x="11738" y="18335"/>
                </a:lnTo>
                <a:lnTo>
                  <a:pt x="11750" y="18314"/>
                </a:lnTo>
                <a:lnTo>
                  <a:pt x="11750" y="18308"/>
                </a:lnTo>
                <a:lnTo>
                  <a:pt x="11758" y="18305"/>
                </a:lnTo>
                <a:lnTo>
                  <a:pt x="11829" y="18188"/>
                </a:lnTo>
                <a:lnTo>
                  <a:pt x="11832" y="18179"/>
                </a:lnTo>
                <a:lnTo>
                  <a:pt x="11839" y="18179"/>
                </a:lnTo>
                <a:lnTo>
                  <a:pt x="11851" y="18155"/>
                </a:lnTo>
                <a:lnTo>
                  <a:pt x="11863" y="18146"/>
                </a:lnTo>
                <a:lnTo>
                  <a:pt x="11867" y="18114"/>
                </a:lnTo>
                <a:lnTo>
                  <a:pt x="11888" y="18080"/>
                </a:lnTo>
                <a:lnTo>
                  <a:pt x="11916" y="18001"/>
                </a:lnTo>
                <a:lnTo>
                  <a:pt x="11926" y="17967"/>
                </a:lnTo>
                <a:lnTo>
                  <a:pt x="11939" y="17966"/>
                </a:lnTo>
                <a:lnTo>
                  <a:pt x="11947" y="17942"/>
                </a:lnTo>
                <a:lnTo>
                  <a:pt x="11947" y="17931"/>
                </a:lnTo>
                <a:lnTo>
                  <a:pt x="11960" y="17905"/>
                </a:lnTo>
                <a:lnTo>
                  <a:pt x="11968" y="17878"/>
                </a:lnTo>
                <a:lnTo>
                  <a:pt x="11985" y="17861"/>
                </a:lnTo>
                <a:lnTo>
                  <a:pt x="11991" y="17848"/>
                </a:lnTo>
                <a:lnTo>
                  <a:pt x="12005" y="17837"/>
                </a:lnTo>
                <a:lnTo>
                  <a:pt x="12009" y="17827"/>
                </a:lnTo>
                <a:lnTo>
                  <a:pt x="12015" y="17827"/>
                </a:lnTo>
                <a:lnTo>
                  <a:pt x="12033" y="17790"/>
                </a:lnTo>
                <a:lnTo>
                  <a:pt x="12036" y="17770"/>
                </a:lnTo>
                <a:lnTo>
                  <a:pt x="12046" y="17750"/>
                </a:lnTo>
                <a:lnTo>
                  <a:pt x="12052" y="17707"/>
                </a:lnTo>
                <a:lnTo>
                  <a:pt x="12063" y="17673"/>
                </a:lnTo>
                <a:lnTo>
                  <a:pt x="12065" y="17637"/>
                </a:lnTo>
                <a:lnTo>
                  <a:pt x="12073" y="17596"/>
                </a:lnTo>
                <a:lnTo>
                  <a:pt x="12069" y="17593"/>
                </a:lnTo>
                <a:lnTo>
                  <a:pt x="12077" y="17576"/>
                </a:lnTo>
                <a:lnTo>
                  <a:pt x="12077" y="17570"/>
                </a:lnTo>
                <a:lnTo>
                  <a:pt x="12077" y="17552"/>
                </a:lnTo>
                <a:lnTo>
                  <a:pt x="12084" y="17533"/>
                </a:lnTo>
                <a:lnTo>
                  <a:pt x="12087" y="17502"/>
                </a:lnTo>
                <a:lnTo>
                  <a:pt x="12086" y="17491"/>
                </a:lnTo>
                <a:lnTo>
                  <a:pt x="12082" y="17492"/>
                </a:lnTo>
                <a:lnTo>
                  <a:pt x="12079" y="17511"/>
                </a:lnTo>
                <a:lnTo>
                  <a:pt x="12069" y="17506"/>
                </a:lnTo>
                <a:lnTo>
                  <a:pt x="12063" y="17519"/>
                </a:lnTo>
                <a:lnTo>
                  <a:pt x="12064" y="17499"/>
                </a:lnTo>
                <a:lnTo>
                  <a:pt x="12057" y="17478"/>
                </a:lnTo>
                <a:lnTo>
                  <a:pt x="12055" y="17472"/>
                </a:lnTo>
                <a:lnTo>
                  <a:pt x="12061" y="17465"/>
                </a:lnTo>
                <a:lnTo>
                  <a:pt x="12068" y="17465"/>
                </a:lnTo>
                <a:lnTo>
                  <a:pt x="12073" y="17438"/>
                </a:lnTo>
                <a:lnTo>
                  <a:pt x="12081" y="17426"/>
                </a:lnTo>
                <a:lnTo>
                  <a:pt x="12086" y="17412"/>
                </a:lnTo>
                <a:lnTo>
                  <a:pt x="12104" y="17405"/>
                </a:lnTo>
                <a:lnTo>
                  <a:pt x="12126" y="17369"/>
                </a:lnTo>
                <a:lnTo>
                  <a:pt x="12185" y="17349"/>
                </a:lnTo>
                <a:lnTo>
                  <a:pt x="12229" y="17315"/>
                </a:lnTo>
                <a:lnTo>
                  <a:pt x="12254" y="17271"/>
                </a:lnTo>
                <a:lnTo>
                  <a:pt x="12258" y="17242"/>
                </a:lnTo>
                <a:lnTo>
                  <a:pt x="12266" y="17221"/>
                </a:lnTo>
                <a:lnTo>
                  <a:pt x="12264" y="17208"/>
                </a:lnTo>
                <a:lnTo>
                  <a:pt x="12254" y="17218"/>
                </a:lnTo>
                <a:lnTo>
                  <a:pt x="12251" y="17198"/>
                </a:lnTo>
                <a:lnTo>
                  <a:pt x="12255" y="17198"/>
                </a:lnTo>
                <a:lnTo>
                  <a:pt x="12256" y="17175"/>
                </a:lnTo>
                <a:lnTo>
                  <a:pt x="12262" y="17162"/>
                </a:lnTo>
                <a:lnTo>
                  <a:pt x="12262" y="17143"/>
                </a:lnTo>
                <a:lnTo>
                  <a:pt x="12270" y="17107"/>
                </a:lnTo>
                <a:lnTo>
                  <a:pt x="12267" y="17103"/>
                </a:lnTo>
                <a:lnTo>
                  <a:pt x="12268" y="17072"/>
                </a:lnTo>
                <a:lnTo>
                  <a:pt x="12274" y="17060"/>
                </a:lnTo>
                <a:lnTo>
                  <a:pt x="12275" y="17030"/>
                </a:lnTo>
                <a:lnTo>
                  <a:pt x="12271" y="17030"/>
                </a:lnTo>
                <a:lnTo>
                  <a:pt x="12270" y="17006"/>
                </a:lnTo>
                <a:lnTo>
                  <a:pt x="12263" y="17034"/>
                </a:lnTo>
                <a:lnTo>
                  <a:pt x="12263" y="17053"/>
                </a:lnTo>
                <a:lnTo>
                  <a:pt x="12258" y="17055"/>
                </a:lnTo>
                <a:lnTo>
                  <a:pt x="12254" y="17030"/>
                </a:lnTo>
                <a:lnTo>
                  <a:pt x="12257" y="16959"/>
                </a:lnTo>
                <a:lnTo>
                  <a:pt x="12249" y="16934"/>
                </a:lnTo>
                <a:lnTo>
                  <a:pt x="12249" y="16907"/>
                </a:lnTo>
                <a:lnTo>
                  <a:pt x="12242" y="16887"/>
                </a:lnTo>
                <a:lnTo>
                  <a:pt x="12235" y="16882"/>
                </a:lnTo>
                <a:lnTo>
                  <a:pt x="12244" y="16870"/>
                </a:lnTo>
                <a:lnTo>
                  <a:pt x="12243" y="16855"/>
                </a:lnTo>
                <a:lnTo>
                  <a:pt x="12224" y="16811"/>
                </a:lnTo>
                <a:lnTo>
                  <a:pt x="12231" y="16793"/>
                </a:lnTo>
                <a:lnTo>
                  <a:pt x="12229" y="16776"/>
                </a:lnTo>
                <a:lnTo>
                  <a:pt x="12234" y="16765"/>
                </a:lnTo>
                <a:lnTo>
                  <a:pt x="12235" y="16747"/>
                </a:lnTo>
                <a:lnTo>
                  <a:pt x="12228" y="16734"/>
                </a:lnTo>
                <a:lnTo>
                  <a:pt x="12228" y="16724"/>
                </a:lnTo>
                <a:lnTo>
                  <a:pt x="12235" y="16723"/>
                </a:lnTo>
                <a:lnTo>
                  <a:pt x="12248" y="16736"/>
                </a:lnTo>
                <a:lnTo>
                  <a:pt x="12254" y="16722"/>
                </a:lnTo>
                <a:lnTo>
                  <a:pt x="12271" y="16722"/>
                </a:lnTo>
                <a:lnTo>
                  <a:pt x="12282" y="16707"/>
                </a:lnTo>
                <a:lnTo>
                  <a:pt x="12280" y="16681"/>
                </a:lnTo>
                <a:lnTo>
                  <a:pt x="12316" y="16641"/>
                </a:lnTo>
                <a:lnTo>
                  <a:pt x="12332" y="16640"/>
                </a:lnTo>
                <a:lnTo>
                  <a:pt x="12331" y="16624"/>
                </a:lnTo>
                <a:lnTo>
                  <a:pt x="12338" y="16620"/>
                </a:lnTo>
                <a:lnTo>
                  <a:pt x="12345" y="16610"/>
                </a:lnTo>
                <a:lnTo>
                  <a:pt x="12346" y="16599"/>
                </a:lnTo>
                <a:lnTo>
                  <a:pt x="12373" y="16572"/>
                </a:lnTo>
                <a:lnTo>
                  <a:pt x="12375" y="16555"/>
                </a:lnTo>
                <a:lnTo>
                  <a:pt x="12383" y="16551"/>
                </a:lnTo>
                <a:lnTo>
                  <a:pt x="12386" y="16522"/>
                </a:lnTo>
                <a:lnTo>
                  <a:pt x="12391" y="16540"/>
                </a:lnTo>
                <a:lnTo>
                  <a:pt x="12399" y="16534"/>
                </a:lnTo>
                <a:lnTo>
                  <a:pt x="12415" y="16500"/>
                </a:lnTo>
                <a:lnTo>
                  <a:pt x="12416" y="16486"/>
                </a:lnTo>
                <a:lnTo>
                  <a:pt x="12422" y="16493"/>
                </a:lnTo>
                <a:lnTo>
                  <a:pt x="12450" y="16463"/>
                </a:lnTo>
                <a:lnTo>
                  <a:pt x="12469" y="16447"/>
                </a:lnTo>
                <a:lnTo>
                  <a:pt x="12470" y="16442"/>
                </a:lnTo>
                <a:lnTo>
                  <a:pt x="12486" y="16445"/>
                </a:lnTo>
                <a:lnTo>
                  <a:pt x="12529" y="16406"/>
                </a:lnTo>
                <a:lnTo>
                  <a:pt x="12533" y="16390"/>
                </a:lnTo>
                <a:lnTo>
                  <a:pt x="12540" y="16389"/>
                </a:lnTo>
                <a:lnTo>
                  <a:pt x="12584" y="16348"/>
                </a:lnTo>
                <a:lnTo>
                  <a:pt x="12583" y="16327"/>
                </a:lnTo>
                <a:lnTo>
                  <a:pt x="12595" y="16324"/>
                </a:lnTo>
                <a:lnTo>
                  <a:pt x="12608" y="16293"/>
                </a:lnTo>
                <a:lnTo>
                  <a:pt x="12608" y="16279"/>
                </a:lnTo>
                <a:lnTo>
                  <a:pt x="12623" y="16248"/>
                </a:lnTo>
                <a:lnTo>
                  <a:pt x="12631" y="16245"/>
                </a:lnTo>
                <a:lnTo>
                  <a:pt x="12633" y="16222"/>
                </a:lnTo>
                <a:lnTo>
                  <a:pt x="12639" y="16207"/>
                </a:lnTo>
                <a:lnTo>
                  <a:pt x="12630" y="16206"/>
                </a:lnTo>
                <a:lnTo>
                  <a:pt x="12627" y="16210"/>
                </a:lnTo>
                <a:lnTo>
                  <a:pt x="12625" y="16204"/>
                </a:lnTo>
                <a:lnTo>
                  <a:pt x="12634" y="16187"/>
                </a:lnTo>
                <a:lnTo>
                  <a:pt x="12643" y="16187"/>
                </a:lnTo>
                <a:lnTo>
                  <a:pt x="12645" y="16176"/>
                </a:lnTo>
                <a:lnTo>
                  <a:pt x="12641" y="16166"/>
                </a:lnTo>
                <a:lnTo>
                  <a:pt x="12648" y="16160"/>
                </a:lnTo>
                <a:lnTo>
                  <a:pt x="12655" y="16143"/>
                </a:lnTo>
                <a:lnTo>
                  <a:pt x="12652" y="16099"/>
                </a:lnTo>
                <a:lnTo>
                  <a:pt x="12648" y="16095"/>
                </a:lnTo>
                <a:lnTo>
                  <a:pt x="12635" y="16094"/>
                </a:lnTo>
                <a:lnTo>
                  <a:pt x="12631" y="16086"/>
                </a:lnTo>
                <a:lnTo>
                  <a:pt x="12632" y="16079"/>
                </a:lnTo>
                <a:lnTo>
                  <a:pt x="12642" y="16077"/>
                </a:lnTo>
                <a:lnTo>
                  <a:pt x="12642" y="16026"/>
                </a:lnTo>
                <a:lnTo>
                  <a:pt x="12638" y="16016"/>
                </a:lnTo>
                <a:lnTo>
                  <a:pt x="12641" y="16016"/>
                </a:lnTo>
                <a:lnTo>
                  <a:pt x="12645" y="15960"/>
                </a:lnTo>
                <a:lnTo>
                  <a:pt x="12643" y="15930"/>
                </a:lnTo>
                <a:lnTo>
                  <a:pt x="12650" y="15918"/>
                </a:lnTo>
                <a:lnTo>
                  <a:pt x="12650" y="15889"/>
                </a:lnTo>
                <a:lnTo>
                  <a:pt x="12646" y="15883"/>
                </a:lnTo>
                <a:lnTo>
                  <a:pt x="12646" y="15853"/>
                </a:lnTo>
                <a:lnTo>
                  <a:pt x="12650" y="15847"/>
                </a:lnTo>
                <a:lnTo>
                  <a:pt x="12642" y="15823"/>
                </a:lnTo>
                <a:lnTo>
                  <a:pt x="12639" y="15782"/>
                </a:lnTo>
                <a:lnTo>
                  <a:pt x="12644" y="15773"/>
                </a:lnTo>
                <a:lnTo>
                  <a:pt x="12643" y="15767"/>
                </a:lnTo>
                <a:lnTo>
                  <a:pt x="12641" y="15758"/>
                </a:lnTo>
                <a:lnTo>
                  <a:pt x="12642" y="15746"/>
                </a:lnTo>
                <a:lnTo>
                  <a:pt x="12656" y="15713"/>
                </a:lnTo>
                <a:lnTo>
                  <a:pt x="12652" y="15707"/>
                </a:lnTo>
                <a:lnTo>
                  <a:pt x="12656" y="15694"/>
                </a:lnTo>
                <a:lnTo>
                  <a:pt x="12658" y="15667"/>
                </a:lnTo>
                <a:lnTo>
                  <a:pt x="12654" y="15662"/>
                </a:lnTo>
                <a:lnTo>
                  <a:pt x="12652" y="15660"/>
                </a:lnTo>
                <a:lnTo>
                  <a:pt x="12652" y="15649"/>
                </a:lnTo>
                <a:lnTo>
                  <a:pt x="12637" y="15628"/>
                </a:lnTo>
                <a:lnTo>
                  <a:pt x="12620" y="15624"/>
                </a:lnTo>
                <a:lnTo>
                  <a:pt x="12596" y="15585"/>
                </a:lnTo>
                <a:lnTo>
                  <a:pt x="12598" y="15568"/>
                </a:lnTo>
                <a:lnTo>
                  <a:pt x="12591" y="15534"/>
                </a:lnTo>
                <a:lnTo>
                  <a:pt x="12585" y="15521"/>
                </a:lnTo>
                <a:lnTo>
                  <a:pt x="12591" y="15503"/>
                </a:lnTo>
                <a:lnTo>
                  <a:pt x="12584" y="15491"/>
                </a:lnTo>
                <a:lnTo>
                  <a:pt x="12581" y="15469"/>
                </a:lnTo>
                <a:lnTo>
                  <a:pt x="12577" y="15455"/>
                </a:lnTo>
                <a:lnTo>
                  <a:pt x="12581" y="15454"/>
                </a:lnTo>
                <a:lnTo>
                  <a:pt x="12573" y="15423"/>
                </a:lnTo>
                <a:lnTo>
                  <a:pt x="12571" y="15398"/>
                </a:lnTo>
                <a:lnTo>
                  <a:pt x="12580" y="15385"/>
                </a:lnTo>
                <a:lnTo>
                  <a:pt x="12582" y="15359"/>
                </a:lnTo>
                <a:lnTo>
                  <a:pt x="12572" y="15342"/>
                </a:lnTo>
                <a:lnTo>
                  <a:pt x="12570" y="15300"/>
                </a:lnTo>
                <a:lnTo>
                  <a:pt x="12574" y="15273"/>
                </a:lnTo>
                <a:lnTo>
                  <a:pt x="12583" y="15264"/>
                </a:lnTo>
                <a:lnTo>
                  <a:pt x="12588" y="15267"/>
                </a:lnTo>
                <a:lnTo>
                  <a:pt x="12592" y="15253"/>
                </a:lnTo>
                <a:lnTo>
                  <a:pt x="12583" y="15211"/>
                </a:lnTo>
                <a:lnTo>
                  <a:pt x="12574" y="15214"/>
                </a:lnTo>
                <a:lnTo>
                  <a:pt x="12560" y="15187"/>
                </a:lnTo>
                <a:lnTo>
                  <a:pt x="12541" y="15159"/>
                </a:lnTo>
                <a:lnTo>
                  <a:pt x="12540" y="15133"/>
                </a:lnTo>
                <a:lnTo>
                  <a:pt x="12551" y="15085"/>
                </a:lnTo>
                <a:lnTo>
                  <a:pt x="12566" y="15010"/>
                </a:lnTo>
                <a:lnTo>
                  <a:pt x="12570" y="14999"/>
                </a:lnTo>
                <a:lnTo>
                  <a:pt x="12569" y="14981"/>
                </a:lnTo>
                <a:lnTo>
                  <a:pt x="12566" y="14975"/>
                </a:lnTo>
                <a:lnTo>
                  <a:pt x="12568" y="14975"/>
                </a:lnTo>
                <a:lnTo>
                  <a:pt x="12574" y="14975"/>
                </a:lnTo>
                <a:lnTo>
                  <a:pt x="12588" y="14965"/>
                </a:lnTo>
                <a:lnTo>
                  <a:pt x="12613" y="14905"/>
                </a:lnTo>
                <a:lnTo>
                  <a:pt x="12623" y="14869"/>
                </a:lnTo>
                <a:lnTo>
                  <a:pt x="12623" y="14844"/>
                </a:lnTo>
                <a:lnTo>
                  <a:pt x="12634" y="14821"/>
                </a:lnTo>
                <a:lnTo>
                  <a:pt x="12645" y="14792"/>
                </a:lnTo>
                <a:lnTo>
                  <a:pt x="12641" y="14786"/>
                </a:lnTo>
                <a:lnTo>
                  <a:pt x="12641" y="14773"/>
                </a:lnTo>
                <a:lnTo>
                  <a:pt x="12651" y="14754"/>
                </a:lnTo>
                <a:lnTo>
                  <a:pt x="12652" y="14746"/>
                </a:lnTo>
                <a:lnTo>
                  <a:pt x="12660" y="14741"/>
                </a:lnTo>
                <a:lnTo>
                  <a:pt x="12680" y="14741"/>
                </a:lnTo>
                <a:lnTo>
                  <a:pt x="12692" y="14712"/>
                </a:lnTo>
                <a:lnTo>
                  <a:pt x="12716" y="14698"/>
                </a:lnTo>
                <a:lnTo>
                  <a:pt x="12712" y="14687"/>
                </a:lnTo>
                <a:lnTo>
                  <a:pt x="12719" y="14673"/>
                </a:lnTo>
                <a:lnTo>
                  <a:pt x="12725" y="14670"/>
                </a:lnTo>
                <a:lnTo>
                  <a:pt x="12747" y="14624"/>
                </a:lnTo>
                <a:lnTo>
                  <a:pt x="12748" y="14617"/>
                </a:lnTo>
                <a:lnTo>
                  <a:pt x="12749" y="14612"/>
                </a:lnTo>
                <a:lnTo>
                  <a:pt x="12804" y="14508"/>
                </a:lnTo>
                <a:lnTo>
                  <a:pt x="12810" y="14484"/>
                </a:lnTo>
                <a:lnTo>
                  <a:pt x="12825" y="14461"/>
                </a:lnTo>
                <a:lnTo>
                  <a:pt x="12839" y="14454"/>
                </a:lnTo>
                <a:lnTo>
                  <a:pt x="12844" y="14437"/>
                </a:lnTo>
                <a:lnTo>
                  <a:pt x="12851" y="14433"/>
                </a:lnTo>
                <a:lnTo>
                  <a:pt x="12888" y="14362"/>
                </a:lnTo>
                <a:lnTo>
                  <a:pt x="12899" y="14357"/>
                </a:lnTo>
                <a:lnTo>
                  <a:pt x="12945" y="14276"/>
                </a:lnTo>
                <a:lnTo>
                  <a:pt x="12969" y="14245"/>
                </a:lnTo>
                <a:lnTo>
                  <a:pt x="12988" y="14222"/>
                </a:lnTo>
                <a:lnTo>
                  <a:pt x="13010" y="14215"/>
                </a:lnTo>
                <a:lnTo>
                  <a:pt x="13042" y="14169"/>
                </a:lnTo>
                <a:lnTo>
                  <a:pt x="13117" y="14057"/>
                </a:lnTo>
                <a:lnTo>
                  <a:pt x="13153" y="13984"/>
                </a:lnTo>
                <a:lnTo>
                  <a:pt x="13173" y="13949"/>
                </a:lnTo>
                <a:lnTo>
                  <a:pt x="13178" y="13925"/>
                </a:lnTo>
                <a:lnTo>
                  <a:pt x="13224" y="13820"/>
                </a:lnTo>
                <a:lnTo>
                  <a:pt x="13225" y="13801"/>
                </a:lnTo>
                <a:lnTo>
                  <a:pt x="13249" y="13744"/>
                </a:lnTo>
                <a:lnTo>
                  <a:pt x="13251" y="13708"/>
                </a:lnTo>
                <a:lnTo>
                  <a:pt x="13289" y="13585"/>
                </a:lnTo>
                <a:lnTo>
                  <a:pt x="13298" y="13572"/>
                </a:lnTo>
                <a:lnTo>
                  <a:pt x="13291" y="13556"/>
                </a:lnTo>
                <a:lnTo>
                  <a:pt x="13292" y="13543"/>
                </a:lnTo>
                <a:lnTo>
                  <a:pt x="13307" y="13516"/>
                </a:lnTo>
                <a:lnTo>
                  <a:pt x="13312" y="13517"/>
                </a:lnTo>
                <a:lnTo>
                  <a:pt x="13322" y="13497"/>
                </a:lnTo>
                <a:lnTo>
                  <a:pt x="13338" y="13441"/>
                </a:lnTo>
                <a:lnTo>
                  <a:pt x="13361" y="13386"/>
                </a:lnTo>
                <a:lnTo>
                  <a:pt x="13360" y="13356"/>
                </a:lnTo>
                <a:lnTo>
                  <a:pt x="13365" y="13345"/>
                </a:lnTo>
                <a:lnTo>
                  <a:pt x="13367" y="13317"/>
                </a:lnTo>
                <a:lnTo>
                  <a:pt x="13362" y="13303"/>
                </a:lnTo>
                <a:lnTo>
                  <a:pt x="13372" y="13274"/>
                </a:lnTo>
                <a:lnTo>
                  <a:pt x="13378" y="13272"/>
                </a:lnTo>
                <a:lnTo>
                  <a:pt x="13386" y="13271"/>
                </a:lnTo>
                <a:lnTo>
                  <a:pt x="13388" y="13276"/>
                </a:lnTo>
                <a:lnTo>
                  <a:pt x="13392" y="13272"/>
                </a:lnTo>
                <a:lnTo>
                  <a:pt x="13388" y="13258"/>
                </a:lnTo>
                <a:lnTo>
                  <a:pt x="13384" y="13256"/>
                </a:lnTo>
                <a:lnTo>
                  <a:pt x="13385" y="13262"/>
                </a:lnTo>
                <a:lnTo>
                  <a:pt x="13376" y="13264"/>
                </a:lnTo>
                <a:lnTo>
                  <a:pt x="13381" y="13246"/>
                </a:lnTo>
                <a:lnTo>
                  <a:pt x="13378" y="13227"/>
                </a:lnTo>
                <a:lnTo>
                  <a:pt x="13372" y="13213"/>
                </a:lnTo>
                <a:lnTo>
                  <a:pt x="13378" y="13190"/>
                </a:lnTo>
                <a:lnTo>
                  <a:pt x="13386" y="13180"/>
                </a:lnTo>
                <a:lnTo>
                  <a:pt x="13385" y="13173"/>
                </a:lnTo>
                <a:lnTo>
                  <a:pt x="13376" y="13172"/>
                </a:lnTo>
                <a:lnTo>
                  <a:pt x="13373" y="13162"/>
                </a:lnTo>
                <a:lnTo>
                  <a:pt x="13377" y="13151"/>
                </a:lnTo>
                <a:lnTo>
                  <a:pt x="13378" y="13133"/>
                </a:lnTo>
                <a:lnTo>
                  <a:pt x="13382" y="13115"/>
                </a:lnTo>
                <a:lnTo>
                  <a:pt x="13389" y="13097"/>
                </a:lnTo>
                <a:lnTo>
                  <a:pt x="13386" y="13094"/>
                </a:lnTo>
                <a:lnTo>
                  <a:pt x="13378" y="13095"/>
                </a:lnTo>
                <a:lnTo>
                  <a:pt x="13361" y="13085"/>
                </a:lnTo>
                <a:lnTo>
                  <a:pt x="13353" y="13075"/>
                </a:lnTo>
                <a:lnTo>
                  <a:pt x="13353" y="13081"/>
                </a:lnTo>
                <a:lnTo>
                  <a:pt x="13348" y="13079"/>
                </a:lnTo>
                <a:lnTo>
                  <a:pt x="13339" y="13093"/>
                </a:lnTo>
                <a:lnTo>
                  <a:pt x="13341" y="13096"/>
                </a:lnTo>
                <a:lnTo>
                  <a:pt x="13336" y="13112"/>
                </a:lnTo>
                <a:lnTo>
                  <a:pt x="13334" y="13109"/>
                </a:lnTo>
                <a:lnTo>
                  <a:pt x="13322" y="13129"/>
                </a:lnTo>
                <a:lnTo>
                  <a:pt x="13301" y="13133"/>
                </a:lnTo>
                <a:lnTo>
                  <a:pt x="13299" y="13143"/>
                </a:lnTo>
                <a:lnTo>
                  <a:pt x="13293" y="13134"/>
                </a:lnTo>
                <a:lnTo>
                  <a:pt x="13273" y="13139"/>
                </a:lnTo>
                <a:lnTo>
                  <a:pt x="13261" y="13155"/>
                </a:lnTo>
                <a:lnTo>
                  <a:pt x="13228" y="13166"/>
                </a:lnTo>
                <a:lnTo>
                  <a:pt x="13221" y="13166"/>
                </a:lnTo>
                <a:lnTo>
                  <a:pt x="13215" y="13160"/>
                </a:lnTo>
                <a:lnTo>
                  <a:pt x="13193" y="13162"/>
                </a:lnTo>
                <a:lnTo>
                  <a:pt x="13175" y="13178"/>
                </a:lnTo>
                <a:lnTo>
                  <a:pt x="13156" y="13177"/>
                </a:lnTo>
                <a:lnTo>
                  <a:pt x="13146" y="13182"/>
                </a:lnTo>
                <a:lnTo>
                  <a:pt x="13133" y="13172"/>
                </a:lnTo>
                <a:lnTo>
                  <a:pt x="13120" y="13177"/>
                </a:lnTo>
                <a:lnTo>
                  <a:pt x="13079" y="13219"/>
                </a:lnTo>
                <a:lnTo>
                  <a:pt x="13059" y="13223"/>
                </a:lnTo>
                <a:lnTo>
                  <a:pt x="13046" y="13213"/>
                </a:lnTo>
                <a:lnTo>
                  <a:pt x="13039" y="13216"/>
                </a:lnTo>
                <a:lnTo>
                  <a:pt x="13021" y="13218"/>
                </a:lnTo>
                <a:lnTo>
                  <a:pt x="13017" y="13211"/>
                </a:lnTo>
                <a:lnTo>
                  <a:pt x="13010" y="13212"/>
                </a:lnTo>
                <a:lnTo>
                  <a:pt x="12988" y="13242"/>
                </a:lnTo>
                <a:lnTo>
                  <a:pt x="12977" y="13242"/>
                </a:lnTo>
                <a:lnTo>
                  <a:pt x="12959" y="13261"/>
                </a:lnTo>
                <a:lnTo>
                  <a:pt x="12953" y="13273"/>
                </a:lnTo>
                <a:lnTo>
                  <a:pt x="12934" y="13277"/>
                </a:lnTo>
                <a:lnTo>
                  <a:pt x="12917" y="13270"/>
                </a:lnTo>
                <a:lnTo>
                  <a:pt x="12900" y="13244"/>
                </a:lnTo>
                <a:lnTo>
                  <a:pt x="12894" y="13242"/>
                </a:lnTo>
                <a:lnTo>
                  <a:pt x="12889" y="13224"/>
                </a:lnTo>
                <a:lnTo>
                  <a:pt x="12848" y="13149"/>
                </a:lnTo>
                <a:lnTo>
                  <a:pt x="12844" y="13147"/>
                </a:lnTo>
                <a:lnTo>
                  <a:pt x="12839" y="13133"/>
                </a:lnTo>
                <a:lnTo>
                  <a:pt x="12837" y="13125"/>
                </a:lnTo>
                <a:lnTo>
                  <a:pt x="12820" y="13126"/>
                </a:lnTo>
                <a:lnTo>
                  <a:pt x="12809" y="13133"/>
                </a:lnTo>
                <a:lnTo>
                  <a:pt x="12805" y="13131"/>
                </a:lnTo>
                <a:lnTo>
                  <a:pt x="12797" y="13116"/>
                </a:lnTo>
                <a:lnTo>
                  <a:pt x="12812" y="13116"/>
                </a:lnTo>
                <a:lnTo>
                  <a:pt x="12819" y="13099"/>
                </a:lnTo>
                <a:lnTo>
                  <a:pt x="12828" y="13098"/>
                </a:lnTo>
                <a:lnTo>
                  <a:pt x="12841" y="13075"/>
                </a:lnTo>
                <a:lnTo>
                  <a:pt x="12847" y="13070"/>
                </a:lnTo>
                <a:lnTo>
                  <a:pt x="12845" y="13035"/>
                </a:lnTo>
                <a:lnTo>
                  <a:pt x="12847" y="13024"/>
                </a:lnTo>
                <a:lnTo>
                  <a:pt x="12843" y="13024"/>
                </a:lnTo>
                <a:lnTo>
                  <a:pt x="12827" y="12998"/>
                </a:lnTo>
                <a:lnTo>
                  <a:pt x="12828" y="12990"/>
                </a:lnTo>
                <a:lnTo>
                  <a:pt x="12827" y="12990"/>
                </a:lnTo>
                <a:lnTo>
                  <a:pt x="12824" y="12987"/>
                </a:lnTo>
                <a:lnTo>
                  <a:pt x="12821" y="12980"/>
                </a:lnTo>
                <a:lnTo>
                  <a:pt x="12816" y="12988"/>
                </a:lnTo>
                <a:lnTo>
                  <a:pt x="12809" y="12982"/>
                </a:lnTo>
                <a:lnTo>
                  <a:pt x="12802" y="12982"/>
                </a:lnTo>
                <a:lnTo>
                  <a:pt x="12795" y="12960"/>
                </a:lnTo>
                <a:lnTo>
                  <a:pt x="12798" y="12953"/>
                </a:lnTo>
                <a:lnTo>
                  <a:pt x="12788" y="12932"/>
                </a:lnTo>
                <a:lnTo>
                  <a:pt x="12780" y="12928"/>
                </a:lnTo>
                <a:lnTo>
                  <a:pt x="12769" y="12881"/>
                </a:lnTo>
                <a:lnTo>
                  <a:pt x="12764" y="12870"/>
                </a:lnTo>
                <a:lnTo>
                  <a:pt x="12764" y="12877"/>
                </a:lnTo>
                <a:lnTo>
                  <a:pt x="12758" y="12877"/>
                </a:lnTo>
                <a:lnTo>
                  <a:pt x="12748" y="12857"/>
                </a:lnTo>
                <a:lnTo>
                  <a:pt x="12734" y="12847"/>
                </a:lnTo>
                <a:lnTo>
                  <a:pt x="12725" y="12818"/>
                </a:lnTo>
                <a:lnTo>
                  <a:pt x="12702" y="12776"/>
                </a:lnTo>
                <a:lnTo>
                  <a:pt x="12698" y="12764"/>
                </a:lnTo>
                <a:lnTo>
                  <a:pt x="12679" y="12756"/>
                </a:lnTo>
                <a:lnTo>
                  <a:pt x="12673" y="12743"/>
                </a:lnTo>
                <a:lnTo>
                  <a:pt x="12660" y="12720"/>
                </a:lnTo>
                <a:lnTo>
                  <a:pt x="12652" y="12725"/>
                </a:lnTo>
                <a:lnTo>
                  <a:pt x="12647" y="12720"/>
                </a:lnTo>
                <a:lnTo>
                  <a:pt x="12637" y="12723"/>
                </a:lnTo>
                <a:lnTo>
                  <a:pt x="12631" y="12730"/>
                </a:lnTo>
                <a:lnTo>
                  <a:pt x="12623" y="12717"/>
                </a:lnTo>
                <a:lnTo>
                  <a:pt x="12612" y="12688"/>
                </a:lnTo>
                <a:lnTo>
                  <a:pt x="12616" y="12680"/>
                </a:lnTo>
                <a:lnTo>
                  <a:pt x="12604" y="12651"/>
                </a:lnTo>
                <a:lnTo>
                  <a:pt x="12599" y="12654"/>
                </a:lnTo>
                <a:lnTo>
                  <a:pt x="12598" y="12677"/>
                </a:lnTo>
                <a:lnTo>
                  <a:pt x="12601" y="12676"/>
                </a:lnTo>
                <a:lnTo>
                  <a:pt x="12602" y="12708"/>
                </a:lnTo>
                <a:lnTo>
                  <a:pt x="12590" y="12703"/>
                </a:lnTo>
                <a:lnTo>
                  <a:pt x="12587" y="12668"/>
                </a:lnTo>
                <a:lnTo>
                  <a:pt x="12581" y="12644"/>
                </a:lnTo>
                <a:lnTo>
                  <a:pt x="12572" y="12638"/>
                </a:lnTo>
                <a:lnTo>
                  <a:pt x="12572" y="12628"/>
                </a:lnTo>
                <a:lnTo>
                  <a:pt x="12568" y="12598"/>
                </a:lnTo>
                <a:lnTo>
                  <a:pt x="12563" y="12596"/>
                </a:lnTo>
                <a:lnTo>
                  <a:pt x="12554" y="12514"/>
                </a:lnTo>
                <a:lnTo>
                  <a:pt x="12526" y="12389"/>
                </a:lnTo>
                <a:lnTo>
                  <a:pt x="12510" y="12361"/>
                </a:lnTo>
                <a:lnTo>
                  <a:pt x="12505" y="12361"/>
                </a:lnTo>
                <a:lnTo>
                  <a:pt x="12505" y="12346"/>
                </a:lnTo>
                <a:lnTo>
                  <a:pt x="12490" y="12333"/>
                </a:lnTo>
                <a:lnTo>
                  <a:pt x="12476" y="12332"/>
                </a:lnTo>
                <a:lnTo>
                  <a:pt x="12476" y="12310"/>
                </a:lnTo>
                <a:lnTo>
                  <a:pt x="12447" y="12277"/>
                </a:lnTo>
                <a:lnTo>
                  <a:pt x="12436" y="12273"/>
                </a:lnTo>
                <a:lnTo>
                  <a:pt x="12423" y="12234"/>
                </a:lnTo>
                <a:lnTo>
                  <a:pt x="12414" y="12185"/>
                </a:lnTo>
                <a:lnTo>
                  <a:pt x="12418" y="12143"/>
                </a:lnTo>
                <a:lnTo>
                  <a:pt x="12415" y="12098"/>
                </a:lnTo>
                <a:lnTo>
                  <a:pt x="12398" y="12017"/>
                </a:lnTo>
                <a:lnTo>
                  <a:pt x="12397" y="11996"/>
                </a:lnTo>
                <a:lnTo>
                  <a:pt x="12399" y="11992"/>
                </a:lnTo>
                <a:lnTo>
                  <a:pt x="12404" y="12003"/>
                </a:lnTo>
                <a:lnTo>
                  <a:pt x="12406" y="12011"/>
                </a:lnTo>
                <a:lnTo>
                  <a:pt x="12409" y="12010"/>
                </a:lnTo>
                <a:lnTo>
                  <a:pt x="12409" y="11999"/>
                </a:lnTo>
                <a:lnTo>
                  <a:pt x="12396" y="11973"/>
                </a:lnTo>
                <a:lnTo>
                  <a:pt x="12392" y="11942"/>
                </a:lnTo>
                <a:lnTo>
                  <a:pt x="12389" y="11936"/>
                </a:lnTo>
                <a:lnTo>
                  <a:pt x="12389" y="11931"/>
                </a:lnTo>
                <a:lnTo>
                  <a:pt x="12387" y="11926"/>
                </a:lnTo>
                <a:lnTo>
                  <a:pt x="12389" y="11920"/>
                </a:lnTo>
                <a:lnTo>
                  <a:pt x="12385" y="11911"/>
                </a:lnTo>
                <a:lnTo>
                  <a:pt x="12386" y="11901"/>
                </a:lnTo>
                <a:lnTo>
                  <a:pt x="12387" y="11891"/>
                </a:lnTo>
                <a:lnTo>
                  <a:pt x="12387" y="11889"/>
                </a:lnTo>
                <a:lnTo>
                  <a:pt x="12376" y="11881"/>
                </a:lnTo>
                <a:lnTo>
                  <a:pt x="12360" y="11854"/>
                </a:lnTo>
                <a:lnTo>
                  <a:pt x="12356" y="11840"/>
                </a:lnTo>
                <a:lnTo>
                  <a:pt x="12342" y="11833"/>
                </a:lnTo>
                <a:lnTo>
                  <a:pt x="12333" y="11803"/>
                </a:lnTo>
                <a:lnTo>
                  <a:pt x="12325" y="11809"/>
                </a:lnTo>
                <a:lnTo>
                  <a:pt x="12313" y="11809"/>
                </a:lnTo>
                <a:lnTo>
                  <a:pt x="12292" y="11786"/>
                </a:lnTo>
                <a:lnTo>
                  <a:pt x="12281" y="11727"/>
                </a:lnTo>
                <a:lnTo>
                  <a:pt x="12284" y="11711"/>
                </a:lnTo>
                <a:lnTo>
                  <a:pt x="12283" y="11683"/>
                </a:lnTo>
                <a:lnTo>
                  <a:pt x="12278" y="11668"/>
                </a:lnTo>
                <a:lnTo>
                  <a:pt x="12280" y="11658"/>
                </a:lnTo>
                <a:lnTo>
                  <a:pt x="12285" y="11665"/>
                </a:lnTo>
                <a:lnTo>
                  <a:pt x="12305" y="11667"/>
                </a:lnTo>
                <a:lnTo>
                  <a:pt x="12297" y="11653"/>
                </a:lnTo>
                <a:lnTo>
                  <a:pt x="12290" y="11651"/>
                </a:lnTo>
                <a:lnTo>
                  <a:pt x="12280" y="11623"/>
                </a:lnTo>
                <a:lnTo>
                  <a:pt x="12275" y="11617"/>
                </a:lnTo>
                <a:lnTo>
                  <a:pt x="12274" y="11625"/>
                </a:lnTo>
                <a:lnTo>
                  <a:pt x="12267" y="11609"/>
                </a:lnTo>
                <a:lnTo>
                  <a:pt x="12261" y="11579"/>
                </a:lnTo>
                <a:lnTo>
                  <a:pt x="12234" y="11513"/>
                </a:lnTo>
                <a:lnTo>
                  <a:pt x="12223" y="11501"/>
                </a:lnTo>
                <a:lnTo>
                  <a:pt x="12220" y="11469"/>
                </a:lnTo>
                <a:lnTo>
                  <a:pt x="12177" y="11364"/>
                </a:lnTo>
                <a:lnTo>
                  <a:pt x="12178" y="11340"/>
                </a:lnTo>
                <a:lnTo>
                  <a:pt x="12171" y="11321"/>
                </a:lnTo>
                <a:lnTo>
                  <a:pt x="12168" y="11277"/>
                </a:lnTo>
                <a:lnTo>
                  <a:pt x="12161" y="11263"/>
                </a:lnTo>
                <a:lnTo>
                  <a:pt x="12161" y="11250"/>
                </a:lnTo>
                <a:lnTo>
                  <a:pt x="12138" y="11208"/>
                </a:lnTo>
                <a:lnTo>
                  <a:pt x="12137" y="11191"/>
                </a:lnTo>
                <a:lnTo>
                  <a:pt x="12140" y="11173"/>
                </a:lnTo>
                <a:lnTo>
                  <a:pt x="12134" y="11155"/>
                </a:lnTo>
                <a:lnTo>
                  <a:pt x="12095" y="11099"/>
                </a:lnTo>
                <a:lnTo>
                  <a:pt x="12092" y="11081"/>
                </a:lnTo>
                <a:lnTo>
                  <a:pt x="12067" y="11032"/>
                </a:lnTo>
                <a:lnTo>
                  <a:pt x="12067" y="11006"/>
                </a:lnTo>
                <a:lnTo>
                  <a:pt x="12052" y="10975"/>
                </a:lnTo>
                <a:lnTo>
                  <a:pt x="12054" y="10959"/>
                </a:lnTo>
                <a:lnTo>
                  <a:pt x="12053" y="10944"/>
                </a:lnTo>
                <a:lnTo>
                  <a:pt x="12056" y="10936"/>
                </a:lnTo>
                <a:lnTo>
                  <a:pt x="12059" y="10943"/>
                </a:lnTo>
                <a:lnTo>
                  <a:pt x="12065" y="10943"/>
                </a:lnTo>
                <a:lnTo>
                  <a:pt x="12070" y="10972"/>
                </a:lnTo>
                <a:lnTo>
                  <a:pt x="12076" y="10984"/>
                </a:lnTo>
                <a:lnTo>
                  <a:pt x="12077" y="10999"/>
                </a:lnTo>
                <a:lnTo>
                  <a:pt x="12103" y="11036"/>
                </a:lnTo>
                <a:lnTo>
                  <a:pt x="12103" y="11058"/>
                </a:lnTo>
                <a:lnTo>
                  <a:pt x="12110" y="11081"/>
                </a:lnTo>
                <a:lnTo>
                  <a:pt x="12128" y="11094"/>
                </a:lnTo>
                <a:lnTo>
                  <a:pt x="12132" y="11116"/>
                </a:lnTo>
                <a:lnTo>
                  <a:pt x="12164" y="11173"/>
                </a:lnTo>
                <a:lnTo>
                  <a:pt x="12182" y="11190"/>
                </a:lnTo>
                <a:lnTo>
                  <a:pt x="12184" y="11197"/>
                </a:lnTo>
                <a:lnTo>
                  <a:pt x="12187" y="11183"/>
                </a:lnTo>
                <a:lnTo>
                  <a:pt x="12196" y="11168"/>
                </a:lnTo>
                <a:lnTo>
                  <a:pt x="12201" y="11128"/>
                </a:lnTo>
                <a:lnTo>
                  <a:pt x="12195" y="11117"/>
                </a:lnTo>
                <a:lnTo>
                  <a:pt x="12203" y="11083"/>
                </a:lnTo>
                <a:lnTo>
                  <a:pt x="12204" y="11059"/>
                </a:lnTo>
                <a:lnTo>
                  <a:pt x="12215" y="10996"/>
                </a:lnTo>
                <a:lnTo>
                  <a:pt x="12217" y="10989"/>
                </a:lnTo>
                <a:lnTo>
                  <a:pt x="12225" y="10969"/>
                </a:lnTo>
                <a:lnTo>
                  <a:pt x="12226" y="10967"/>
                </a:lnTo>
                <a:lnTo>
                  <a:pt x="12226" y="10978"/>
                </a:lnTo>
                <a:lnTo>
                  <a:pt x="12220" y="11007"/>
                </a:lnTo>
                <a:lnTo>
                  <a:pt x="12220" y="11011"/>
                </a:lnTo>
                <a:lnTo>
                  <a:pt x="12218" y="11053"/>
                </a:lnTo>
                <a:lnTo>
                  <a:pt x="12219" y="11101"/>
                </a:lnTo>
                <a:lnTo>
                  <a:pt x="12212" y="11134"/>
                </a:lnTo>
                <a:lnTo>
                  <a:pt x="12214" y="11146"/>
                </a:lnTo>
                <a:lnTo>
                  <a:pt x="12223" y="11140"/>
                </a:lnTo>
                <a:lnTo>
                  <a:pt x="12226" y="11148"/>
                </a:lnTo>
                <a:lnTo>
                  <a:pt x="12235" y="11138"/>
                </a:lnTo>
                <a:lnTo>
                  <a:pt x="12250" y="11153"/>
                </a:lnTo>
                <a:lnTo>
                  <a:pt x="12246" y="11157"/>
                </a:lnTo>
                <a:lnTo>
                  <a:pt x="12276" y="11213"/>
                </a:lnTo>
                <a:lnTo>
                  <a:pt x="12279" y="11237"/>
                </a:lnTo>
                <a:lnTo>
                  <a:pt x="12286" y="11242"/>
                </a:lnTo>
                <a:lnTo>
                  <a:pt x="12288" y="11265"/>
                </a:lnTo>
                <a:lnTo>
                  <a:pt x="12303" y="11287"/>
                </a:lnTo>
                <a:lnTo>
                  <a:pt x="12310" y="11288"/>
                </a:lnTo>
                <a:lnTo>
                  <a:pt x="12329" y="11344"/>
                </a:lnTo>
                <a:lnTo>
                  <a:pt x="12330" y="11362"/>
                </a:lnTo>
                <a:lnTo>
                  <a:pt x="12335" y="11382"/>
                </a:lnTo>
                <a:lnTo>
                  <a:pt x="12346" y="11385"/>
                </a:lnTo>
                <a:lnTo>
                  <a:pt x="12349" y="11414"/>
                </a:lnTo>
                <a:lnTo>
                  <a:pt x="12355" y="11429"/>
                </a:lnTo>
                <a:lnTo>
                  <a:pt x="12371" y="11440"/>
                </a:lnTo>
                <a:lnTo>
                  <a:pt x="12383" y="11495"/>
                </a:lnTo>
                <a:lnTo>
                  <a:pt x="12393" y="11506"/>
                </a:lnTo>
                <a:lnTo>
                  <a:pt x="12397" y="11540"/>
                </a:lnTo>
                <a:lnTo>
                  <a:pt x="12393" y="11555"/>
                </a:lnTo>
                <a:lnTo>
                  <a:pt x="12393" y="11571"/>
                </a:lnTo>
                <a:lnTo>
                  <a:pt x="12407" y="11588"/>
                </a:lnTo>
                <a:lnTo>
                  <a:pt x="12407" y="11607"/>
                </a:lnTo>
                <a:lnTo>
                  <a:pt x="12417" y="11616"/>
                </a:lnTo>
                <a:lnTo>
                  <a:pt x="12427" y="11599"/>
                </a:lnTo>
                <a:lnTo>
                  <a:pt x="12441" y="11619"/>
                </a:lnTo>
                <a:lnTo>
                  <a:pt x="12463" y="11635"/>
                </a:lnTo>
                <a:lnTo>
                  <a:pt x="12479" y="11665"/>
                </a:lnTo>
                <a:lnTo>
                  <a:pt x="12484" y="11689"/>
                </a:lnTo>
                <a:lnTo>
                  <a:pt x="12490" y="11691"/>
                </a:lnTo>
                <a:lnTo>
                  <a:pt x="12492" y="11720"/>
                </a:lnTo>
                <a:lnTo>
                  <a:pt x="12498" y="11729"/>
                </a:lnTo>
                <a:lnTo>
                  <a:pt x="12504" y="11768"/>
                </a:lnTo>
                <a:lnTo>
                  <a:pt x="12517" y="11787"/>
                </a:lnTo>
                <a:lnTo>
                  <a:pt x="12521" y="11827"/>
                </a:lnTo>
                <a:lnTo>
                  <a:pt x="12525" y="11840"/>
                </a:lnTo>
                <a:lnTo>
                  <a:pt x="12520" y="11877"/>
                </a:lnTo>
                <a:lnTo>
                  <a:pt x="12515" y="11885"/>
                </a:lnTo>
                <a:lnTo>
                  <a:pt x="12520" y="11902"/>
                </a:lnTo>
                <a:lnTo>
                  <a:pt x="12527" y="11944"/>
                </a:lnTo>
                <a:lnTo>
                  <a:pt x="12530" y="11987"/>
                </a:lnTo>
                <a:lnTo>
                  <a:pt x="12542" y="12005"/>
                </a:lnTo>
                <a:lnTo>
                  <a:pt x="12544" y="12021"/>
                </a:lnTo>
                <a:lnTo>
                  <a:pt x="12578" y="12082"/>
                </a:lnTo>
                <a:lnTo>
                  <a:pt x="12590" y="12091"/>
                </a:lnTo>
                <a:lnTo>
                  <a:pt x="12603" y="12092"/>
                </a:lnTo>
                <a:lnTo>
                  <a:pt x="12613" y="12115"/>
                </a:lnTo>
                <a:lnTo>
                  <a:pt x="12619" y="12115"/>
                </a:lnTo>
                <a:lnTo>
                  <a:pt x="12639" y="12143"/>
                </a:lnTo>
                <a:lnTo>
                  <a:pt x="12640" y="12160"/>
                </a:lnTo>
                <a:lnTo>
                  <a:pt x="12656" y="12165"/>
                </a:lnTo>
                <a:lnTo>
                  <a:pt x="12654" y="12182"/>
                </a:lnTo>
                <a:lnTo>
                  <a:pt x="12663" y="12188"/>
                </a:lnTo>
                <a:lnTo>
                  <a:pt x="12679" y="12285"/>
                </a:lnTo>
                <a:lnTo>
                  <a:pt x="12693" y="12300"/>
                </a:lnTo>
                <a:lnTo>
                  <a:pt x="12694" y="12329"/>
                </a:lnTo>
                <a:lnTo>
                  <a:pt x="12745" y="12416"/>
                </a:lnTo>
                <a:lnTo>
                  <a:pt x="12753" y="12416"/>
                </a:lnTo>
                <a:lnTo>
                  <a:pt x="12757" y="12465"/>
                </a:lnTo>
                <a:lnTo>
                  <a:pt x="12779" y="12475"/>
                </a:lnTo>
                <a:lnTo>
                  <a:pt x="12791" y="12534"/>
                </a:lnTo>
                <a:lnTo>
                  <a:pt x="12795" y="12554"/>
                </a:lnTo>
                <a:lnTo>
                  <a:pt x="12801" y="12612"/>
                </a:lnTo>
                <a:lnTo>
                  <a:pt x="12800" y="12646"/>
                </a:lnTo>
                <a:lnTo>
                  <a:pt x="12793" y="12646"/>
                </a:lnTo>
                <a:lnTo>
                  <a:pt x="12793" y="12658"/>
                </a:lnTo>
                <a:lnTo>
                  <a:pt x="12782" y="12653"/>
                </a:lnTo>
                <a:lnTo>
                  <a:pt x="12786" y="12669"/>
                </a:lnTo>
                <a:lnTo>
                  <a:pt x="12794" y="12669"/>
                </a:lnTo>
                <a:lnTo>
                  <a:pt x="12794" y="12687"/>
                </a:lnTo>
                <a:lnTo>
                  <a:pt x="12810" y="12722"/>
                </a:lnTo>
                <a:lnTo>
                  <a:pt x="12819" y="12828"/>
                </a:lnTo>
                <a:lnTo>
                  <a:pt x="12836" y="12854"/>
                </a:lnTo>
                <a:lnTo>
                  <a:pt x="12838" y="12886"/>
                </a:lnTo>
                <a:lnTo>
                  <a:pt x="12830" y="12894"/>
                </a:lnTo>
                <a:lnTo>
                  <a:pt x="12838" y="12925"/>
                </a:lnTo>
                <a:lnTo>
                  <a:pt x="12852" y="12950"/>
                </a:lnTo>
                <a:lnTo>
                  <a:pt x="12854" y="12979"/>
                </a:lnTo>
                <a:lnTo>
                  <a:pt x="12860" y="12998"/>
                </a:lnTo>
                <a:lnTo>
                  <a:pt x="12874" y="12994"/>
                </a:lnTo>
                <a:lnTo>
                  <a:pt x="12877" y="12986"/>
                </a:lnTo>
                <a:lnTo>
                  <a:pt x="12896" y="12997"/>
                </a:lnTo>
                <a:lnTo>
                  <a:pt x="12907" y="12993"/>
                </a:lnTo>
                <a:lnTo>
                  <a:pt x="12921" y="12973"/>
                </a:lnTo>
                <a:lnTo>
                  <a:pt x="12934" y="12973"/>
                </a:lnTo>
                <a:lnTo>
                  <a:pt x="12942" y="12985"/>
                </a:lnTo>
                <a:lnTo>
                  <a:pt x="12954" y="12976"/>
                </a:lnTo>
                <a:lnTo>
                  <a:pt x="12967" y="12946"/>
                </a:lnTo>
                <a:lnTo>
                  <a:pt x="12974" y="12944"/>
                </a:lnTo>
                <a:lnTo>
                  <a:pt x="12981" y="12914"/>
                </a:lnTo>
                <a:lnTo>
                  <a:pt x="12998" y="12896"/>
                </a:lnTo>
                <a:lnTo>
                  <a:pt x="13007" y="12892"/>
                </a:lnTo>
                <a:lnTo>
                  <a:pt x="13018" y="12893"/>
                </a:lnTo>
                <a:lnTo>
                  <a:pt x="13020" y="12900"/>
                </a:lnTo>
                <a:lnTo>
                  <a:pt x="13040" y="12898"/>
                </a:lnTo>
                <a:lnTo>
                  <a:pt x="13044" y="12907"/>
                </a:lnTo>
                <a:lnTo>
                  <a:pt x="13057" y="12912"/>
                </a:lnTo>
                <a:lnTo>
                  <a:pt x="13088" y="12891"/>
                </a:lnTo>
                <a:lnTo>
                  <a:pt x="13114" y="12887"/>
                </a:lnTo>
                <a:lnTo>
                  <a:pt x="13123" y="12875"/>
                </a:lnTo>
                <a:lnTo>
                  <a:pt x="13124" y="12861"/>
                </a:lnTo>
                <a:lnTo>
                  <a:pt x="13148" y="12829"/>
                </a:lnTo>
                <a:lnTo>
                  <a:pt x="13159" y="12830"/>
                </a:lnTo>
                <a:lnTo>
                  <a:pt x="13167" y="12841"/>
                </a:lnTo>
                <a:lnTo>
                  <a:pt x="13177" y="12838"/>
                </a:lnTo>
                <a:lnTo>
                  <a:pt x="13183" y="12828"/>
                </a:lnTo>
                <a:lnTo>
                  <a:pt x="13187" y="12834"/>
                </a:lnTo>
                <a:lnTo>
                  <a:pt x="13197" y="12834"/>
                </a:lnTo>
                <a:lnTo>
                  <a:pt x="13216" y="12806"/>
                </a:lnTo>
                <a:lnTo>
                  <a:pt x="13230" y="12768"/>
                </a:lnTo>
                <a:lnTo>
                  <a:pt x="13243" y="12758"/>
                </a:lnTo>
                <a:lnTo>
                  <a:pt x="13250" y="12759"/>
                </a:lnTo>
                <a:lnTo>
                  <a:pt x="13324" y="12722"/>
                </a:lnTo>
                <a:lnTo>
                  <a:pt x="13331" y="12710"/>
                </a:lnTo>
                <a:lnTo>
                  <a:pt x="13373" y="12697"/>
                </a:lnTo>
                <a:lnTo>
                  <a:pt x="13399" y="12675"/>
                </a:lnTo>
                <a:lnTo>
                  <a:pt x="13412" y="12654"/>
                </a:lnTo>
                <a:lnTo>
                  <a:pt x="13442" y="12644"/>
                </a:lnTo>
                <a:lnTo>
                  <a:pt x="13439" y="12631"/>
                </a:lnTo>
                <a:lnTo>
                  <a:pt x="13441" y="12624"/>
                </a:lnTo>
                <a:lnTo>
                  <a:pt x="13435" y="12615"/>
                </a:lnTo>
                <a:lnTo>
                  <a:pt x="13437" y="12586"/>
                </a:lnTo>
                <a:lnTo>
                  <a:pt x="13460" y="12539"/>
                </a:lnTo>
                <a:lnTo>
                  <a:pt x="13486" y="12529"/>
                </a:lnTo>
                <a:lnTo>
                  <a:pt x="13501" y="12523"/>
                </a:lnTo>
                <a:lnTo>
                  <a:pt x="13510" y="12519"/>
                </a:lnTo>
                <a:lnTo>
                  <a:pt x="13514" y="12524"/>
                </a:lnTo>
                <a:lnTo>
                  <a:pt x="13527" y="12524"/>
                </a:lnTo>
                <a:lnTo>
                  <a:pt x="13536" y="12499"/>
                </a:lnTo>
                <a:lnTo>
                  <a:pt x="13551" y="12500"/>
                </a:lnTo>
                <a:lnTo>
                  <a:pt x="13575" y="12478"/>
                </a:lnTo>
                <a:lnTo>
                  <a:pt x="13588" y="12480"/>
                </a:lnTo>
                <a:lnTo>
                  <a:pt x="13600" y="12476"/>
                </a:lnTo>
                <a:lnTo>
                  <a:pt x="13610" y="12487"/>
                </a:lnTo>
                <a:lnTo>
                  <a:pt x="13618" y="12486"/>
                </a:lnTo>
                <a:lnTo>
                  <a:pt x="13635" y="12445"/>
                </a:lnTo>
                <a:lnTo>
                  <a:pt x="13634" y="12441"/>
                </a:lnTo>
                <a:lnTo>
                  <a:pt x="13637" y="12440"/>
                </a:lnTo>
                <a:lnTo>
                  <a:pt x="13638" y="12426"/>
                </a:lnTo>
                <a:lnTo>
                  <a:pt x="13632" y="12420"/>
                </a:lnTo>
                <a:lnTo>
                  <a:pt x="13633" y="12406"/>
                </a:lnTo>
                <a:lnTo>
                  <a:pt x="13631" y="12395"/>
                </a:lnTo>
                <a:lnTo>
                  <a:pt x="13640" y="12379"/>
                </a:lnTo>
                <a:lnTo>
                  <a:pt x="13647" y="12368"/>
                </a:lnTo>
                <a:lnTo>
                  <a:pt x="13670" y="12369"/>
                </a:lnTo>
                <a:lnTo>
                  <a:pt x="13687" y="12365"/>
                </a:lnTo>
                <a:lnTo>
                  <a:pt x="13695" y="12370"/>
                </a:lnTo>
                <a:lnTo>
                  <a:pt x="13708" y="12348"/>
                </a:lnTo>
                <a:lnTo>
                  <a:pt x="13714" y="12339"/>
                </a:lnTo>
                <a:lnTo>
                  <a:pt x="13714" y="12304"/>
                </a:lnTo>
                <a:lnTo>
                  <a:pt x="13738" y="12253"/>
                </a:lnTo>
                <a:lnTo>
                  <a:pt x="13754" y="12246"/>
                </a:lnTo>
                <a:lnTo>
                  <a:pt x="13763" y="12254"/>
                </a:lnTo>
                <a:lnTo>
                  <a:pt x="13770" y="12246"/>
                </a:lnTo>
                <a:lnTo>
                  <a:pt x="13804" y="12241"/>
                </a:lnTo>
                <a:lnTo>
                  <a:pt x="13806" y="12230"/>
                </a:lnTo>
                <a:lnTo>
                  <a:pt x="13801" y="12222"/>
                </a:lnTo>
                <a:lnTo>
                  <a:pt x="13792" y="12181"/>
                </a:lnTo>
                <a:lnTo>
                  <a:pt x="13796" y="12180"/>
                </a:lnTo>
                <a:lnTo>
                  <a:pt x="13790" y="12159"/>
                </a:lnTo>
                <a:lnTo>
                  <a:pt x="13787" y="12158"/>
                </a:lnTo>
                <a:lnTo>
                  <a:pt x="13791" y="12140"/>
                </a:lnTo>
                <a:lnTo>
                  <a:pt x="13791" y="12120"/>
                </a:lnTo>
                <a:lnTo>
                  <a:pt x="13803" y="12083"/>
                </a:lnTo>
                <a:lnTo>
                  <a:pt x="13810" y="12080"/>
                </a:lnTo>
                <a:lnTo>
                  <a:pt x="13806" y="12065"/>
                </a:lnTo>
                <a:lnTo>
                  <a:pt x="13809" y="12064"/>
                </a:lnTo>
                <a:lnTo>
                  <a:pt x="13817" y="12039"/>
                </a:lnTo>
                <a:lnTo>
                  <a:pt x="13823" y="12030"/>
                </a:lnTo>
                <a:lnTo>
                  <a:pt x="13830" y="12034"/>
                </a:lnTo>
                <a:lnTo>
                  <a:pt x="13826" y="12045"/>
                </a:lnTo>
                <a:lnTo>
                  <a:pt x="13825" y="12057"/>
                </a:lnTo>
                <a:lnTo>
                  <a:pt x="13832" y="12064"/>
                </a:lnTo>
                <a:lnTo>
                  <a:pt x="13840" y="12065"/>
                </a:lnTo>
                <a:lnTo>
                  <a:pt x="13848" y="12022"/>
                </a:lnTo>
                <a:lnTo>
                  <a:pt x="13855" y="12010"/>
                </a:lnTo>
                <a:lnTo>
                  <a:pt x="13863" y="11984"/>
                </a:lnTo>
                <a:lnTo>
                  <a:pt x="13879" y="11959"/>
                </a:lnTo>
                <a:lnTo>
                  <a:pt x="13904" y="11892"/>
                </a:lnTo>
                <a:lnTo>
                  <a:pt x="13907" y="11875"/>
                </a:lnTo>
                <a:lnTo>
                  <a:pt x="13905" y="11860"/>
                </a:lnTo>
                <a:lnTo>
                  <a:pt x="13913" y="11836"/>
                </a:lnTo>
                <a:lnTo>
                  <a:pt x="13914" y="11814"/>
                </a:lnTo>
                <a:lnTo>
                  <a:pt x="13910" y="11806"/>
                </a:lnTo>
                <a:lnTo>
                  <a:pt x="13898" y="11802"/>
                </a:lnTo>
                <a:lnTo>
                  <a:pt x="13873" y="11768"/>
                </a:lnTo>
                <a:lnTo>
                  <a:pt x="13866" y="11747"/>
                </a:lnTo>
                <a:lnTo>
                  <a:pt x="13855" y="11729"/>
                </a:lnTo>
                <a:lnTo>
                  <a:pt x="13850" y="11700"/>
                </a:lnTo>
                <a:lnTo>
                  <a:pt x="13831" y="11658"/>
                </a:lnTo>
                <a:lnTo>
                  <a:pt x="13822" y="11657"/>
                </a:lnTo>
                <a:lnTo>
                  <a:pt x="13805" y="11663"/>
                </a:lnTo>
                <a:lnTo>
                  <a:pt x="13775" y="11653"/>
                </a:lnTo>
                <a:lnTo>
                  <a:pt x="13762" y="11654"/>
                </a:lnTo>
                <a:lnTo>
                  <a:pt x="13753" y="11661"/>
                </a:lnTo>
                <a:lnTo>
                  <a:pt x="13736" y="11653"/>
                </a:lnTo>
                <a:lnTo>
                  <a:pt x="13699" y="11600"/>
                </a:lnTo>
                <a:lnTo>
                  <a:pt x="13697" y="11585"/>
                </a:lnTo>
                <a:lnTo>
                  <a:pt x="13674" y="11538"/>
                </a:lnTo>
                <a:lnTo>
                  <a:pt x="13671" y="11470"/>
                </a:lnTo>
                <a:lnTo>
                  <a:pt x="13669" y="11442"/>
                </a:lnTo>
                <a:lnTo>
                  <a:pt x="13667" y="11427"/>
                </a:lnTo>
                <a:lnTo>
                  <a:pt x="13661" y="11430"/>
                </a:lnTo>
                <a:lnTo>
                  <a:pt x="13657" y="11425"/>
                </a:lnTo>
                <a:lnTo>
                  <a:pt x="13657" y="11422"/>
                </a:lnTo>
                <a:lnTo>
                  <a:pt x="13658" y="11408"/>
                </a:lnTo>
                <a:lnTo>
                  <a:pt x="13663" y="11390"/>
                </a:lnTo>
                <a:lnTo>
                  <a:pt x="13665" y="11358"/>
                </a:lnTo>
                <a:lnTo>
                  <a:pt x="13662" y="11355"/>
                </a:lnTo>
                <a:lnTo>
                  <a:pt x="13665" y="11342"/>
                </a:lnTo>
                <a:lnTo>
                  <a:pt x="13661" y="11335"/>
                </a:lnTo>
                <a:lnTo>
                  <a:pt x="13664" y="11331"/>
                </a:lnTo>
                <a:lnTo>
                  <a:pt x="13667" y="11332"/>
                </a:lnTo>
                <a:lnTo>
                  <a:pt x="13664" y="11323"/>
                </a:lnTo>
                <a:lnTo>
                  <a:pt x="13659" y="11326"/>
                </a:lnTo>
                <a:lnTo>
                  <a:pt x="13653" y="11325"/>
                </a:lnTo>
                <a:lnTo>
                  <a:pt x="13650" y="11356"/>
                </a:lnTo>
                <a:lnTo>
                  <a:pt x="13647" y="11363"/>
                </a:lnTo>
                <a:lnTo>
                  <a:pt x="13643" y="11356"/>
                </a:lnTo>
                <a:lnTo>
                  <a:pt x="13641" y="11366"/>
                </a:lnTo>
                <a:lnTo>
                  <a:pt x="13641" y="11376"/>
                </a:lnTo>
                <a:lnTo>
                  <a:pt x="13641" y="11393"/>
                </a:lnTo>
                <a:lnTo>
                  <a:pt x="13637" y="11404"/>
                </a:lnTo>
                <a:lnTo>
                  <a:pt x="13595" y="11446"/>
                </a:lnTo>
                <a:lnTo>
                  <a:pt x="13595" y="11477"/>
                </a:lnTo>
                <a:lnTo>
                  <a:pt x="13556" y="11533"/>
                </a:lnTo>
                <a:lnTo>
                  <a:pt x="13550" y="11549"/>
                </a:lnTo>
                <a:lnTo>
                  <a:pt x="13556" y="11553"/>
                </a:lnTo>
                <a:lnTo>
                  <a:pt x="13559" y="11567"/>
                </a:lnTo>
                <a:lnTo>
                  <a:pt x="13542" y="11597"/>
                </a:lnTo>
                <a:lnTo>
                  <a:pt x="13536" y="11583"/>
                </a:lnTo>
                <a:lnTo>
                  <a:pt x="13530" y="11590"/>
                </a:lnTo>
                <a:lnTo>
                  <a:pt x="13522" y="11590"/>
                </a:lnTo>
                <a:lnTo>
                  <a:pt x="13523" y="11608"/>
                </a:lnTo>
                <a:lnTo>
                  <a:pt x="13518" y="11610"/>
                </a:lnTo>
                <a:lnTo>
                  <a:pt x="13516" y="11620"/>
                </a:lnTo>
                <a:lnTo>
                  <a:pt x="13496" y="11626"/>
                </a:lnTo>
                <a:lnTo>
                  <a:pt x="13481" y="11628"/>
                </a:lnTo>
                <a:lnTo>
                  <a:pt x="13475" y="11616"/>
                </a:lnTo>
                <a:lnTo>
                  <a:pt x="13462" y="11617"/>
                </a:lnTo>
                <a:lnTo>
                  <a:pt x="13456" y="11612"/>
                </a:lnTo>
                <a:lnTo>
                  <a:pt x="13447" y="11616"/>
                </a:lnTo>
                <a:lnTo>
                  <a:pt x="13424" y="11607"/>
                </a:lnTo>
                <a:lnTo>
                  <a:pt x="13396" y="11643"/>
                </a:lnTo>
                <a:lnTo>
                  <a:pt x="13385" y="11638"/>
                </a:lnTo>
                <a:lnTo>
                  <a:pt x="13375" y="11636"/>
                </a:lnTo>
                <a:lnTo>
                  <a:pt x="13365" y="11644"/>
                </a:lnTo>
                <a:lnTo>
                  <a:pt x="13360" y="11592"/>
                </a:lnTo>
                <a:lnTo>
                  <a:pt x="13355" y="11603"/>
                </a:lnTo>
                <a:lnTo>
                  <a:pt x="13349" y="11597"/>
                </a:lnTo>
                <a:lnTo>
                  <a:pt x="13346" y="11599"/>
                </a:lnTo>
                <a:lnTo>
                  <a:pt x="13339" y="11581"/>
                </a:lnTo>
                <a:lnTo>
                  <a:pt x="13340" y="11570"/>
                </a:lnTo>
                <a:lnTo>
                  <a:pt x="13346" y="11557"/>
                </a:lnTo>
                <a:lnTo>
                  <a:pt x="13335" y="11559"/>
                </a:lnTo>
                <a:lnTo>
                  <a:pt x="13333" y="11554"/>
                </a:lnTo>
                <a:lnTo>
                  <a:pt x="13333" y="11553"/>
                </a:lnTo>
                <a:lnTo>
                  <a:pt x="13341" y="11550"/>
                </a:lnTo>
                <a:lnTo>
                  <a:pt x="13346" y="11495"/>
                </a:lnTo>
                <a:lnTo>
                  <a:pt x="13338" y="11472"/>
                </a:lnTo>
                <a:lnTo>
                  <a:pt x="13334" y="11472"/>
                </a:lnTo>
                <a:lnTo>
                  <a:pt x="13331" y="11434"/>
                </a:lnTo>
                <a:lnTo>
                  <a:pt x="13334" y="11434"/>
                </a:lnTo>
                <a:lnTo>
                  <a:pt x="13339" y="11397"/>
                </a:lnTo>
                <a:lnTo>
                  <a:pt x="13336" y="11389"/>
                </a:lnTo>
                <a:lnTo>
                  <a:pt x="13331" y="11389"/>
                </a:lnTo>
                <a:lnTo>
                  <a:pt x="13330" y="11377"/>
                </a:lnTo>
                <a:lnTo>
                  <a:pt x="13318" y="11361"/>
                </a:lnTo>
                <a:lnTo>
                  <a:pt x="13313" y="11361"/>
                </a:lnTo>
                <a:lnTo>
                  <a:pt x="13311" y="11372"/>
                </a:lnTo>
                <a:lnTo>
                  <a:pt x="13306" y="11373"/>
                </a:lnTo>
                <a:lnTo>
                  <a:pt x="13306" y="11382"/>
                </a:lnTo>
                <a:lnTo>
                  <a:pt x="13301" y="11388"/>
                </a:lnTo>
                <a:lnTo>
                  <a:pt x="13304" y="11406"/>
                </a:lnTo>
                <a:lnTo>
                  <a:pt x="13301" y="11406"/>
                </a:lnTo>
                <a:lnTo>
                  <a:pt x="13304" y="11440"/>
                </a:lnTo>
                <a:lnTo>
                  <a:pt x="13301" y="11436"/>
                </a:lnTo>
                <a:lnTo>
                  <a:pt x="13295" y="11436"/>
                </a:lnTo>
                <a:lnTo>
                  <a:pt x="13293" y="11470"/>
                </a:lnTo>
                <a:lnTo>
                  <a:pt x="13296" y="11487"/>
                </a:lnTo>
                <a:lnTo>
                  <a:pt x="13301" y="11496"/>
                </a:lnTo>
                <a:lnTo>
                  <a:pt x="13301" y="11519"/>
                </a:lnTo>
                <a:lnTo>
                  <a:pt x="13297" y="11523"/>
                </a:lnTo>
                <a:lnTo>
                  <a:pt x="13294" y="11527"/>
                </a:lnTo>
                <a:lnTo>
                  <a:pt x="13282" y="11501"/>
                </a:lnTo>
                <a:lnTo>
                  <a:pt x="13279" y="11471"/>
                </a:lnTo>
                <a:lnTo>
                  <a:pt x="13245" y="11399"/>
                </a:lnTo>
                <a:lnTo>
                  <a:pt x="13236" y="11372"/>
                </a:lnTo>
                <a:lnTo>
                  <a:pt x="13244" y="11375"/>
                </a:lnTo>
                <a:lnTo>
                  <a:pt x="13244" y="11362"/>
                </a:lnTo>
                <a:lnTo>
                  <a:pt x="13232" y="11307"/>
                </a:lnTo>
                <a:lnTo>
                  <a:pt x="13232" y="11294"/>
                </a:lnTo>
                <a:lnTo>
                  <a:pt x="13223" y="11272"/>
                </a:lnTo>
                <a:lnTo>
                  <a:pt x="13217" y="11272"/>
                </a:lnTo>
                <a:lnTo>
                  <a:pt x="13195" y="11219"/>
                </a:lnTo>
                <a:lnTo>
                  <a:pt x="13187" y="11218"/>
                </a:lnTo>
                <a:lnTo>
                  <a:pt x="13177" y="11200"/>
                </a:lnTo>
                <a:lnTo>
                  <a:pt x="13178" y="11192"/>
                </a:lnTo>
                <a:lnTo>
                  <a:pt x="13182" y="11190"/>
                </a:lnTo>
                <a:lnTo>
                  <a:pt x="13188" y="11197"/>
                </a:lnTo>
                <a:lnTo>
                  <a:pt x="13182" y="11183"/>
                </a:lnTo>
                <a:lnTo>
                  <a:pt x="13171" y="11179"/>
                </a:lnTo>
                <a:lnTo>
                  <a:pt x="13148" y="11170"/>
                </a:lnTo>
                <a:lnTo>
                  <a:pt x="13135" y="11112"/>
                </a:lnTo>
                <a:lnTo>
                  <a:pt x="13128" y="11085"/>
                </a:lnTo>
                <a:lnTo>
                  <a:pt x="13120" y="11077"/>
                </a:lnTo>
                <a:lnTo>
                  <a:pt x="13120" y="11058"/>
                </a:lnTo>
                <a:lnTo>
                  <a:pt x="13115" y="11062"/>
                </a:lnTo>
                <a:lnTo>
                  <a:pt x="13110" y="11051"/>
                </a:lnTo>
                <a:lnTo>
                  <a:pt x="13103" y="11037"/>
                </a:lnTo>
                <a:lnTo>
                  <a:pt x="13105" y="11034"/>
                </a:lnTo>
                <a:lnTo>
                  <a:pt x="13108" y="11034"/>
                </a:lnTo>
                <a:lnTo>
                  <a:pt x="13100" y="11019"/>
                </a:lnTo>
                <a:lnTo>
                  <a:pt x="13100" y="11001"/>
                </a:lnTo>
                <a:lnTo>
                  <a:pt x="13095" y="10983"/>
                </a:lnTo>
                <a:lnTo>
                  <a:pt x="13092" y="10994"/>
                </a:lnTo>
                <a:lnTo>
                  <a:pt x="13066" y="10964"/>
                </a:lnTo>
                <a:lnTo>
                  <a:pt x="13104" y="10952"/>
                </a:lnTo>
                <a:lnTo>
                  <a:pt x="13098" y="10901"/>
                </a:lnTo>
                <a:lnTo>
                  <a:pt x="13099" y="10895"/>
                </a:lnTo>
                <a:lnTo>
                  <a:pt x="13106" y="10868"/>
                </a:lnTo>
                <a:lnTo>
                  <a:pt x="13113" y="10863"/>
                </a:lnTo>
                <a:lnTo>
                  <a:pt x="13120" y="10859"/>
                </a:lnTo>
                <a:lnTo>
                  <a:pt x="13119" y="10866"/>
                </a:lnTo>
                <a:lnTo>
                  <a:pt x="13129" y="10888"/>
                </a:lnTo>
                <a:lnTo>
                  <a:pt x="13137" y="10887"/>
                </a:lnTo>
                <a:lnTo>
                  <a:pt x="13145" y="10876"/>
                </a:lnTo>
                <a:lnTo>
                  <a:pt x="13146" y="10855"/>
                </a:lnTo>
                <a:lnTo>
                  <a:pt x="13135" y="10841"/>
                </a:lnTo>
                <a:lnTo>
                  <a:pt x="13144" y="10842"/>
                </a:lnTo>
                <a:lnTo>
                  <a:pt x="13153" y="10842"/>
                </a:lnTo>
                <a:lnTo>
                  <a:pt x="13156" y="10835"/>
                </a:lnTo>
                <a:lnTo>
                  <a:pt x="13154" y="10848"/>
                </a:lnTo>
                <a:lnTo>
                  <a:pt x="13152" y="10861"/>
                </a:lnTo>
                <a:lnTo>
                  <a:pt x="13167" y="10873"/>
                </a:lnTo>
                <a:lnTo>
                  <a:pt x="13173" y="10868"/>
                </a:lnTo>
                <a:lnTo>
                  <a:pt x="13180" y="10889"/>
                </a:lnTo>
                <a:lnTo>
                  <a:pt x="13186" y="10890"/>
                </a:lnTo>
                <a:lnTo>
                  <a:pt x="13207" y="10861"/>
                </a:lnTo>
                <a:lnTo>
                  <a:pt x="13215" y="10867"/>
                </a:lnTo>
                <a:lnTo>
                  <a:pt x="13229" y="10898"/>
                </a:lnTo>
                <a:lnTo>
                  <a:pt x="13230" y="10920"/>
                </a:lnTo>
                <a:lnTo>
                  <a:pt x="13255" y="10970"/>
                </a:lnTo>
                <a:lnTo>
                  <a:pt x="13257" y="11005"/>
                </a:lnTo>
                <a:lnTo>
                  <a:pt x="13264" y="11013"/>
                </a:lnTo>
                <a:lnTo>
                  <a:pt x="13274" y="11010"/>
                </a:lnTo>
                <a:lnTo>
                  <a:pt x="13281" y="11031"/>
                </a:lnTo>
                <a:lnTo>
                  <a:pt x="13276" y="11031"/>
                </a:lnTo>
                <a:lnTo>
                  <a:pt x="13272" y="11026"/>
                </a:lnTo>
                <a:lnTo>
                  <a:pt x="13269" y="11032"/>
                </a:lnTo>
                <a:lnTo>
                  <a:pt x="13281" y="11049"/>
                </a:lnTo>
                <a:lnTo>
                  <a:pt x="13287" y="11045"/>
                </a:lnTo>
                <a:lnTo>
                  <a:pt x="13290" y="11063"/>
                </a:lnTo>
                <a:lnTo>
                  <a:pt x="13310" y="11140"/>
                </a:lnTo>
                <a:lnTo>
                  <a:pt x="13324" y="11154"/>
                </a:lnTo>
                <a:lnTo>
                  <a:pt x="13348" y="11149"/>
                </a:lnTo>
                <a:lnTo>
                  <a:pt x="13366" y="11159"/>
                </a:lnTo>
                <a:lnTo>
                  <a:pt x="13373" y="11171"/>
                </a:lnTo>
                <a:lnTo>
                  <a:pt x="13394" y="11173"/>
                </a:lnTo>
                <a:lnTo>
                  <a:pt x="13397" y="11181"/>
                </a:lnTo>
                <a:lnTo>
                  <a:pt x="13410" y="11183"/>
                </a:lnTo>
                <a:lnTo>
                  <a:pt x="13412" y="11193"/>
                </a:lnTo>
                <a:lnTo>
                  <a:pt x="13404" y="11205"/>
                </a:lnTo>
                <a:lnTo>
                  <a:pt x="13424" y="11240"/>
                </a:lnTo>
                <a:lnTo>
                  <a:pt x="13439" y="11246"/>
                </a:lnTo>
                <a:lnTo>
                  <a:pt x="13450" y="11258"/>
                </a:lnTo>
                <a:lnTo>
                  <a:pt x="13461" y="11261"/>
                </a:lnTo>
                <a:lnTo>
                  <a:pt x="13485" y="11296"/>
                </a:lnTo>
                <a:lnTo>
                  <a:pt x="13491" y="11290"/>
                </a:lnTo>
                <a:lnTo>
                  <a:pt x="13508" y="11286"/>
                </a:lnTo>
                <a:lnTo>
                  <a:pt x="13530" y="11295"/>
                </a:lnTo>
                <a:lnTo>
                  <a:pt x="13557" y="11325"/>
                </a:lnTo>
                <a:lnTo>
                  <a:pt x="13580" y="11293"/>
                </a:lnTo>
                <a:lnTo>
                  <a:pt x="13608" y="11263"/>
                </a:lnTo>
                <a:lnTo>
                  <a:pt x="13609" y="11251"/>
                </a:lnTo>
                <a:lnTo>
                  <a:pt x="13610" y="11261"/>
                </a:lnTo>
                <a:lnTo>
                  <a:pt x="13624" y="11260"/>
                </a:lnTo>
                <a:lnTo>
                  <a:pt x="13642" y="11238"/>
                </a:lnTo>
                <a:lnTo>
                  <a:pt x="13656" y="11231"/>
                </a:lnTo>
                <a:lnTo>
                  <a:pt x="13679" y="11236"/>
                </a:lnTo>
                <a:lnTo>
                  <a:pt x="13679" y="11244"/>
                </a:lnTo>
                <a:lnTo>
                  <a:pt x="13685" y="11243"/>
                </a:lnTo>
                <a:lnTo>
                  <a:pt x="13686" y="11255"/>
                </a:lnTo>
                <a:lnTo>
                  <a:pt x="13699" y="11284"/>
                </a:lnTo>
                <a:lnTo>
                  <a:pt x="13706" y="11325"/>
                </a:lnTo>
                <a:lnTo>
                  <a:pt x="13719" y="11368"/>
                </a:lnTo>
                <a:lnTo>
                  <a:pt x="13720" y="11398"/>
                </a:lnTo>
                <a:lnTo>
                  <a:pt x="13728" y="11407"/>
                </a:lnTo>
                <a:lnTo>
                  <a:pt x="13730" y="11419"/>
                </a:lnTo>
                <a:lnTo>
                  <a:pt x="13766" y="11418"/>
                </a:lnTo>
                <a:lnTo>
                  <a:pt x="13781" y="11417"/>
                </a:lnTo>
                <a:lnTo>
                  <a:pt x="13794" y="11434"/>
                </a:lnTo>
                <a:lnTo>
                  <a:pt x="13809" y="11411"/>
                </a:lnTo>
                <a:lnTo>
                  <a:pt x="13815" y="11412"/>
                </a:lnTo>
                <a:lnTo>
                  <a:pt x="13833" y="11440"/>
                </a:lnTo>
                <a:lnTo>
                  <a:pt x="13870" y="11436"/>
                </a:lnTo>
                <a:lnTo>
                  <a:pt x="13891" y="11452"/>
                </a:lnTo>
                <a:lnTo>
                  <a:pt x="13921" y="11453"/>
                </a:lnTo>
                <a:lnTo>
                  <a:pt x="13932" y="11460"/>
                </a:lnTo>
                <a:lnTo>
                  <a:pt x="13938" y="11457"/>
                </a:lnTo>
                <a:lnTo>
                  <a:pt x="13948" y="11470"/>
                </a:lnTo>
                <a:lnTo>
                  <a:pt x="13952" y="11470"/>
                </a:lnTo>
                <a:lnTo>
                  <a:pt x="13955" y="11450"/>
                </a:lnTo>
                <a:lnTo>
                  <a:pt x="13964" y="11447"/>
                </a:lnTo>
                <a:lnTo>
                  <a:pt x="13971" y="11467"/>
                </a:lnTo>
                <a:lnTo>
                  <a:pt x="13987" y="11477"/>
                </a:lnTo>
                <a:lnTo>
                  <a:pt x="14010" y="11491"/>
                </a:lnTo>
                <a:lnTo>
                  <a:pt x="14020" y="11482"/>
                </a:lnTo>
                <a:lnTo>
                  <a:pt x="14023" y="11472"/>
                </a:lnTo>
                <a:lnTo>
                  <a:pt x="14035" y="11472"/>
                </a:lnTo>
                <a:lnTo>
                  <a:pt x="14034" y="11488"/>
                </a:lnTo>
                <a:lnTo>
                  <a:pt x="14040" y="11493"/>
                </a:lnTo>
                <a:lnTo>
                  <a:pt x="14060" y="11473"/>
                </a:lnTo>
                <a:lnTo>
                  <a:pt x="14075" y="11471"/>
                </a:lnTo>
                <a:lnTo>
                  <a:pt x="14076" y="11482"/>
                </a:lnTo>
                <a:lnTo>
                  <a:pt x="14082" y="11478"/>
                </a:lnTo>
                <a:lnTo>
                  <a:pt x="14091" y="11464"/>
                </a:lnTo>
                <a:lnTo>
                  <a:pt x="14106" y="11466"/>
                </a:lnTo>
                <a:lnTo>
                  <a:pt x="14113" y="11470"/>
                </a:lnTo>
                <a:lnTo>
                  <a:pt x="14124" y="11464"/>
                </a:lnTo>
                <a:lnTo>
                  <a:pt x="14132" y="11466"/>
                </a:lnTo>
                <a:lnTo>
                  <a:pt x="14140" y="11466"/>
                </a:lnTo>
                <a:lnTo>
                  <a:pt x="14141" y="11454"/>
                </a:lnTo>
                <a:lnTo>
                  <a:pt x="14147" y="11442"/>
                </a:lnTo>
                <a:lnTo>
                  <a:pt x="14160" y="11457"/>
                </a:lnTo>
                <a:lnTo>
                  <a:pt x="14169" y="11457"/>
                </a:lnTo>
                <a:lnTo>
                  <a:pt x="14171" y="11447"/>
                </a:lnTo>
                <a:lnTo>
                  <a:pt x="14178" y="11450"/>
                </a:lnTo>
                <a:lnTo>
                  <a:pt x="14182" y="11463"/>
                </a:lnTo>
                <a:lnTo>
                  <a:pt x="14193" y="11463"/>
                </a:lnTo>
                <a:lnTo>
                  <a:pt x="14202" y="11474"/>
                </a:lnTo>
                <a:lnTo>
                  <a:pt x="14213" y="11474"/>
                </a:lnTo>
                <a:lnTo>
                  <a:pt x="14228" y="11449"/>
                </a:lnTo>
                <a:lnTo>
                  <a:pt x="14246" y="11449"/>
                </a:lnTo>
                <a:lnTo>
                  <a:pt x="14257" y="11454"/>
                </a:lnTo>
                <a:lnTo>
                  <a:pt x="14267" y="11443"/>
                </a:lnTo>
                <a:lnTo>
                  <a:pt x="14278" y="11443"/>
                </a:lnTo>
                <a:lnTo>
                  <a:pt x="14280" y="11434"/>
                </a:lnTo>
                <a:lnTo>
                  <a:pt x="14285" y="11441"/>
                </a:lnTo>
                <a:lnTo>
                  <a:pt x="14304" y="11446"/>
                </a:lnTo>
                <a:lnTo>
                  <a:pt x="14321" y="11435"/>
                </a:lnTo>
                <a:lnTo>
                  <a:pt x="14340" y="11434"/>
                </a:lnTo>
                <a:lnTo>
                  <a:pt x="14355" y="11453"/>
                </a:lnTo>
                <a:lnTo>
                  <a:pt x="14361" y="11479"/>
                </a:lnTo>
                <a:lnTo>
                  <a:pt x="14358" y="11497"/>
                </a:lnTo>
                <a:lnTo>
                  <a:pt x="14361" y="11501"/>
                </a:lnTo>
                <a:lnTo>
                  <a:pt x="14357" y="11503"/>
                </a:lnTo>
                <a:lnTo>
                  <a:pt x="14357" y="11511"/>
                </a:lnTo>
                <a:lnTo>
                  <a:pt x="14368" y="11512"/>
                </a:lnTo>
                <a:lnTo>
                  <a:pt x="14388" y="11497"/>
                </a:lnTo>
                <a:lnTo>
                  <a:pt x="14388" y="11520"/>
                </a:lnTo>
                <a:lnTo>
                  <a:pt x="14403" y="11549"/>
                </a:lnTo>
                <a:lnTo>
                  <a:pt x="14407" y="11589"/>
                </a:lnTo>
                <a:lnTo>
                  <a:pt x="14409" y="11593"/>
                </a:lnTo>
                <a:lnTo>
                  <a:pt x="14409" y="11609"/>
                </a:lnTo>
                <a:lnTo>
                  <a:pt x="14404" y="11615"/>
                </a:lnTo>
                <a:lnTo>
                  <a:pt x="14408" y="11617"/>
                </a:lnTo>
                <a:lnTo>
                  <a:pt x="14413" y="11617"/>
                </a:lnTo>
                <a:lnTo>
                  <a:pt x="14418" y="11641"/>
                </a:lnTo>
                <a:lnTo>
                  <a:pt x="14430" y="11640"/>
                </a:lnTo>
                <a:lnTo>
                  <a:pt x="14450" y="11639"/>
                </a:lnTo>
                <a:lnTo>
                  <a:pt x="14474" y="11658"/>
                </a:lnTo>
                <a:lnTo>
                  <a:pt x="14472" y="11672"/>
                </a:lnTo>
                <a:lnTo>
                  <a:pt x="14483" y="11661"/>
                </a:lnTo>
                <a:lnTo>
                  <a:pt x="14502" y="11640"/>
                </a:lnTo>
                <a:lnTo>
                  <a:pt x="14520" y="11635"/>
                </a:lnTo>
                <a:lnTo>
                  <a:pt x="14506" y="11649"/>
                </a:lnTo>
                <a:lnTo>
                  <a:pt x="14492" y="11678"/>
                </a:lnTo>
                <a:lnTo>
                  <a:pt x="14491" y="11701"/>
                </a:lnTo>
                <a:lnTo>
                  <a:pt x="14500" y="11709"/>
                </a:lnTo>
                <a:lnTo>
                  <a:pt x="14521" y="11745"/>
                </a:lnTo>
                <a:lnTo>
                  <a:pt x="14565" y="11771"/>
                </a:lnTo>
                <a:lnTo>
                  <a:pt x="14578" y="11764"/>
                </a:lnTo>
                <a:lnTo>
                  <a:pt x="14594" y="11764"/>
                </a:lnTo>
                <a:lnTo>
                  <a:pt x="14622" y="11744"/>
                </a:lnTo>
                <a:lnTo>
                  <a:pt x="14623" y="11734"/>
                </a:lnTo>
                <a:lnTo>
                  <a:pt x="14621" y="11727"/>
                </a:lnTo>
                <a:lnTo>
                  <a:pt x="14625" y="11730"/>
                </a:lnTo>
                <a:lnTo>
                  <a:pt x="14639" y="11732"/>
                </a:lnTo>
                <a:lnTo>
                  <a:pt x="14633" y="11754"/>
                </a:lnTo>
                <a:lnTo>
                  <a:pt x="14629" y="11753"/>
                </a:lnTo>
                <a:lnTo>
                  <a:pt x="14616" y="11786"/>
                </a:lnTo>
                <a:lnTo>
                  <a:pt x="14608" y="11786"/>
                </a:lnTo>
                <a:lnTo>
                  <a:pt x="14580" y="11823"/>
                </a:lnTo>
                <a:lnTo>
                  <a:pt x="14579" y="11832"/>
                </a:lnTo>
                <a:lnTo>
                  <a:pt x="14571" y="11824"/>
                </a:lnTo>
                <a:lnTo>
                  <a:pt x="14567" y="11825"/>
                </a:lnTo>
                <a:lnTo>
                  <a:pt x="14560" y="11836"/>
                </a:lnTo>
                <a:lnTo>
                  <a:pt x="14549" y="11834"/>
                </a:lnTo>
                <a:lnTo>
                  <a:pt x="14549" y="11808"/>
                </a:lnTo>
                <a:lnTo>
                  <a:pt x="14541" y="11813"/>
                </a:lnTo>
                <a:lnTo>
                  <a:pt x="14538" y="11806"/>
                </a:lnTo>
                <a:lnTo>
                  <a:pt x="14530" y="11807"/>
                </a:lnTo>
                <a:lnTo>
                  <a:pt x="14527" y="11819"/>
                </a:lnTo>
                <a:lnTo>
                  <a:pt x="14530" y="11835"/>
                </a:lnTo>
                <a:lnTo>
                  <a:pt x="14560" y="11885"/>
                </a:lnTo>
                <a:lnTo>
                  <a:pt x="14569" y="11893"/>
                </a:lnTo>
                <a:lnTo>
                  <a:pt x="14575" y="11892"/>
                </a:lnTo>
                <a:lnTo>
                  <a:pt x="14575" y="11900"/>
                </a:lnTo>
                <a:lnTo>
                  <a:pt x="14597" y="11947"/>
                </a:lnTo>
                <a:lnTo>
                  <a:pt x="14649" y="12018"/>
                </a:lnTo>
                <a:lnTo>
                  <a:pt x="14673" y="12027"/>
                </a:lnTo>
                <a:lnTo>
                  <a:pt x="14689" y="12017"/>
                </a:lnTo>
                <a:lnTo>
                  <a:pt x="14724" y="11981"/>
                </a:lnTo>
                <a:lnTo>
                  <a:pt x="14747" y="11961"/>
                </a:lnTo>
                <a:lnTo>
                  <a:pt x="14747" y="11949"/>
                </a:lnTo>
                <a:lnTo>
                  <a:pt x="14758" y="11931"/>
                </a:lnTo>
                <a:lnTo>
                  <a:pt x="14760" y="11890"/>
                </a:lnTo>
                <a:lnTo>
                  <a:pt x="14750" y="11869"/>
                </a:lnTo>
                <a:lnTo>
                  <a:pt x="14760" y="11826"/>
                </a:lnTo>
                <a:lnTo>
                  <a:pt x="14761" y="11803"/>
                </a:lnTo>
                <a:lnTo>
                  <a:pt x="14763" y="11789"/>
                </a:lnTo>
                <a:lnTo>
                  <a:pt x="14768" y="11807"/>
                </a:lnTo>
                <a:lnTo>
                  <a:pt x="14784" y="11804"/>
                </a:lnTo>
                <a:lnTo>
                  <a:pt x="14792" y="11810"/>
                </a:lnTo>
                <a:lnTo>
                  <a:pt x="14804" y="11798"/>
                </a:lnTo>
                <a:lnTo>
                  <a:pt x="14799" y="11813"/>
                </a:lnTo>
                <a:lnTo>
                  <a:pt x="14787" y="11831"/>
                </a:lnTo>
                <a:lnTo>
                  <a:pt x="14779" y="11828"/>
                </a:lnTo>
                <a:lnTo>
                  <a:pt x="14775" y="11833"/>
                </a:lnTo>
                <a:lnTo>
                  <a:pt x="14773" y="11855"/>
                </a:lnTo>
                <a:lnTo>
                  <a:pt x="14779" y="11874"/>
                </a:lnTo>
                <a:lnTo>
                  <a:pt x="14777" y="11895"/>
                </a:lnTo>
                <a:lnTo>
                  <a:pt x="14786" y="11896"/>
                </a:lnTo>
                <a:lnTo>
                  <a:pt x="14802" y="11892"/>
                </a:lnTo>
                <a:lnTo>
                  <a:pt x="14813" y="11897"/>
                </a:lnTo>
                <a:lnTo>
                  <a:pt x="14802" y="11897"/>
                </a:lnTo>
                <a:lnTo>
                  <a:pt x="14797" y="11909"/>
                </a:lnTo>
                <a:lnTo>
                  <a:pt x="14783" y="11924"/>
                </a:lnTo>
                <a:lnTo>
                  <a:pt x="14789" y="11978"/>
                </a:lnTo>
                <a:lnTo>
                  <a:pt x="14796" y="11986"/>
                </a:lnTo>
                <a:lnTo>
                  <a:pt x="14803" y="12019"/>
                </a:lnTo>
                <a:lnTo>
                  <a:pt x="14804" y="12052"/>
                </a:lnTo>
                <a:lnTo>
                  <a:pt x="14797" y="12078"/>
                </a:lnTo>
                <a:lnTo>
                  <a:pt x="14798" y="12097"/>
                </a:lnTo>
                <a:lnTo>
                  <a:pt x="14808" y="12108"/>
                </a:lnTo>
                <a:lnTo>
                  <a:pt x="14796" y="12118"/>
                </a:lnTo>
                <a:lnTo>
                  <a:pt x="14799" y="12157"/>
                </a:lnTo>
                <a:lnTo>
                  <a:pt x="14819" y="12218"/>
                </a:lnTo>
                <a:lnTo>
                  <a:pt x="14820" y="12239"/>
                </a:lnTo>
                <a:lnTo>
                  <a:pt x="14828" y="12255"/>
                </a:lnTo>
                <a:lnTo>
                  <a:pt x="14818" y="12259"/>
                </a:lnTo>
                <a:lnTo>
                  <a:pt x="14818" y="12283"/>
                </a:lnTo>
                <a:lnTo>
                  <a:pt x="14838" y="12326"/>
                </a:lnTo>
                <a:lnTo>
                  <a:pt x="14823" y="12328"/>
                </a:lnTo>
                <a:lnTo>
                  <a:pt x="14836" y="12360"/>
                </a:lnTo>
                <a:lnTo>
                  <a:pt x="14836" y="12391"/>
                </a:lnTo>
                <a:lnTo>
                  <a:pt x="14864" y="12485"/>
                </a:lnTo>
                <a:lnTo>
                  <a:pt x="14865" y="12548"/>
                </a:lnTo>
                <a:lnTo>
                  <a:pt x="14876" y="12597"/>
                </a:lnTo>
                <a:lnTo>
                  <a:pt x="14887" y="12609"/>
                </a:lnTo>
                <a:lnTo>
                  <a:pt x="14892" y="12643"/>
                </a:lnTo>
                <a:lnTo>
                  <a:pt x="14901" y="12652"/>
                </a:lnTo>
                <a:lnTo>
                  <a:pt x="14901" y="12666"/>
                </a:lnTo>
                <a:lnTo>
                  <a:pt x="14917" y="12714"/>
                </a:lnTo>
                <a:lnTo>
                  <a:pt x="14921" y="12716"/>
                </a:lnTo>
                <a:lnTo>
                  <a:pt x="14921" y="12729"/>
                </a:lnTo>
                <a:lnTo>
                  <a:pt x="14939" y="12762"/>
                </a:lnTo>
                <a:lnTo>
                  <a:pt x="14943" y="12764"/>
                </a:lnTo>
                <a:lnTo>
                  <a:pt x="14944" y="12805"/>
                </a:lnTo>
                <a:lnTo>
                  <a:pt x="14952" y="12823"/>
                </a:lnTo>
                <a:lnTo>
                  <a:pt x="14959" y="12848"/>
                </a:lnTo>
                <a:lnTo>
                  <a:pt x="14962" y="12883"/>
                </a:lnTo>
                <a:lnTo>
                  <a:pt x="14974" y="12935"/>
                </a:lnTo>
                <a:lnTo>
                  <a:pt x="14982" y="12955"/>
                </a:lnTo>
                <a:lnTo>
                  <a:pt x="14984" y="13002"/>
                </a:lnTo>
                <a:lnTo>
                  <a:pt x="14990" y="13011"/>
                </a:lnTo>
                <a:lnTo>
                  <a:pt x="14998" y="13041"/>
                </a:lnTo>
                <a:lnTo>
                  <a:pt x="15016" y="13073"/>
                </a:lnTo>
                <a:lnTo>
                  <a:pt x="15021" y="13074"/>
                </a:lnTo>
                <a:lnTo>
                  <a:pt x="15033" y="13106"/>
                </a:lnTo>
                <a:lnTo>
                  <a:pt x="15053" y="13144"/>
                </a:lnTo>
                <a:lnTo>
                  <a:pt x="15059" y="13183"/>
                </a:lnTo>
                <a:lnTo>
                  <a:pt x="15066" y="13215"/>
                </a:lnTo>
                <a:lnTo>
                  <a:pt x="15071" y="13216"/>
                </a:lnTo>
                <a:lnTo>
                  <a:pt x="15071" y="13237"/>
                </a:lnTo>
                <a:lnTo>
                  <a:pt x="15087" y="13284"/>
                </a:lnTo>
                <a:lnTo>
                  <a:pt x="15094" y="13327"/>
                </a:lnTo>
                <a:lnTo>
                  <a:pt x="15095" y="13375"/>
                </a:lnTo>
                <a:lnTo>
                  <a:pt x="15119" y="13459"/>
                </a:lnTo>
                <a:lnTo>
                  <a:pt x="15139" y="13498"/>
                </a:lnTo>
                <a:lnTo>
                  <a:pt x="15160" y="13522"/>
                </a:lnTo>
                <a:lnTo>
                  <a:pt x="15182" y="13526"/>
                </a:lnTo>
                <a:lnTo>
                  <a:pt x="15208" y="13498"/>
                </a:lnTo>
                <a:lnTo>
                  <a:pt x="15214" y="13468"/>
                </a:lnTo>
                <a:lnTo>
                  <a:pt x="15211" y="13460"/>
                </a:lnTo>
                <a:lnTo>
                  <a:pt x="15214" y="13454"/>
                </a:lnTo>
                <a:lnTo>
                  <a:pt x="15215" y="13443"/>
                </a:lnTo>
                <a:lnTo>
                  <a:pt x="15223" y="13422"/>
                </a:lnTo>
                <a:lnTo>
                  <a:pt x="15246" y="13405"/>
                </a:lnTo>
                <a:lnTo>
                  <a:pt x="15251" y="13405"/>
                </a:lnTo>
                <a:lnTo>
                  <a:pt x="15280" y="13389"/>
                </a:lnTo>
                <a:lnTo>
                  <a:pt x="15290" y="13395"/>
                </a:lnTo>
                <a:lnTo>
                  <a:pt x="15293" y="13405"/>
                </a:lnTo>
                <a:lnTo>
                  <a:pt x="15293" y="13397"/>
                </a:lnTo>
                <a:lnTo>
                  <a:pt x="15290" y="13391"/>
                </a:lnTo>
                <a:lnTo>
                  <a:pt x="15268" y="13372"/>
                </a:lnTo>
                <a:lnTo>
                  <a:pt x="15266" y="13357"/>
                </a:lnTo>
                <a:lnTo>
                  <a:pt x="15272" y="13345"/>
                </a:lnTo>
                <a:lnTo>
                  <a:pt x="15290" y="13306"/>
                </a:lnTo>
                <a:lnTo>
                  <a:pt x="15286" y="13296"/>
                </a:lnTo>
                <a:lnTo>
                  <a:pt x="15294" y="13274"/>
                </a:lnTo>
                <a:lnTo>
                  <a:pt x="15312" y="13269"/>
                </a:lnTo>
                <a:lnTo>
                  <a:pt x="15319" y="13275"/>
                </a:lnTo>
                <a:lnTo>
                  <a:pt x="15332" y="13266"/>
                </a:lnTo>
                <a:lnTo>
                  <a:pt x="15332" y="13241"/>
                </a:lnTo>
                <a:lnTo>
                  <a:pt x="15327" y="13146"/>
                </a:lnTo>
                <a:lnTo>
                  <a:pt x="15320" y="13129"/>
                </a:lnTo>
                <a:lnTo>
                  <a:pt x="15320" y="13085"/>
                </a:lnTo>
                <a:lnTo>
                  <a:pt x="15337" y="13033"/>
                </a:lnTo>
                <a:lnTo>
                  <a:pt x="15353" y="12958"/>
                </a:lnTo>
                <a:lnTo>
                  <a:pt x="15350" y="12902"/>
                </a:lnTo>
                <a:lnTo>
                  <a:pt x="15333" y="12893"/>
                </a:lnTo>
                <a:lnTo>
                  <a:pt x="15333" y="12805"/>
                </a:lnTo>
                <a:lnTo>
                  <a:pt x="15331" y="12774"/>
                </a:lnTo>
                <a:lnTo>
                  <a:pt x="15342" y="12754"/>
                </a:lnTo>
                <a:lnTo>
                  <a:pt x="15331" y="12698"/>
                </a:lnTo>
                <a:lnTo>
                  <a:pt x="15330" y="12657"/>
                </a:lnTo>
                <a:lnTo>
                  <a:pt x="15337" y="12637"/>
                </a:lnTo>
                <a:lnTo>
                  <a:pt x="15359" y="12599"/>
                </a:lnTo>
                <a:lnTo>
                  <a:pt x="15365" y="12599"/>
                </a:lnTo>
                <a:lnTo>
                  <a:pt x="15372" y="12616"/>
                </a:lnTo>
                <a:lnTo>
                  <a:pt x="15382" y="12618"/>
                </a:lnTo>
                <a:lnTo>
                  <a:pt x="15401" y="12578"/>
                </a:lnTo>
                <a:lnTo>
                  <a:pt x="15401" y="12554"/>
                </a:lnTo>
                <a:lnTo>
                  <a:pt x="15414" y="12535"/>
                </a:lnTo>
                <a:lnTo>
                  <a:pt x="15444" y="12543"/>
                </a:lnTo>
                <a:lnTo>
                  <a:pt x="15460" y="12526"/>
                </a:lnTo>
                <a:lnTo>
                  <a:pt x="15471" y="12499"/>
                </a:lnTo>
                <a:lnTo>
                  <a:pt x="15468" y="12472"/>
                </a:lnTo>
                <a:lnTo>
                  <a:pt x="15470" y="12448"/>
                </a:lnTo>
                <a:lnTo>
                  <a:pt x="15489" y="12421"/>
                </a:lnTo>
                <a:lnTo>
                  <a:pt x="15515" y="12407"/>
                </a:lnTo>
                <a:lnTo>
                  <a:pt x="15529" y="12383"/>
                </a:lnTo>
                <a:lnTo>
                  <a:pt x="15538" y="12354"/>
                </a:lnTo>
                <a:lnTo>
                  <a:pt x="15598" y="12273"/>
                </a:lnTo>
                <a:lnTo>
                  <a:pt x="15610" y="12218"/>
                </a:lnTo>
                <a:lnTo>
                  <a:pt x="15656" y="12150"/>
                </a:lnTo>
                <a:lnTo>
                  <a:pt x="15649" y="12145"/>
                </a:lnTo>
                <a:lnTo>
                  <a:pt x="15646" y="12153"/>
                </a:lnTo>
                <a:lnTo>
                  <a:pt x="15635" y="12160"/>
                </a:lnTo>
                <a:lnTo>
                  <a:pt x="15638" y="12130"/>
                </a:lnTo>
                <a:lnTo>
                  <a:pt x="15645" y="12128"/>
                </a:lnTo>
                <a:lnTo>
                  <a:pt x="15657" y="12113"/>
                </a:lnTo>
                <a:lnTo>
                  <a:pt x="15662" y="12113"/>
                </a:lnTo>
                <a:lnTo>
                  <a:pt x="15664" y="12118"/>
                </a:lnTo>
                <a:lnTo>
                  <a:pt x="15665" y="12130"/>
                </a:lnTo>
                <a:lnTo>
                  <a:pt x="15669" y="12138"/>
                </a:lnTo>
                <a:lnTo>
                  <a:pt x="15705" y="12107"/>
                </a:lnTo>
                <a:lnTo>
                  <a:pt x="15707" y="12092"/>
                </a:lnTo>
                <a:lnTo>
                  <a:pt x="15731" y="12063"/>
                </a:lnTo>
                <a:lnTo>
                  <a:pt x="15729" y="12049"/>
                </a:lnTo>
                <a:lnTo>
                  <a:pt x="15736" y="12047"/>
                </a:lnTo>
                <a:lnTo>
                  <a:pt x="15739" y="12027"/>
                </a:lnTo>
                <a:lnTo>
                  <a:pt x="15755" y="12004"/>
                </a:lnTo>
                <a:lnTo>
                  <a:pt x="15750" y="12001"/>
                </a:lnTo>
                <a:lnTo>
                  <a:pt x="15751" y="11994"/>
                </a:lnTo>
                <a:lnTo>
                  <a:pt x="15744" y="11970"/>
                </a:lnTo>
                <a:lnTo>
                  <a:pt x="15742" y="11956"/>
                </a:lnTo>
                <a:lnTo>
                  <a:pt x="15748" y="11934"/>
                </a:lnTo>
                <a:lnTo>
                  <a:pt x="15751" y="11917"/>
                </a:lnTo>
                <a:lnTo>
                  <a:pt x="15758" y="11907"/>
                </a:lnTo>
                <a:lnTo>
                  <a:pt x="15800" y="11881"/>
                </a:lnTo>
                <a:lnTo>
                  <a:pt x="15810" y="11862"/>
                </a:lnTo>
                <a:lnTo>
                  <a:pt x="15811" y="11846"/>
                </a:lnTo>
                <a:lnTo>
                  <a:pt x="15815" y="11830"/>
                </a:lnTo>
                <a:lnTo>
                  <a:pt x="15819" y="11823"/>
                </a:lnTo>
                <a:lnTo>
                  <a:pt x="15814" y="11813"/>
                </a:lnTo>
                <a:lnTo>
                  <a:pt x="15806" y="11809"/>
                </a:lnTo>
                <a:lnTo>
                  <a:pt x="15805" y="11803"/>
                </a:lnTo>
                <a:lnTo>
                  <a:pt x="15817" y="11803"/>
                </a:lnTo>
                <a:lnTo>
                  <a:pt x="15827" y="11818"/>
                </a:lnTo>
                <a:lnTo>
                  <a:pt x="15824" y="11835"/>
                </a:lnTo>
                <a:lnTo>
                  <a:pt x="15828" y="11863"/>
                </a:lnTo>
                <a:lnTo>
                  <a:pt x="15839" y="11870"/>
                </a:lnTo>
                <a:lnTo>
                  <a:pt x="15840" y="11866"/>
                </a:lnTo>
                <a:lnTo>
                  <a:pt x="15851" y="11866"/>
                </a:lnTo>
                <a:lnTo>
                  <a:pt x="15853" y="11859"/>
                </a:lnTo>
                <a:lnTo>
                  <a:pt x="15855" y="11864"/>
                </a:lnTo>
                <a:lnTo>
                  <a:pt x="15857" y="11851"/>
                </a:lnTo>
                <a:lnTo>
                  <a:pt x="15858" y="11841"/>
                </a:lnTo>
                <a:lnTo>
                  <a:pt x="15861" y="11854"/>
                </a:lnTo>
                <a:lnTo>
                  <a:pt x="15866" y="11880"/>
                </a:lnTo>
                <a:lnTo>
                  <a:pt x="15873" y="11887"/>
                </a:lnTo>
                <a:lnTo>
                  <a:pt x="15873" y="11875"/>
                </a:lnTo>
                <a:lnTo>
                  <a:pt x="15884" y="11893"/>
                </a:lnTo>
                <a:lnTo>
                  <a:pt x="15891" y="11873"/>
                </a:lnTo>
                <a:lnTo>
                  <a:pt x="15883" y="11847"/>
                </a:lnTo>
                <a:lnTo>
                  <a:pt x="15886" y="11845"/>
                </a:lnTo>
                <a:lnTo>
                  <a:pt x="15893" y="11842"/>
                </a:lnTo>
                <a:lnTo>
                  <a:pt x="15898" y="11863"/>
                </a:lnTo>
                <a:lnTo>
                  <a:pt x="15901" y="11874"/>
                </a:lnTo>
                <a:lnTo>
                  <a:pt x="15909" y="11874"/>
                </a:lnTo>
                <a:lnTo>
                  <a:pt x="15912" y="11857"/>
                </a:lnTo>
                <a:lnTo>
                  <a:pt x="15918" y="11853"/>
                </a:lnTo>
                <a:lnTo>
                  <a:pt x="15927" y="11863"/>
                </a:lnTo>
                <a:lnTo>
                  <a:pt x="15927" y="11867"/>
                </a:lnTo>
                <a:lnTo>
                  <a:pt x="15934" y="11860"/>
                </a:lnTo>
                <a:lnTo>
                  <a:pt x="15935" y="11840"/>
                </a:lnTo>
                <a:lnTo>
                  <a:pt x="15928" y="11813"/>
                </a:lnTo>
                <a:lnTo>
                  <a:pt x="15932" y="11813"/>
                </a:lnTo>
                <a:lnTo>
                  <a:pt x="15933" y="11789"/>
                </a:lnTo>
                <a:lnTo>
                  <a:pt x="15938" y="11775"/>
                </a:lnTo>
                <a:lnTo>
                  <a:pt x="15935" y="11765"/>
                </a:lnTo>
                <a:lnTo>
                  <a:pt x="15940" y="11774"/>
                </a:lnTo>
                <a:lnTo>
                  <a:pt x="15940" y="11782"/>
                </a:lnTo>
                <a:lnTo>
                  <a:pt x="15933" y="11820"/>
                </a:lnTo>
                <a:lnTo>
                  <a:pt x="15942" y="11841"/>
                </a:lnTo>
                <a:lnTo>
                  <a:pt x="15951" y="11818"/>
                </a:lnTo>
                <a:lnTo>
                  <a:pt x="15960" y="11810"/>
                </a:lnTo>
                <a:lnTo>
                  <a:pt x="15957" y="11821"/>
                </a:lnTo>
                <a:lnTo>
                  <a:pt x="15952" y="11825"/>
                </a:lnTo>
                <a:lnTo>
                  <a:pt x="15945" y="11844"/>
                </a:lnTo>
                <a:lnTo>
                  <a:pt x="15956" y="11857"/>
                </a:lnTo>
                <a:lnTo>
                  <a:pt x="15967" y="11822"/>
                </a:lnTo>
                <a:lnTo>
                  <a:pt x="15980" y="11814"/>
                </a:lnTo>
                <a:lnTo>
                  <a:pt x="15981" y="11783"/>
                </a:lnTo>
                <a:lnTo>
                  <a:pt x="15972" y="11758"/>
                </a:lnTo>
                <a:lnTo>
                  <a:pt x="15963" y="11752"/>
                </a:lnTo>
                <a:lnTo>
                  <a:pt x="15977" y="11744"/>
                </a:lnTo>
                <a:lnTo>
                  <a:pt x="15979" y="11732"/>
                </a:lnTo>
                <a:lnTo>
                  <a:pt x="15970" y="11709"/>
                </a:lnTo>
                <a:lnTo>
                  <a:pt x="15967" y="11669"/>
                </a:lnTo>
                <a:lnTo>
                  <a:pt x="15973" y="11702"/>
                </a:lnTo>
                <a:lnTo>
                  <a:pt x="15985" y="11721"/>
                </a:lnTo>
                <a:lnTo>
                  <a:pt x="15993" y="11720"/>
                </a:lnTo>
                <a:lnTo>
                  <a:pt x="15995" y="11728"/>
                </a:lnTo>
                <a:lnTo>
                  <a:pt x="16019" y="11747"/>
                </a:lnTo>
                <a:lnTo>
                  <a:pt x="16032" y="11734"/>
                </a:lnTo>
                <a:lnTo>
                  <a:pt x="16037" y="11738"/>
                </a:lnTo>
                <a:lnTo>
                  <a:pt x="16036" y="11731"/>
                </a:lnTo>
                <a:lnTo>
                  <a:pt x="16042" y="11731"/>
                </a:lnTo>
                <a:lnTo>
                  <a:pt x="16063" y="11809"/>
                </a:lnTo>
                <a:lnTo>
                  <a:pt x="16071" y="11819"/>
                </a:lnTo>
                <a:lnTo>
                  <a:pt x="16071" y="11835"/>
                </a:lnTo>
                <a:lnTo>
                  <a:pt x="16068" y="11860"/>
                </a:lnTo>
                <a:lnTo>
                  <a:pt x="16072" y="11866"/>
                </a:lnTo>
                <a:lnTo>
                  <a:pt x="16069" y="11899"/>
                </a:lnTo>
                <a:lnTo>
                  <a:pt x="16071" y="11906"/>
                </a:lnTo>
                <a:lnTo>
                  <a:pt x="16080" y="11893"/>
                </a:lnTo>
                <a:lnTo>
                  <a:pt x="16082" y="11884"/>
                </a:lnTo>
                <a:lnTo>
                  <a:pt x="16081" y="11902"/>
                </a:lnTo>
                <a:lnTo>
                  <a:pt x="16078" y="11915"/>
                </a:lnTo>
                <a:lnTo>
                  <a:pt x="16083" y="11927"/>
                </a:lnTo>
                <a:lnTo>
                  <a:pt x="16095" y="11957"/>
                </a:lnTo>
                <a:lnTo>
                  <a:pt x="16105" y="11997"/>
                </a:lnTo>
                <a:lnTo>
                  <a:pt x="16107" y="11995"/>
                </a:lnTo>
                <a:lnTo>
                  <a:pt x="16104" y="11967"/>
                </a:lnTo>
                <a:lnTo>
                  <a:pt x="16105" y="11965"/>
                </a:lnTo>
                <a:lnTo>
                  <a:pt x="16106" y="11964"/>
                </a:lnTo>
                <a:lnTo>
                  <a:pt x="16112" y="11988"/>
                </a:lnTo>
                <a:lnTo>
                  <a:pt x="16118" y="12018"/>
                </a:lnTo>
                <a:lnTo>
                  <a:pt x="16147" y="12063"/>
                </a:lnTo>
                <a:lnTo>
                  <a:pt x="16141" y="12043"/>
                </a:lnTo>
                <a:lnTo>
                  <a:pt x="16141" y="12033"/>
                </a:lnTo>
                <a:lnTo>
                  <a:pt x="16151" y="12048"/>
                </a:lnTo>
                <a:lnTo>
                  <a:pt x="16164" y="12046"/>
                </a:lnTo>
                <a:lnTo>
                  <a:pt x="16154" y="12066"/>
                </a:lnTo>
                <a:lnTo>
                  <a:pt x="16155" y="12075"/>
                </a:lnTo>
                <a:lnTo>
                  <a:pt x="16167" y="12073"/>
                </a:lnTo>
                <a:lnTo>
                  <a:pt x="16169" y="12058"/>
                </a:lnTo>
                <a:lnTo>
                  <a:pt x="16172" y="12073"/>
                </a:lnTo>
                <a:lnTo>
                  <a:pt x="16184" y="12076"/>
                </a:lnTo>
                <a:lnTo>
                  <a:pt x="16189" y="12091"/>
                </a:lnTo>
                <a:lnTo>
                  <a:pt x="16210" y="12097"/>
                </a:lnTo>
                <a:lnTo>
                  <a:pt x="16223" y="12130"/>
                </a:lnTo>
                <a:lnTo>
                  <a:pt x="16224" y="12149"/>
                </a:lnTo>
                <a:lnTo>
                  <a:pt x="16216" y="12154"/>
                </a:lnTo>
                <a:lnTo>
                  <a:pt x="16208" y="12141"/>
                </a:lnTo>
                <a:lnTo>
                  <a:pt x="16198" y="12152"/>
                </a:lnTo>
                <a:lnTo>
                  <a:pt x="16208" y="12167"/>
                </a:lnTo>
                <a:lnTo>
                  <a:pt x="16212" y="12170"/>
                </a:lnTo>
                <a:lnTo>
                  <a:pt x="16208" y="12178"/>
                </a:lnTo>
                <a:lnTo>
                  <a:pt x="16197" y="12170"/>
                </a:lnTo>
                <a:lnTo>
                  <a:pt x="16193" y="12152"/>
                </a:lnTo>
                <a:lnTo>
                  <a:pt x="16181" y="12151"/>
                </a:lnTo>
                <a:lnTo>
                  <a:pt x="16182" y="12163"/>
                </a:lnTo>
                <a:lnTo>
                  <a:pt x="16195" y="12182"/>
                </a:lnTo>
                <a:lnTo>
                  <a:pt x="16196" y="12195"/>
                </a:lnTo>
                <a:lnTo>
                  <a:pt x="16208" y="12218"/>
                </a:lnTo>
                <a:lnTo>
                  <a:pt x="16233" y="12231"/>
                </a:lnTo>
                <a:lnTo>
                  <a:pt x="16230" y="12191"/>
                </a:lnTo>
                <a:lnTo>
                  <a:pt x="16224" y="12172"/>
                </a:lnTo>
                <a:lnTo>
                  <a:pt x="16240" y="12189"/>
                </a:lnTo>
                <a:lnTo>
                  <a:pt x="16240" y="12209"/>
                </a:lnTo>
                <a:lnTo>
                  <a:pt x="16245" y="12227"/>
                </a:lnTo>
                <a:lnTo>
                  <a:pt x="16253" y="12244"/>
                </a:lnTo>
                <a:lnTo>
                  <a:pt x="16258" y="12277"/>
                </a:lnTo>
                <a:lnTo>
                  <a:pt x="16268" y="12290"/>
                </a:lnTo>
                <a:lnTo>
                  <a:pt x="16264" y="12294"/>
                </a:lnTo>
                <a:lnTo>
                  <a:pt x="16268" y="12306"/>
                </a:lnTo>
                <a:lnTo>
                  <a:pt x="16274" y="12311"/>
                </a:lnTo>
                <a:lnTo>
                  <a:pt x="16276" y="12356"/>
                </a:lnTo>
                <a:lnTo>
                  <a:pt x="16288" y="12406"/>
                </a:lnTo>
                <a:lnTo>
                  <a:pt x="16294" y="12416"/>
                </a:lnTo>
                <a:lnTo>
                  <a:pt x="16279" y="12432"/>
                </a:lnTo>
                <a:lnTo>
                  <a:pt x="16268" y="12545"/>
                </a:lnTo>
                <a:lnTo>
                  <a:pt x="16272" y="12569"/>
                </a:lnTo>
                <a:lnTo>
                  <a:pt x="16270" y="12578"/>
                </a:lnTo>
                <a:lnTo>
                  <a:pt x="16271" y="12588"/>
                </a:lnTo>
                <a:lnTo>
                  <a:pt x="16282" y="12560"/>
                </a:lnTo>
                <a:lnTo>
                  <a:pt x="16296" y="12540"/>
                </a:lnTo>
                <a:lnTo>
                  <a:pt x="16304" y="12506"/>
                </a:lnTo>
                <a:lnTo>
                  <a:pt x="16303" y="12543"/>
                </a:lnTo>
                <a:lnTo>
                  <a:pt x="16285" y="12572"/>
                </a:lnTo>
                <a:lnTo>
                  <a:pt x="16285" y="12602"/>
                </a:lnTo>
                <a:lnTo>
                  <a:pt x="16293" y="12602"/>
                </a:lnTo>
                <a:lnTo>
                  <a:pt x="16295" y="12586"/>
                </a:lnTo>
                <a:lnTo>
                  <a:pt x="16313" y="12570"/>
                </a:lnTo>
                <a:lnTo>
                  <a:pt x="16321" y="12586"/>
                </a:lnTo>
                <a:lnTo>
                  <a:pt x="16327" y="12584"/>
                </a:lnTo>
                <a:lnTo>
                  <a:pt x="16329" y="12572"/>
                </a:lnTo>
                <a:lnTo>
                  <a:pt x="16329" y="12578"/>
                </a:lnTo>
                <a:lnTo>
                  <a:pt x="16337" y="12578"/>
                </a:lnTo>
                <a:lnTo>
                  <a:pt x="16339" y="12573"/>
                </a:lnTo>
                <a:lnTo>
                  <a:pt x="16352" y="12576"/>
                </a:lnTo>
                <a:lnTo>
                  <a:pt x="16379" y="12545"/>
                </a:lnTo>
                <a:lnTo>
                  <a:pt x="16383" y="12525"/>
                </a:lnTo>
                <a:cubicBezTo>
                  <a:pt x="16383" y="12525"/>
                  <a:pt x="16389" y="12533"/>
                  <a:pt x="16389" y="12533"/>
                </a:cubicBezTo>
                <a:close/>
                <a:moveTo>
                  <a:pt x="17351" y="14542"/>
                </a:moveTo>
                <a:lnTo>
                  <a:pt x="17334" y="14534"/>
                </a:lnTo>
                <a:lnTo>
                  <a:pt x="17332" y="14537"/>
                </a:lnTo>
                <a:lnTo>
                  <a:pt x="17334" y="14548"/>
                </a:lnTo>
                <a:lnTo>
                  <a:pt x="17346" y="14555"/>
                </a:lnTo>
                <a:lnTo>
                  <a:pt x="17353" y="14548"/>
                </a:lnTo>
                <a:cubicBezTo>
                  <a:pt x="17353" y="14548"/>
                  <a:pt x="17351" y="14542"/>
                  <a:pt x="17351" y="14542"/>
                </a:cubicBezTo>
                <a:close/>
                <a:moveTo>
                  <a:pt x="17753" y="15467"/>
                </a:moveTo>
                <a:lnTo>
                  <a:pt x="17739" y="15438"/>
                </a:lnTo>
                <a:lnTo>
                  <a:pt x="17721" y="15431"/>
                </a:lnTo>
                <a:lnTo>
                  <a:pt x="17702" y="15442"/>
                </a:lnTo>
                <a:lnTo>
                  <a:pt x="17687" y="15435"/>
                </a:lnTo>
                <a:lnTo>
                  <a:pt x="17672" y="15442"/>
                </a:lnTo>
                <a:lnTo>
                  <a:pt x="17672" y="15460"/>
                </a:lnTo>
                <a:lnTo>
                  <a:pt x="17678" y="15474"/>
                </a:lnTo>
                <a:lnTo>
                  <a:pt x="17697" y="15481"/>
                </a:lnTo>
                <a:lnTo>
                  <a:pt x="17713" y="15502"/>
                </a:lnTo>
                <a:lnTo>
                  <a:pt x="17717" y="15515"/>
                </a:lnTo>
                <a:lnTo>
                  <a:pt x="17723" y="15501"/>
                </a:lnTo>
                <a:lnTo>
                  <a:pt x="17733" y="15492"/>
                </a:lnTo>
                <a:lnTo>
                  <a:pt x="17738" y="15484"/>
                </a:lnTo>
                <a:lnTo>
                  <a:pt x="17750" y="15480"/>
                </a:lnTo>
                <a:cubicBezTo>
                  <a:pt x="17750" y="15480"/>
                  <a:pt x="17753" y="15467"/>
                  <a:pt x="17753" y="15467"/>
                </a:cubicBezTo>
                <a:close/>
                <a:moveTo>
                  <a:pt x="17623" y="15307"/>
                </a:moveTo>
                <a:lnTo>
                  <a:pt x="17613" y="15301"/>
                </a:lnTo>
                <a:lnTo>
                  <a:pt x="17576" y="15299"/>
                </a:lnTo>
                <a:lnTo>
                  <a:pt x="17569" y="15291"/>
                </a:lnTo>
                <a:lnTo>
                  <a:pt x="17559" y="15314"/>
                </a:lnTo>
                <a:lnTo>
                  <a:pt x="17573" y="15338"/>
                </a:lnTo>
                <a:lnTo>
                  <a:pt x="17583" y="15340"/>
                </a:lnTo>
                <a:lnTo>
                  <a:pt x="17592" y="15331"/>
                </a:lnTo>
                <a:lnTo>
                  <a:pt x="17615" y="15333"/>
                </a:lnTo>
                <a:lnTo>
                  <a:pt x="17627" y="15324"/>
                </a:lnTo>
                <a:lnTo>
                  <a:pt x="17642" y="15321"/>
                </a:lnTo>
                <a:lnTo>
                  <a:pt x="17648" y="15308"/>
                </a:lnTo>
                <a:lnTo>
                  <a:pt x="17641" y="15302"/>
                </a:lnTo>
                <a:cubicBezTo>
                  <a:pt x="17641" y="15302"/>
                  <a:pt x="17623" y="15307"/>
                  <a:pt x="17623" y="15307"/>
                </a:cubicBezTo>
                <a:close/>
                <a:moveTo>
                  <a:pt x="17740" y="15520"/>
                </a:moveTo>
                <a:lnTo>
                  <a:pt x="17747" y="15514"/>
                </a:lnTo>
                <a:lnTo>
                  <a:pt x="17743" y="15501"/>
                </a:lnTo>
                <a:lnTo>
                  <a:pt x="17736" y="15512"/>
                </a:lnTo>
                <a:cubicBezTo>
                  <a:pt x="17736" y="15512"/>
                  <a:pt x="17740" y="15520"/>
                  <a:pt x="17740" y="15520"/>
                </a:cubicBezTo>
                <a:close/>
                <a:moveTo>
                  <a:pt x="17738" y="15302"/>
                </a:moveTo>
                <a:lnTo>
                  <a:pt x="17744" y="15304"/>
                </a:lnTo>
                <a:lnTo>
                  <a:pt x="17749" y="15304"/>
                </a:lnTo>
                <a:lnTo>
                  <a:pt x="17746" y="15298"/>
                </a:lnTo>
                <a:lnTo>
                  <a:pt x="17738" y="15292"/>
                </a:lnTo>
                <a:lnTo>
                  <a:pt x="17725" y="15289"/>
                </a:lnTo>
                <a:lnTo>
                  <a:pt x="17720" y="15297"/>
                </a:lnTo>
                <a:lnTo>
                  <a:pt x="17720" y="15304"/>
                </a:lnTo>
                <a:lnTo>
                  <a:pt x="17729" y="15319"/>
                </a:lnTo>
                <a:cubicBezTo>
                  <a:pt x="17729" y="15319"/>
                  <a:pt x="17738" y="15302"/>
                  <a:pt x="17738" y="15302"/>
                </a:cubicBezTo>
                <a:close/>
                <a:moveTo>
                  <a:pt x="19017" y="15153"/>
                </a:moveTo>
                <a:lnTo>
                  <a:pt x="19015" y="15160"/>
                </a:lnTo>
                <a:lnTo>
                  <a:pt x="19021" y="15160"/>
                </a:lnTo>
                <a:lnTo>
                  <a:pt x="19021" y="15152"/>
                </a:lnTo>
                <a:cubicBezTo>
                  <a:pt x="19021" y="15152"/>
                  <a:pt x="19017" y="15153"/>
                  <a:pt x="19017" y="15153"/>
                </a:cubicBezTo>
                <a:close/>
                <a:moveTo>
                  <a:pt x="19057" y="15270"/>
                </a:moveTo>
                <a:lnTo>
                  <a:pt x="19056" y="15261"/>
                </a:lnTo>
                <a:lnTo>
                  <a:pt x="19050" y="15271"/>
                </a:lnTo>
                <a:lnTo>
                  <a:pt x="19054" y="15276"/>
                </a:lnTo>
                <a:cubicBezTo>
                  <a:pt x="19054" y="15276"/>
                  <a:pt x="19057" y="15270"/>
                  <a:pt x="19057" y="15270"/>
                </a:cubicBezTo>
                <a:close/>
                <a:moveTo>
                  <a:pt x="18931" y="15168"/>
                </a:moveTo>
                <a:lnTo>
                  <a:pt x="18926" y="15182"/>
                </a:lnTo>
                <a:lnTo>
                  <a:pt x="18935" y="15176"/>
                </a:lnTo>
                <a:lnTo>
                  <a:pt x="18944" y="15129"/>
                </a:lnTo>
                <a:lnTo>
                  <a:pt x="18950" y="15109"/>
                </a:lnTo>
                <a:lnTo>
                  <a:pt x="18936" y="15120"/>
                </a:lnTo>
                <a:cubicBezTo>
                  <a:pt x="18936" y="15120"/>
                  <a:pt x="18931" y="15168"/>
                  <a:pt x="18931" y="15168"/>
                </a:cubicBezTo>
                <a:close/>
                <a:moveTo>
                  <a:pt x="18917" y="15153"/>
                </a:moveTo>
                <a:lnTo>
                  <a:pt x="18918" y="15171"/>
                </a:lnTo>
                <a:lnTo>
                  <a:pt x="18922" y="15180"/>
                </a:lnTo>
                <a:lnTo>
                  <a:pt x="18923" y="15153"/>
                </a:lnTo>
                <a:lnTo>
                  <a:pt x="18913" y="15131"/>
                </a:lnTo>
                <a:cubicBezTo>
                  <a:pt x="18913" y="15131"/>
                  <a:pt x="18917" y="15153"/>
                  <a:pt x="18917" y="15153"/>
                </a:cubicBezTo>
                <a:close/>
                <a:moveTo>
                  <a:pt x="19033" y="15126"/>
                </a:moveTo>
                <a:lnTo>
                  <a:pt x="19027" y="15143"/>
                </a:lnTo>
                <a:lnTo>
                  <a:pt x="19021" y="15146"/>
                </a:lnTo>
                <a:lnTo>
                  <a:pt x="19028" y="15149"/>
                </a:lnTo>
                <a:lnTo>
                  <a:pt x="19029" y="15158"/>
                </a:lnTo>
                <a:lnTo>
                  <a:pt x="19036" y="15156"/>
                </a:lnTo>
                <a:lnTo>
                  <a:pt x="19026" y="15167"/>
                </a:lnTo>
                <a:lnTo>
                  <a:pt x="19028" y="15181"/>
                </a:lnTo>
                <a:lnTo>
                  <a:pt x="19033" y="15180"/>
                </a:lnTo>
                <a:lnTo>
                  <a:pt x="19042" y="15169"/>
                </a:lnTo>
                <a:lnTo>
                  <a:pt x="19050" y="15169"/>
                </a:lnTo>
                <a:lnTo>
                  <a:pt x="19053" y="15159"/>
                </a:lnTo>
                <a:lnTo>
                  <a:pt x="19053" y="15139"/>
                </a:lnTo>
                <a:lnTo>
                  <a:pt x="19048" y="15138"/>
                </a:lnTo>
                <a:lnTo>
                  <a:pt x="19039" y="15127"/>
                </a:lnTo>
                <a:cubicBezTo>
                  <a:pt x="19039" y="15127"/>
                  <a:pt x="19033" y="15126"/>
                  <a:pt x="19033" y="15126"/>
                </a:cubicBezTo>
                <a:close/>
                <a:moveTo>
                  <a:pt x="19056" y="15198"/>
                </a:moveTo>
                <a:lnTo>
                  <a:pt x="19053" y="15195"/>
                </a:lnTo>
                <a:lnTo>
                  <a:pt x="19055" y="15189"/>
                </a:lnTo>
                <a:lnTo>
                  <a:pt x="19050" y="15179"/>
                </a:lnTo>
                <a:lnTo>
                  <a:pt x="19047" y="15178"/>
                </a:lnTo>
                <a:lnTo>
                  <a:pt x="19036" y="15185"/>
                </a:lnTo>
                <a:lnTo>
                  <a:pt x="19026" y="15199"/>
                </a:lnTo>
                <a:lnTo>
                  <a:pt x="19028" y="15205"/>
                </a:lnTo>
                <a:lnTo>
                  <a:pt x="19043" y="15218"/>
                </a:lnTo>
                <a:lnTo>
                  <a:pt x="19048" y="15225"/>
                </a:lnTo>
                <a:lnTo>
                  <a:pt x="19055" y="15211"/>
                </a:lnTo>
                <a:cubicBezTo>
                  <a:pt x="19055" y="15211"/>
                  <a:pt x="19056" y="15198"/>
                  <a:pt x="19056" y="15198"/>
                </a:cubicBezTo>
                <a:close/>
                <a:moveTo>
                  <a:pt x="19053" y="15133"/>
                </a:moveTo>
                <a:lnTo>
                  <a:pt x="19048" y="15119"/>
                </a:lnTo>
                <a:lnTo>
                  <a:pt x="19042" y="15120"/>
                </a:lnTo>
                <a:lnTo>
                  <a:pt x="19048" y="15132"/>
                </a:lnTo>
                <a:cubicBezTo>
                  <a:pt x="19048" y="15132"/>
                  <a:pt x="19053" y="15133"/>
                  <a:pt x="19053" y="15133"/>
                </a:cubicBezTo>
                <a:close/>
                <a:moveTo>
                  <a:pt x="19049" y="15249"/>
                </a:moveTo>
                <a:lnTo>
                  <a:pt x="19047" y="15238"/>
                </a:lnTo>
                <a:lnTo>
                  <a:pt x="19040" y="15229"/>
                </a:lnTo>
                <a:cubicBezTo>
                  <a:pt x="19040" y="15228"/>
                  <a:pt x="19036" y="15233"/>
                  <a:pt x="19036" y="15233"/>
                </a:cubicBezTo>
                <a:lnTo>
                  <a:pt x="19037" y="15244"/>
                </a:lnTo>
                <a:lnTo>
                  <a:pt x="19043" y="15251"/>
                </a:lnTo>
                <a:cubicBezTo>
                  <a:pt x="19043" y="15251"/>
                  <a:pt x="19049" y="15249"/>
                  <a:pt x="19049" y="15249"/>
                </a:cubicBezTo>
                <a:close/>
                <a:moveTo>
                  <a:pt x="18870" y="15293"/>
                </a:moveTo>
                <a:lnTo>
                  <a:pt x="18862" y="15306"/>
                </a:lnTo>
                <a:lnTo>
                  <a:pt x="18874" y="15297"/>
                </a:lnTo>
                <a:cubicBezTo>
                  <a:pt x="18874" y="15297"/>
                  <a:pt x="18870" y="15293"/>
                  <a:pt x="18870" y="15293"/>
                </a:cubicBezTo>
                <a:close/>
                <a:moveTo>
                  <a:pt x="18762" y="14912"/>
                </a:moveTo>
                <a:lnTo>
                  <a:pt x="18777" y="14938"/>
                </a:lnTo>
                <a:lnTo>
                  <a:pt x="18791" y="14938"/>
                </a:lnTo>
                <a:lnTo>
                  <a:pt x="18796" y="14918"/>
                </a:lnTo>
                <a:lnTo>
                  <a:pt x="18790" y="14875"/>
                </a:lnTo>
                <a:lnTo>
                  <a:pt x="18756" y="14843"/>
                </a:lnTo>
                <a:lnTo>
                  <a:pt x="18729" y="14835"/>
                </a:lnTo>
                <a:lnTo>
                  <a:pt x="18715" y="14816"/>
                </a:lnTo>
                <a:lnTo>
                  <a:pt x="18701" y="14813"/>
                </a:lnTo>
                <a:lnTo>
                  <a:pt x="18688" y="14831"/>
                </a:lnTo>
                <a:lnTo>
                  <a:pt x="18674" y="14829"/>
                </a:lnTo>
                <a:lnTo>
                  <a:pt x="18664" y="14822"/>
                </a:lnTo>
                <a:lnTo>
                  <a:pt x="18645" y="14825"/>
                </a:lnTo>
                <a:lnTo>
                  <a:pt x="18617" y="14824"/>
                </a:lnTo>
                <a:lnTo>
                  <a:pt x="18611" y="14837"/>
                </a:lnTo>
                <a:lnTo>
                  <a:pt x="18610" y="14850"/>
                </a:lnTo>
                <a:lnTo>
                  <a:pt x="18599" y="14857"/>
                </a:lnTo>
                <a:lnTo>
                  <a:pt x="18594" y="14876"/>
                </a:lnTo>
                <a:lnTo>
                  <a:pt x="18598" y="14891"/>
                </a:lnTo>
                <a:lnTo>
                  <a:pt x="18606" y="14891"/>
                </a:lnTo>
                <a:lnTo>
                  <a:pt x="18618" y="14858"/>
                </a:lnTo>
                <a:lnTo>
                  <a:pt x="18628" y="14877"/>
                </a:lnTo>
                <a:lnTo>
                  <a:pt x="18634" y="14892"/>
                </a:lnTo>
                <a:lnTo>
                  <a:pt x="18646" y="14890"/>
                </a:lnTo>
                <a:lnTo>
                  <a:pt x="18659" y="14869"/>
                </a:lnTo>
                <a:lnTo>
                  <a:pt x="18667" y="14869"/>
                </a:lnTo>
                <a:lnTo>
                  <a:pt x="18674" y="14890"/>
                </a:lnTo>
                <a:lnTo>
                  <a:pt x="18703" y="14896"/>
                </a:lnTo>
                <a:lnTo>
                  <a:pt x="18710" y="14881"/>
                </a:lnTo>
                <a:lnTo>
                  <a:pt x="18723" y="14881"/>
                </a:lnTo>
                <a:lnTo>
                  <a:pt x="18750" y="14908"/>
                </a:lnTo>
                <a:cubicBezTo>
                  <a:pt x="18750" y="14908"/>
                  <a:pt x="18762" y="14912"/>
                  <a:pt x="18762" y="14912"/>
                </a:cubicBezTo>
                <a:close/>
                <a:moveTo>
                  <a:pt x="18648" y="14913"/>
                </a:moveTo>
                <a:lnTo>
                  <a:pt x="18648" y="14904"/>
                </a:lnTo>
                <a:lnTo>
                  <a:pt x="18640" y="14907"/>
                </a:lnTo>
                <a:lnTo>
                  <a:pt x="18643" y="14916"/>
                </a:lnTo>
                <a:cubicBezTo>
                  <a:pt x="18643" y="14916"/>
                  <a:pt x="18648" y="14913"/>
                  <a:pt x="18648" y="14913"/>
                </a:cubicBezTo>
                <a:close/>
                <a:moveTo>
                  <a:pt x="18300" y="15714"/>
                </a:moveTo>
                <a:lnTo>
                  <a:pt x="18319" y="15693"/>
                </a:lnTo>
                <a:lnTo>
                  <a:pt x="18331" y="15687"/>
                </a:lnTo>
                <a:lnTo>
                  <a:pt x="18342" y="15688"/>
                </a:lnTo>
                <a:lnTo>
                  <a:pt x="18355" y="15673"/>
                </a:lnTo>
                <a:lnTo>
                  <a:pt x="18363" y="15651"/>
                </a:lnTo>
                <a:lnTo>
                  <a:pt x="18388" y="15619"/>
                </a:lnTo>
                <a:lnTo>
                  <a:pt x="18394" y="15606"/>
                </a:lnTo>
                <a:lnTo>
                  <a:pt x="18401" y="15601"/>
                </a:lnTo>
                <a:lnTo>
                  <a:pt x="18403" y="15599"/>
                </a:lnTo>
                <a:lnTo>
                  <a:pt x="18416" y="15579"/>
                </a:lnTo>
                <a:lnTo>
                  <a:pt x="18427" y="15573"/>
                </a:lnTo>
                <a:lnTo>
                  <a:pt x="18439" y="15575"/>
                </a:lnTo>
                <a:lnTo>
                  <a:pt x="18467" y="15566"/>
                </a:lnTo>
                <a:lnTo>
                  <a:pt x="18486" y="15546"/>
                </a:lnTo>
                <a:lnTo>
                  <a:pt x="18505" y="15537"/>
                </a:lnTo>
                <a:lnTo>
                  <a:pt x="18511" y="15524"/>
                </a:lnTo>
                <a:lnTo>
                  <a:pt x="18518" y="15521"/>
                </a:lnTo>
                <a:lnTo>
                  <a:pt x="18532" y="15507"/>
                </a:lnTo>
                <a:lnTo>
                  <a:pt x="18532" y="15497"/>
                </a:lnTo>
                <a:lnTo>
                  <a:pt x="18525" y="15487"/>
                </a:lnTo>
                <a:lnTo>
                  <a:pt x="18500" y="15497"/>
                </a:lnTo>
                <a:lnTo>
                  <a:pt x="18484" y="15495"/>
                </a:lnTo>
                <a:lnTo>
                  <a:pt x="18469" y="15501"/>
                </a:lnTo>
                <a:lnTo>
                  <a:pt x="18455" y="15501"/>
                </a:lnTo>
                <a:lnTo>
                  <a:pt x="18437" y="15506"/>
                </a:lnTo>
                <a:lnTo>
                  <a:pt x="18408" y="15504"/>
                </a:lnTo>
                <a:lnTo>
                  <a:pt x="18387" y="15536"/>
                </a:lnTo>
                <a:lnTo>
                  <a:pt x="18371" y="15549"/>
                </a:lnTo>
                <a:lnTo>
                  <a:pt x="18365" y="15554"/>
                </a:lnTo>
                <a:lnTo>
                  <a:pt x="18354" y="15559"/>
                </a:lnTo>
                <a:lnTo>
                  <a:pt x="18345" y="15564"/>
                </a:lnTo>
                <a:lnTo>
                  <a:pt x="18327" y="15567"/>
                </a:lnTo>
                <a:lnTo>
                  <a:pt x="18317" y="15584"/>
                </a:lnTo>
                <a:lnTo>
                  <a:pt x="18313" y="15590"/>
                </a:lnTo>
                <a:lnTo>
                  <a:pt x="18300" y="15604"/>
                </a:lnTo>
                <a:lnTo>
                  <a:pt x="18295" y="15627"/>
                </a:lnTo>
                <a:lnTo>
                  <a:pt x="18282" y="15663"/>
                </a:lnTo>
                <a:lnTo>
                  <a:pt x="18280" y="15672"/>
                </a:lnTo>
                <a:lnTo>
                  <a:pt x="18285" y="15681"/>
                </a:lnTo>
                <a:lnTo>
                  <a:pt x="18288" y="15690"/>
                </a:lnTo>
                <a:lnTo>
                  <a:pt x="18281" y="15690"/>
                </a:lnTo>
                <a:lnTo>
                  <a:pt x="18275" y="15684"/>
                </a:lnTo>
                <a:lnTo>
                  <a:pt x="18271" y="15707"/>
                </a:lnTo>
                <a:lnTo>
                  <a:pt x="18278" y="15716"/>
                </a:lnTo>
                <a:cubicBezTo>
                  <a:pt x="18278" y="15716"/>
                  <a:pt x="18300" y="15714"/>
                  <a:pt x="18300" y="15714"/>
                </a:cubicBezTo>
                <a:close/>
                <a:moveTo>
                  <a:pt x="18662" y="15460"/>
                </a:moveTo>
                <a:lnTo>
                  <a:pt x="18657" y="15455"/>
                </a:lnTo>
                <a:lnTo>
                  <a:pt x="18644" y="15456"/>
                </a:lnTo>
                <a:lnTo>
                  <a:pt x="18651" y="15462"/>
                </a:lnTo>
                <a:cubicBezTo>
                  <a:pt x="18651" y="15462"/>
                  <a:pt x="18662" y="15460"/>
                  <a:pt x="18662" y="15460"/>
                </a:cubicBezTo>
                <a:close/>
                <a:moveTo>
                  <a:pt x="18868" y="15330"/>
                </a:moveTo>
                <a:lnTo>
                  <a:pt x="18863" y="15319"/>
                </a:lnTo>
                <a:lnTo>
                  <a:pt x="18851" y="15316"/>
                </a:lnTo>
                <a:cubicBezTo>
                  <a:pt x="18851" y="15316"/>
                  <a:pt x="18868" y="15330"/>
                  <a:pt x="18868" y="15330"/>
                </a:cubicBezTo>
                <a:close/>
                <a:moveTo>
                  <a:pt x="18639" y="15332"/>
                </a:moveTo>
                <a:lnTo>
                  <a:pt x="18642" y="15323"/>
                </a:lnTo>
                <a:lnTo>
                  <a:pt x="18635" y="15315"/>
                </a:lnTo>
                <a:lnTo>
                  <a:pt x="18629" y="15323"/>
                </a:lnTo>
                <a:lnTo>
                  <a:pt x="18631" y="15332"/>
                </a:lnTo>
                <a:cubicBezTo>
                  <a:pt x="18631" y="15332"/>
                  <a:pt x="18639" y="15332"/>
                  <a:pt x="18639" y="15332"/>
                </a:cubicBezTo>
                <a:close/>
                <a:moveTo>
                  <a:pt x="18847" y="15326"/>
                </a:moveTo>
                <a:lnTo>
                  <a:pt x="18839" y="15323"/>
                </a:lnTo>
                <a:lnTo>
                  <a:pt x="18833" y="15331"/>
                </a:lnTo>
                <a:lnTo>
                  <a:pt x="18833" y="15340"/>
                </a:lnTo>
                <a:lnTo>
                  <a:pt x="18814" y="15367"/>
                </a:lnTo>
                <a:lnTo>
                  <a:pt x="18814" y="15378"/>
                </a:lnTo>
                <a:lnTo>
                  <a:pt x="18816" y="15386"/>
                </a:lnTo>
                <a:lnTo>
                  <a:pt x="18809" y="15396"/>
                </a:lnTo>
                <a:lnTo>
                  <a:pt x="18809" y="15413"/>
                </a:lnTo>
                <a:lnTo>
                  <a:pt x="18818" y="15427"/>
                </a:lnTo>
                <a:lnTo>
                  <a:pt x="18827" y="15423"/>
                </a:lnTo>
                <a:lnTo>
                  <a:pt x="18842" y="15390"/>
                </a:lnTo>
                <a:lnTo>
                  <a:pt x="18847" y="15362"/>
                </a:lnTo>
                <a:lnTo>
                  <a:pt x="18845" y="15347"/>
                </a:lnTo>
                <a:lnTo>
                  <a:pt x="18848" y="15335"/>
                </a:lnTo>
                <a:cubicBezTo>
                  <a:pt x="18848" y="15335"/>
                  <a:pt x="18847" y="15326"/>
                  <a:pt x="18847" y="15326"/>
                </a:cubicBezTo>
                <a:close/>
                <a:moveTo>
                  <a:pt x="18634" y="14908"/>
                </a:moveTo>
                <a:lnTo>
                  <a:pt x="18627" y="14908"/>
                </a:lnTo>
                <a:lnTo>
                  <a:pt x="18629" y="14919"/>
                </a:lnTo>
                <a:lnTo>
                  <a:pt x="18635" y="14919"/>
                </a:lnTo>
                <a:cubicBezTo>
                  <a:pt x="18635" y="14919"/>
                  <a:pt x="18634" y="14908"/>
                  <a:pt x="18634" y="14908"/>
                </a:cubicBezTo>
                <a:close/>
                <a:moveTo>
                  <a:pt x="17805" y="14780"/>
                </a:moveTo>
                <a:lnTo>
                  <a:pt x="17816" y="14786"/>
                </a:lnTo>
                <a:lnTo>
                  <a:pt x="17820" y="14768"/>
                </a:lnTo>
                <a:lnTo>
                  <a:pt x="17819" y="14752"/>
                </a:lnTo>
                <a:lnTo>
                  <a:pt x="17811" y="14754"/>
                </a:lnTo>
                <a:lnTo>
                  <a:pt x="17806" y="14749"/>
                </a:lnTo>
                <a:lnTo>
                  <a:pt x="17814" y="14739"/>
                </a:lnTo>
                <a:lnTo>
                  <a:pt x="17816" y="14719"/>
                </a:lnTo>
                <a:lnTo>
                  <a:pt x="17813" y="14715"/>
                </a:lnTo>
                <a:lnTo>
                  <a:pt x="17797" y="14716"/>
                </a:lnTo>
                <a:lnTo>
                  <a:pt x="17802" y="14703"/>
                </a:lnTo>
                <a:lnTo>
                  <a:pt x="17800" y="14693"/>
                </a:lnTo>
                <a:lnTo>
                  <a:pt x="17810" y="14695"/>
                </a:lnTo>
                <a:lnTo>
                  <a:pt x="17821" y="14688"/>
                </a:lnTo>
                <a:lnTo>
                  <a:pt x="17823" y="14668"/>
                </a:lnTo>
                <a:lnTo>
                  <a:pt x="17835" y="14645"/>
                </a:lnTo>
                <a:lnTo>
                  <a:pt x="17836" y="14621"/>
                </a:lnTo>
                <a:lnTo>
                  <a:pt x="17832" y="14606"/>
                </a:lnTo>
                <a:lnTo>
                  <a:pt x="17839" y="14612"/>
                </a:lnTo>
                <a:lnTo>
                  <a:pt x="17845" y="14633"/>
                </a:lnTo>
                <a:lnTo>
                  <a:pt x="17856" y="14613"/>
                </a:lnTo>
                <a:lnTo>
                  <a:pt x="17865" y="14592"/>
                </a:lnTo>
                <a:lnTo>
                  <a:pt x="17858" y="14563"/>
                </a:lnTo>
                <a:lnTo>
                  <a:pt x="17876" y="14539"/>
                </a:lnTo>
                <a:lnTo>
                  <a:pt x="17881" y="14500"/>
                </a:lnTo>
                <a:lnTo>
                  <a:pt x="17887" y="14484"/>
                </a:lnTo>
                <a:lnTo>
                  <a:pt x="17889" y="14441"/>
                </a:lnTo>
                <a:lnTo>
                  <a:pt x="17895" y="14429"/>
                </a:lnTo>
                <a:lnTo>
                  <a:pt x="17895" y="14412"/>
                </a:lnTo>
                <a:lnTo>
                  <a:pt x="17909" y="14388"/>
                </a:lnTo>
                <a:lnTo>
                  <a:pt x="17916" y="14402"/>
                </a:lnTo>
                <a:lnTo>
                  <a:pt x="17919" y="14391"/>
                </a:lnTo>
                <a:lnTo>
                  <a:pt x="17915" y="14361"/>
                </a:lnTo>
                <a:lnTo>
                  <a:pt x="17937" y="14397"/>
                </a:lnTo>
                <a:lnTo>
                  <a:pt x="17953" y="14400"/>
                </a:lnTo>
                <a:lnTo>
                  <a:pt x="17963" y="14388"/>
                </a:lnTo>
                <a:lnTo>
                  <a:pt x="17972" y="14393"/>
                </a:lnTo>
                <a:lnTo>
                  <a:pt x="17980" y="14388"/>
                </a:lnTo>
                <a:lnTo>
                  <a:pt x="17983" y="14367"/>
                </a:lnTo>
                <a:lnTo>
                  <a:pt x="17972" y="14363"/>
                </a:lnTo>
                <a:lnTo>
                  <a:pt x="17969" y="14349"/>
                </a:lnTo>
                <a:lnTo>
                  <a:pt x="17957" y="14328"/>
                </a:lnTo>
                <a:lnTo>
                  <a:pt x="17948" y="14328"/>
                </a:lnTo>
                <a:lnTo>
                  <a:pt x="17919" y="14283"/>
                </a:lnTo>
                <a:lnTo>
                  <a:pt x="17909" y="14273"/>
                </a:lnTo>
                <a:lnTo>
                  <a:pt x="17906" y="14254"/>
                </a:lnTo>
                <a:lnTo>
                  <a:pt x="17900" y="14245"/>
                </a:lnTo>
                <a:lnTo>
                  <a:pt x="17903" y="14231"/>
                </a:lnTo>
                <a:lnTo>
                  <a:pt x="17920" y="14225"/>
                </a:lnTo>
                <a:lnTo>
                  <a:pt x="17927" y="14204"/>
                </a:lnTo>
                <a:lnTo>
                  <a:pt x="17917" y="14188"/>
                </a:lnTo>
                <a:lnTo>
                  <a:pt x="17894" y="14149"/>
                </a:lnTo>
                <a:lnTo>
                  <a:pt x="17890" y="14125"/>
                </a:lnTo>
                <a:lnTo>
                  <a:pt x="17879" y="14109"/>
                </a:lnTo>
                <a:lnTo>
                  <a:pt x="17884" y="14092"/>
                </a:lnTo>
                <a:lnTo>
                  <a:pt x="17889" y="14089"/>
                </a:lnTo>
                <a:lnTo>
                  <a:pt x="17888" y="14076"/>
                </a:lnTo>
                <a:lnTo>
                  <a:pt x="17882" y="14071"/>
                </a:lnTo>
                <a:lnTo>
                  <a:pt x="17871" y="14050"/>
                </a:lnTo>
                <a:lnTo>
                  <a:pt x="17878" y="14043"/>
                </a:lnTo>
                <a:lnTo>
                  <a:pt x="17893" y="14047"/>
                </a:lnTo>
                <a:lnTo>
                  <a:pt x="17908" y="14041"/>
                </a:lnTo>
                <a:lnTo>
                  <a:pt x="17895" y="14015"/>
                </a:lnTo>
                <a:lnTo>
                  <a:pt x="17881" y="14006"/>
                </a:lnTo>
                <a:lnTo>
                  <a:pt x="17885" y="13994"/>
                </a:lnTo>
                <a:lnTo>
                  <a:pt x="17884" y="13984"/>
                </a:lnTo>
                <a:lnTo>
                  <a:pt x="17891" y="13981"/>
                </a:lnTo>
                <a:lnTo>
                  <a:pt x="17892" y="13975"/>
                </a:lnTo>
                <a:lnTo>
                  <a:pt x="17893" y="13965"/>
                </a:lnTo>
                <a:lnTo>
                  <a:pt x="17909" y="13983"/>
                </a:lnTo>
                <a:lnTo>
                  <a:pt x="17920" y="13988"/>
                </a:lnTo>
                <a:lnTo>
                  <a:pt x="17934" y="13975"/>
                </a:lnTo>
                <a:lnTo>
                  <a:pt x="17952" y="13970"/>
                </a:lnTo>
                <a:lnTo>
                  <a:pt x="17952" y="13957"/>
                </a:lnTo>
                <a:lnTo>
                  <a:pt x="17934" y="13931"/>
                </a:lnTo>
                <a:lnTo>
                  <a:pt x="17934" y="13902"/>
                </a:lnTo>
                <a:lnTo>
                  <a:pt x="17942" y="13892"/>
                </a:lnTo>
                <a:lnTo>
                  <a:pt x="17969" y="13896"/>
                </a:lnTo>
                <a:lnTo>
                  <a:pt x="17991" y="13887"/>
                </a:lnTo>
                <a:lnTo>
                  <a:pt x="18005" y="13869"/>
                </a:lnTo>
                <a:lnTo>
                  <a:pt x="18003" y="13851"/>
                </a:lnTo>
                <a:lnTo>
                  <a:pt x="17992" y="13851"/>
                </a:lnTo>
                <a:lnTo>
                  <a:pt x="17976" y="13846"/>
                </a:lnTo>
                <a:lnTo>
                  <a:pt x="17965" y="13828"/>
                </a:lnTo>
                <a:lnTo>
                  <a:pt x="17953" y="13830"/>
                </a:lnTo>
                <a:lnTo>
                  <a:pt x="17937" y="13803"/>
                </a:lnTo>
                <a:lnTo>
                  <a:pt x="17927" y="13803"/>
                </a:lnTo>
                <a:lnTo>
                  <a:pt x="17917" y="13820"/>
                </a:lnTo>
                <a:lnTo>
                  <a:pt x="17910" y="13810"/>
                </a:lnTo>
                <a:lnTo>
                  <a:pt x="17925" y="13789"/>
                </a:lnTo>
                <a:lnTo>
                  <a:pt x="17918" y="13774"/>
                </a:lnTo>
                <a:lnTo>
                  <a:pt x="17912" y="13777"/>
                </a:lnTo>
                <a:lnTo>
                  <a:pt x="17903" y="13799"/>
                </a:lnTo>
                <a:lnTo>
                  <a:pt x="17897" y="13786"/>
                </a:lnTo>
                <a:lnTo>
                  <a:pt x="17891" y="13782"/>
                </a:lnTo>
                <a:lnTo>
                  <a:pt x="17892" y="13749"/>
                </a:lnTo>
                <a:lnTo>
                  <a:pt x="17903" y="13741"/>
                </a:lnTo>
                <a:lnTo>
                  <a:pt x="17903" y="13727"/>
                </a:lnTo>
                <a:lnTo>
                  <a:pt x="17887" y="13709"/>
                </a:lnTo>
                <a:lnTo>
                  <a:pt x="17881" y="13715"/>
                </a:lnTo>
                <a:lnTo>
                  <a:pt x="17868" y="13695"/>
                </a:lnTo>
                <a:lnTo>
                  <a:pt x="17868" y="13664"/>
                </a:lnTo>
                <a:lnTo>
                  <a:pt x="17854" y="13650"/>
                </a:lnTo>
                <a:lnTo>
                  <a:pt x="17848" y="13656"/>
                </a:lnTo>
                <a:lnTo>
                  <a:pt x="17852" y="13677"/>
                </a:lnTo>
                <a:lnTo>
                  <a:pt x="17837" y="13700"/>
                </a:lnTo>
                <a:lnTo>
                  <a:pt x="17832" y="13699"/>
                </a:lnTo>
                <a:lnTo>
                  <a:pt x="17836" y="13678"/>
                </a:lnTo>
                <a:lnTo>
                  <a:pt x="17833" y="13660"/>
                </a:lnTo>
                <a:lnTo>
                  <a:pt x="17825" y="13659"/>
                </a:lnTo>
                <a:lnTo>
                  <a:pt x="17815" y="13709"/>
                </a:lnTo>
                <a:lnTo>
                  <a:pt x="17806" y="13713"/>
                </a:lnTo>
                <a:lnTo>
                  <a:pt x="17792" y="13768"/>
                </a:lnTo>
                <a:lnTo>
                  <a:pt x="17789" y="13798"/>
                </a:lnTo>
                <a:lnTo>
                  <a:pt x="17765" y="13841"/>
                </a:lnTo>
                <a:lnTo>
                  <a:pt x="17753" y="13841"/>
                </a:lnTo>
                <a:lnTo>
                  <a:pt x="17734" y="13853"/>
                </a:lnTo>
                <a:lnTo>
                  <a:pt x="17727" y="13868"/>
                </a:lnTo>
                <a:lnTo>
                  <a:pt x="17734" y="13867"/>
                </a:lnTo>
                <a:lnTo>
                  <a:pt x="17729" y="13880"/>
                </a:lnTo>
                <a:lnTo>
                  <a:pt x="17736" y="13884"/>
                </a:lnTo>
                <a:lnTo>
                  <a:pt x="17751" y="13876"/>
                </a:lnTo>
                <a:lnTo>
                  <a:pt x="17745" y="13893"/>
                </a:lnTo>
                <a:lnTo>
                  <a:pt x="17734" y="13902"/>
                </a:lnTo>
                <a:lnTo>
                  <a:pt x="17732" y="13906"/>
                </a:lnTo>
                <a:lnTo>
                  <a:pt x="17729" y="13914"/>
                </a:lnTo>
                <a:lnTo>
                  <a:pt x="17723" y="13916"/>
                </a:lnTo>
                <a:lnTo>
                  <a:pt x="17721" y="13917"/>
                </a:lnTo>
                <a:lnTo>
                  <a:pt x="17721" y="13913"/>
                </a:lnTo>
                <a:lnTo>
                  <a:pt x="17721" y="13904"/>
                </a:lnTo>
                <a:lnTo>
                  <a:pt x="17720" y="13881"/>
                </a:lnTo>
                <a:lnTo>
                  <a:pt x="17707" y="13889"/>
                </a:lnTo>
                <a:lnTo>
                  <a:pt x="17691" y="13910"/>
                </a:lnTo>
                <a:lnTo>
                  <a:pt x="17666" y="13922"/>
                </a:lnTo>
                <a:lnTo>
                  <a:pt x="17663" y="13929"/>
                </a:lnTo>
                <a:lnTo>
                  <a:pt x="17654" y="13949"/>
                </a:lnTo>
                <a:lnTo>
                  <a:pt x="17654" y="13975"/>
                </a:lnTo>
                <a:lnTo>
                  <a:pt x="17636" y="14001"/>
                </a:lnTo>
                <a:lnTo>
                  <a:pt x="17630" y="14024"/>
                </a:lnTo>
                <a:lnTo>
                  <a:pt x="17611" y="14054"/>
                </a:lnTo>
                <a:lnTo>
                  <a:pt x="17606" y="14074"/>
                </a:lnTo>
                <a:lnTo>
                  <a:pt x="17590" y="14109"/>
                </a:lnTo>
                <a:lnTo>
                  <a:pt x="17572" y="14135"/>
                </a:lnTo>
                <a:lnTo>
                  <a:pt x="17517" y="14157"/>
                </a:lnTo>
                <a:lnTo>
                  <a:pt x="17511" y="14162"/>
                </a:lnTo>
                <a:lnTo>
                  <a:pt x="17515" y="14191"/>
                </a:lnTo>
                <a:lnTo>
                  <a:pt x="17521" y="14204"/>
                </a:lnTo>
                <a:lnTo>
                  <a:pt x="17513" y="14198"/>
                </a:lnTo>
                <a:lnTo>
                  <a:pt x="17503" y="14207"/>
                </a:lnTo>
                <a:lnTo>
                  <a:pt x="17487" y="14210"/>
                </a:lnTo>
                <a:lnTo>
                  <a:pt x="17480" y="14225"/>
                </a:lnTo>
                <a:lnTo>
                  <a:pt x="17476" y="14249"/>
                </a:lnTo>
                <a:lnTo>
                  <a:pt x="17475" y="14281"/>
                </a:lnTo>
                <a:lnTo>
                  <a:pt x="17464" y="14308"/>
                </a:lnTo>
                <a:lnTo>
                  <a:pt x="17464" y="14317"/>
                </a:lnTo>
                <a:lnTo>
                  <a:pt x="17437" y="14312"/>
                </a:lnTo>
                <a:lnTo>
                  <a:pt x="17410" y="14294"/>
                </a:lnTo>
                <a:lnTo>
                  <a:pt x="17390" y="14295"/>
                </a:lnTo>
                <a:lnTo>
                  <a:pt x="17383" y="14277"/>
                </a:lnTo>
                <a:lnTo>
                  <a:pt x="17371" y="14255"/>
                </a:lnTo>
                <a:lnTo>
                  <a:pt x="17366" y="14258"/>
                </a:lnTo>
                <a:lnTo>
                  <a:pt x="17356" y="14263"/>
                </a:lnTo>
                <a:lnTo>
                  <a:pt x="17349" y="14281"/>
                </a:lnTo>
                <a:lnTo>
                  <a:pt x="17333" y="14317"/>
                </a:lnTo>
                <a:lnTo>
                  <a:pt x="17322" y="14348"/>
                </a:lnTo>
                <a:lnTo>
                  <a:pt x="17322" y="14364"/>
                </a:lnTo>
                <a:lnTo>
                  <a:pt x="17325" y="14379"/>
                </a:lnTo>
                <a:lnTo>
                  <a:pt x="17324" y="14392"/>
                </a:lnTo>
                <a:lnTo>
                  <a:pt x="17314" y="14401"/>
                </a:lnTo>
                <a:lnTo>
                  <a:pt x="17316" y="14445"/>
                </a:lnTo>
                <a:lnTo>
                  <a:pt x="17336" y="14487"/>
                </a:lnTo>
                <a:lnTo>
                  <a:pt x="17342" y="14504"/>
                </a:lnTo>
                <a:lnTo>
                  <a:pt x="17334" y="14497"/>
                </a:lnTo>
                <a:lnTo>
                  <a:pt x="17330" y="14504"/>
                </a:lnTo>
                <a:lnTo>
                  <a:pt x="17339" y="14531"/>
                </a:lnTo>
                <a:lnTo>
                  <a:pt x="17352" y="14538"/>
                </a:lnTo>
                <a:lnTo>
                  <a:pt x="17361" y="14534"/>
                </a:lnTo>
                <a:lnTo>
                  <a:pt x="17382" y="14529"/>
                </a:lnTo>
                <a:lnTo>
                  <a:pt x="17400" y="14510"/>
                </a:lnTo>
                <a:lnTo>
                  <a:pt x="17412" y="14516"/>
                </a:lnTo>
                <a:lnTo>
                  <a:pt x="17400" y="14515"/>
                </a:lnTo>
                <a:lnTo>
                  <a:pt x="17384" y="14536"/>
                </a:lnTo>
                <a:lnTo>
                  <a:pt x="17360" y="14545"/>
                </a:lnTo>
                <a:lnTo>
                  <a:pt x="17350" y="14561"/>
                </a:lnTo>
                <a:lnTo>
                  <a:pt x="17337" y="14563"/>
                </a:lnTo>
                <a:lnTo>
                  <a:pt x="17338" y="14572"/>
                </a:lnTo>
                <a:lnTo>
                  <a:pt x="17354" y="14578"/>
                </a:lnTo>
                <a:lnTo>
                  <a:pt x="17370" y="14595"/>
                </a:lnTo>
                <a:lnTo>
                  <a:pt x="17390" y="14627"/>
                </a:lnTo>
                <a:lnTo>
                  <a:pt x="17396" y="14647"/>
                </a:lnTo>
                <a:lnTo>
                  <a:pt x="17398" y="14667"/>
                </a:lnTo>
                <a:lnTo>
                  <a:pt x="17389" y="14690"/>
                </a:lnTo>
                <a:lnTo>
                  <a:pt x="17381" y="14705"/>
                </a:lnTo>
                <a:lnTo>
                  <a:pt x="17384" y="14719"/>
                </a:lnTo>
                <a:lnTo>
                  <a:pt x="17396" y="14731"/>
                </a:lnTo>
                <a:lnTo>
                  <a:pt x="17400" y="14782"/>
                </a:lnTo>
                <a:lnTo>
                  <a:pt x="17400" y="14809"/>
                </a:lnTo>
                <a:lnTo>
                  <a:pt x="17408" y="14841"/>
                </a:lnTo>
                <a:lnTo>
                  <a:pt x="17415" y="14841"/>
                </a:lnTo>
                <a:lnTo>
                  <a:pt x="17426" y="14826"/>
                </a:lnTo>
                <a:lnTo>
                  <a:pt x="17430" y="14841"/>
                </a:lnTo>
                <a:lnTo>
                  <a:pt x="17444" y="14842"/>
                </a:lnTo>
                <a:lnTo>
                  <a:pt x="17454" y="14848"/>
                </a:lnTo>
                <a:lnTo>
                  <a:pt x="17471" y="14846"/>
                </a:lnTo>
                <a:lnTo>
                  <a:pt x="17483" y="14832"/>
                </a:lnTo>
                <a:lnTo>
                  <a:pt x="17491" y="14842"/>
                </a:lnTo>
                <a:lnTo>
                  <a:pt x="17500" y="14832"/>
                </a:lnTo>
                <a:lnTo>
                  <a:pt x="17506" y="14811"/>
                </a:lnTo>
                <a:lnTo>
                  <a:pt x="17505" y="14798"/>
                </a:lnTo>
                <a:lnTo>
                  <a:pt x="17509" y="14813"/>
                </a:lnTo>
                <a:lnTo>
                  <a:pt x="17506" y="14833"/>
                </a:lnTo>
                <a:lnTo>
                  <a:pt x="17512" y="14861"/>
                </a:lnTo>
                <a:lnTo>
                  <a:pt x="17514" y="14899"/>
                </a:lnTo>
                <a:lnTo>
                  <a:pt x="17512" y="14918"/>
                </a:lnTo>
                <a:lnTo>
                  <a:pt x="17522" y="14918"/>
                </a:lnTo>
                <a:lnTo>
                  <a:pt x="17538" y="14885"/>
                </a:lnTo>
                <a:lnTo>
                  <a:pt x="17545" y="14882"/>
                </a:lnTo>
                <a:lnTo>
                  <a:pt x="17552" y="14892"/>
                </a:lnTo>
                <a:lnTo>
                  <a:pt x="17562" y="14890"/>
                </a:lnTo>
                <a:lnTo>
                  <a:pt x="17565" y="14879"/>
                </a:lnTo>
                <a:lnTo>
                  <a:pt x="17582" y="14874"/>
                </a:lnTo>
                <a:lnTo>
                  <a:pt x="17592" y="14856"/>
                </a:lnTo>
                <a:lnTo>
                  <a:pt x="17599" y="14854"/>
                </a:lnTo>
                <a:lnTo>
                  <a:pt x="17611" y="14866"/>
                </a:lnTo>
                <a:lnTo>
                  <a:pt x="17619" y="14858"/>
                </a:lnTo>
                <a:lnTo>
                  <a:pt x="17626" y="14869"/>
                </a:lnTo>
                <a:lnTo>
                  <a:pt x="17626" y="14887"/>
                </a:lnTo>
                <a:lnTo>
                  <a:pt x="17632" y="14898"/>
                </a:lnTo>
                <a:lnTo>
                  <a:pt x="17644" y="14904"/>
                </a:lnTo>
                <a:lnTo>
                  <a:pt x="17640" y="14889"/>
                </a:lnTo>
                <a:lnTo>
                  <a:pt x="17644" y="14871"/>
                </a:lnTo>
                <a:lnTo>
                  <a:pt x="17650" y="14889"/>
                </a:lnTo>
                <a:lnTo>
                  <a:pt x="17661" y="14894"/>
                </a:lnTo>
                <a:lnTo>
                  <a:pt x="17667" y="14888"/>
                </a:lnTo>
                <a:lnTo>
                  <a:pt x="17675" y="14905"/>
                </a:lnTo>
                <a:lnTo>
                  <a:pt x="17681" y="14900"/>
                </a:lnTo>
                <a:lnTo>
                  <a:pt x="17683" y="14908"/>
                </a:lnTo>
                <a:lnTo>
                  <a:pt x="17690" y="14925"/>
                </a:lnTo>
                <a:lnTo>
                  <a:pt x="17688" y="14942"/>
                </a:lnTo>
                <a:lnTo>
                  <a:pt x="17692" y="14974"/>
                </a:lnTo>
                <a:lnTo>
                  <a:pt x="17705" y="14970"/>
                </a:lnTo>
                <a:lnTo>
                  <a:pt x="17732" y="14948"/>
                </a:lnTo>
                <a:lnTo>
                  <a:pt x="17752" y="14942"/>
                </a:lnTo>
                <a:lnTo>
                  <a:pt x="17775" y="14916"/>
                </a:lnTo>
                <a:lnTo>
                  <a:pt x="17789" y="14873"/>
                </a:lnTo>
                <a:lnTo>
                  <a:pt x="17789" y="14857"/>
                </a:lnTo>
                <a:lnTo>
                  <a:pt x="17793" y="14829"/>
                </a:lnTo>
                <a:lnTo>
                  <a:pt x="17796" y="14838"/>
                </a:lnTo>
                <a:lnTo>
                  <a:pt x="17803" y="14838"/>
                </a:lnTo>
                <a:lnTo>
                  <a:pt x="17813" y="14801"/>
                </a:lnTo>
                <a:lnTo>
                  <a:pt x="17809" y="14795"/>
                </a:lnTo>
                <a:lnTo>
                  <a:pt x="17803" y="14785"/>
                </a:lnTo>
                <a:lnTo>
                  <a:pt x="17803" y="14776"/>
                </a:lnTo>
                <a:cubicBezTo>
                  <a:pt x="17803" y="14776"/>
                  <a:pt x="17805" y="14780"/>
                  <a:pt x="17805" y="14780"/>
                </a:cubicBezTo>
                <a:close/>
                <a:moveTo>
                  <a:pt x="16612" y="14547"/>
                </a:moveTo>
                <a:lnTo>
                  <a:pt x="16602" y="14539"/>
                </a:lnTo>
                <a:lnTo>
                  <a:pt x="16595" y="14564"/>
                </a:lnTo>
                <a:lnTo>
                  <a:pt x="16603" y="14580"/>
                </a:lnTo>
                <a:lnTo>
                  <a:pt x="16613" y="14564"/>
                </a:lnTo>
                <a:cubicBezTo>
                  <a:pt x="16613" y="14564"/>
                  <a:pt x="16612" y="14547"/>
                  <a:pt x="16612" y="14547"/>
                </a:cubicBezTo>
                <a:close/>
                <a:moveTo>
                  <a:pt x="16524" y="14233"/>
                </a:moveTo>
                <a:lnTo>
                  <a:pt x="16514" y="14238"/>
                </a:lnTo>
                <a:lnTo>
                  <a:pt x="16530" y="14247"/>
                </a:lnTo>
                <a:cubicBezTo>
                  <a:pt x="16530" y="14247"/>
                  <a:pt x="16524" y="14233"/>
                  <a:pt x="16524" y="14233"/>
                </a:cubicBezTo>
                <a:close/>
                <a:moveTo>
                  <a:pt x="16422" y="14139"/>
                </a:moveTo>
                <a:lnTo>
                  <a:pt x="16417" y="14148"/>
                </a:lnTo>
                <a:lnTo>
                  <a:pt x="16413" y="14162"/>
                </a:lnTo>
                <a:lnTo>
                  <a:pt x="16426" y="14176"/>
                </a:lnTo>
                <a:lnTo>
                  <a:pt x="16441" y="14172"/>
                </a:lnTo>
                <a:lnTo>
                  <a:pt x="16432" y="14151"/>
                </a:lnTo>
                <a:cubicBezTo>
                  <a:pt x="16432" y="14151"/>
                  <a:pt x="16422" y="14139"/>
                  <a:pt x="16422" y="14139"/>
                </a:cubicBezTo>
                <a:close/>
                <a:moveTo>
                  <a:pt x="16543" y="14317"/>
                </a:moveTo>
                <a:lnTo>
                  <a:pt x="16534" y="14312"/>
                </a:lnTo>
                <a:lnTo>
                  <a:pt x="16528" y="14324"/>
                </a:lnTo>
                <a:lnTo>
                  <a:pt x="16515" y="14325"/>
                </a:lnTo>
                <a:lnTo>
                  <a:pt x="16530" y="14351"/>
                </a:lnTo>
                <a:lnTo>
                  <a:pt x="16533" y="14376"/>
                </a:lnTo>
                <a:lnTo>
                  <a:pt x="16543" y="14380"/>
                </a:lnTo>
                <a:lnTo>
                  <a:pt x="16556" y="14420"/>
                </a:lnTo>
                <a:lnTo>
                  <a:pt x="16562" y="14416"/>
                </a:lnTo>
                <a:lnTo>
                  <a:pt x="16564" y="14386"/>
                </a:lnTo>
                <a:lnTo>
                  <a:pt x="16569" y="14370"/>
                </a:lnTo>
                <a:lnTo>
                  <a:pt x="16553" y="14349"/>
                </a:lnTo>
                <a:cubicBezTo>
                  <a:pt x="16553" y="14349"/>
                  <a:pt x="16543" y="14317"/>
                  <a:pt x="16543" y="14317"/>
                </a:cubicBezTo>
                <a:close/>
                <a:moveTo>
                  <a:pt x="16590" y="13545"/>
                </a:moveTo>
                <a:lnTo>
                  <a:pt x="16590" y="13518"/>
                </a:lnTo>
                <a:cubicBezTo>
                  <a:pt x="16590" y="13518"/>
                  <a:pt x="16583" y="13517"/>
                  <a:pt x="16582" y="13517"/>
                </a:cubicBezTo>
                <a:lnTo>
                  <a:pt x="16579" y="13532"/>
                </a:lnTo>
                <a:lnTo>
                  <a:pt x="16582" y="13541"/>
                </a:lnTo>
                <a:lnTo>
                  <a:pt x="16581" y="13565"/>
                </a:lnTo>
                <a:cubicBezTo>
                  <a:pt x="16581" y="13565"/>
                  <a:pt x="16590" y="13545"/>
                  <a:pt x="16590" y="13545"/>
                </a:cubicBezTo>
                <a:close/>
                <a:moveTo>
                  <a:pt x="16818" y="14252"/>
                </a:moveTo>
                <a:lnTo>
                  <a:pt x="16807" y="14256"/>
                </a:lnTo>
                <a:lnTo>
                  <a:pt x="16814" y="14290"/>
                </a:lnTo>
                <a:lnTo>
                  <a:pt x="16826" y="14287"/>
                </a:lnTo>
                <a:lnTo>
                  <a:pt x="16839" y="14263"/>
                </a:lnTo>
                <a:lnTo>
                  <a:pt x="16827" y="14241"/>
                </a:lnTo>
                <a:cubicBezTo>
                  <a:pt x="16827" y="14241"/>
                  <a:pt x="16818" y="14252"/>
                  <a:pt x="16818" y="14252"/>
                </a:cubicBezTo>
                <a:close/>
                <a:moveTo>
                  <a:pt x="16672" y="13686"/>
                </a:moveTo>
                <a:lnTo>
                  <a:pt x="16677" y="13704"/>
                </a:lnTo>
                <a:lnTo>
                  <a:pt x="16682" y="13701"/>
                </a:lnTo>
                <a:lnTo>
                  <a:pt x="16680" y="13687"/>
                </a:lnTo>
                <a:lnTo>
                  <a:pt x="16675" y="13683"/>
                </a:lnTo>
                <a:cubicBezTo>
                  <a:pt x="16675" y="13683"/>
                  <a:pt x="16672" y="13686"/>
                  <a:pt x="16672" y="13686"/>
                </a:cubicBezTo>
                <a:close/>
                <a:moveTo>
                  <a:pt x="16632" y="13598"/>
                </a:moveTo>
                <a:lnTo>
                  <a:pt x="16634" y="13586"/>
                </a:lnTo>
                <a:lnTo>
                  <a:pt x="16633" y="13576"/>
                </a:lnTo>
                <a:lnTo>
                  <a:pt x="16630" y="13575"/>
                </a:lnTo>
                <a:cubicBezTo>
                  <a:pt x="16630" y="13575"/>
                  <a:pt x="16632" y="13598"/>
                  <a:pt x="16632" y="13598"/>
                </a:cubicBezTo>
                <a:close/>
                <a:moveTo>
                  <a:pt x="16709" y="13817"/>
                </a:moveTo>
                <a:lnTo>
                  <a:pt x="16711" y="13840"/>
                </a:lnTo>
                <a:lnTo>
                  <a:pt x="16719" y="13857"/>
                </a:lnTo>
                <a:lnTo>
                  <a:pt x="16724" y="13851"/>
                </a:lnTo>
                <a:lnTo>
                  <a:pt x="16722" y="13835"/>
                </a:lnTo>
                <a:lnTo>
                  <a:pt x="16715" y="13819"/>
                </a:lnTo>
                <a:cubicBezTo>
                  <a:pt x="16715" y="13819"/>
                  <a:pt x="16709" y="13817"/>
                  <a:pt x="16709" y="13817"/>
                </a:cubicBezTo>
                <a:close/>
                <a:moveTo>
                  <a:pt x="16633" y="14485"/>
                </a:moveTo>
                <a:lnTo>
                  <a:pt x="16634" y="14470"/>
                </a:lnTo>
                <a:lnTo>
                  <a:pt x="16618" y="14461"/>
                </a:lnTo>
                <a:lnTo>
                  <a:pt x="16611" y="14478"/>
                </a:lnTo>
                <a:lnTo>
                  <a:pt x="16627" y="14478"/>
                </a:lnTo>
                <a:cubicBezTo>
                  <a:pt x="16627" y="14478"/>
                  <a:pt x="16633" y="14485"/>
                  <a:pt x="16633" y="14485"/>
                </a:cubicBezTo>
                <a:close/>
                <a:moveTo>
                  <a:pt x="17068" y="15253"/>
                </a:moveTo>
                <a:lnTo>
                  <a:pt x="17061" y="15253"/>
                </a:lnTo>
                <a:lnTo>
                  <a:pt x="17063" y="15265"/>
                </a:lnTo>
                <a:lnTo>
                  <a:pt x="17067" y="15264"/>
                </a:lnTo>
                <a:cubicBezTo>
                  <a:pt x="17067" y="15264"/>
                  <a:pt x="17068" y="15253"/>
                  <a:pt x="17068" y="15253"/>
                </a:cubicBezTo>
                <a:close/>
                <a:moveTo>
                  <a:pt x="16862" y="15101"/>
                </a:moveTo>
                <a:lnTo>
                  <a:pt x="16854" y="15107"/>
                </a:lnTo>
                <a:lnTo>
                  <a:pt x="16871" y="15128"/>
                </a:lnTo>
                <a:lnTo>
                  <a:pt x="16870" y="15112"/>
                </a:lnTo>
                <a:cubicBezTo>
                  <a:pt x="16870" y="15112"/>
                  <a:pt x="16862" y="15101"/>
                  <a:pt x="16862" y="15101"/>
                </a:cubicBezTo>
                <a:close/>
                <a:moveTo>
                  <a:pt x="18292" y="12993"/>
                </a:moveTo>
                <a:lnTo>
                  <a:pt x="18298" y="12993"/>
                </a:lnTo>
                <a:lnTo>
                  <a:pt x="18287" y="12969"/>
                </a:lnTo>
                <a:lnTo>
                  <a:pt x="18278" y="12964"/>
                </a:lnTo>
                <a:lnTo>
                  <a:pt x="18282" y="12975"/>
                </a:lnTo>
                <a:cubicBezTo>
                  <a:pt x="18282" y="12975"/>
                  <a:pt x="18292" y="12993"/>
                  <a:pt x="18292" y="12993"/>
                </a:cubicBezTo>
                <a:close/>
                <a:moveTo>
                  <a:pt x="16625" y="14605"/>
                </a:moveTo>
                <a:lnTo>
                  <a:pt x="16611" y="14624"/>
                </a:lnTo>
                <a:lnTo>
                  <a:pt x="16611" y="14642"/>
                </a:lnTo>
                <a:lnTo>
                  <a:pt x="16625" y="14651"/>
                </a:lnTo>
                <a:lnTo>
                  <a:pt x="16643" y="14695"/>
                </a:lnTo>
                <a:lnTo>
                  <a:pt x="16660" y="14704"/>
                </a:lnTo>
                <a:lnTo>
                  <a:pt x="16660" y="14661"/>
                </a:lnTo>
                <a:lnTo>
                  <a:pt x="16640" y="14613"/>
                </a:lnTo>
                <a:cubicBezTo>
                  <a:pt x="16640" y="14613"/>
                  <a:pt x="16625" y="14605"/>
                  <a:pt x="16625" y="14605"/>
                </a:cubicBezTo>
                <a:close/>
                <a:moveTo>
                  <a:pt x="16743" y="14839"/>
                </a:moveTo>
                <a:lnTo>
                  <a:pt x="16729" y="14821"/>
                </a:lnTo>
                <a:lnTo>
                  <a:pt x="16720" y="14841"/>
                </a:lnTo>
                <a:lnTo>
                  <a:pt x="16745" y="14880"/>
                </a:lnTo>
                <a:lnTo>
                  <a:pt x="16742" y="14858"/>
                </a:lnTo>
                <a:cubicBezTo>
                  <a:pt x="16742" y="14858"/>
                  <a:pt x="16743" y="14839"/>
                  <a:pt x="16743" y="14839"/>
                </a:cubicBezTo>
                <a:close/>
                <a:moveTo>
                  <a:pt x="16677" y="14740"/>
                </a:moveTo>
                <a:lnTo>
                  <a:pt x="16685" y="14757"/>
                </a:lnTo>
                <a:lnTo>
                  <a:pt x="16700" y="14765"/>
                </a:lnTo>
                <a:lnTo>
                  <a:pt x="16684" y="14727"/>
                </a:lnTo>
                <a:cubicBezTo>
                  <a:pt x="16684" y="14727"/>
                  <a:pt x="16677" y="14740"/>
                  <a:pt x="16677" y="14740"/>
                </a:cubicBezTo>
                <a:close/>
                <a:moveTo>
                  <a:pt x="16709" y="14799"/>
                </a:moveTo>
                <a:lnTo>
                  <a:pt x="16711" y="14823"/>
                </a:lnTo>
                <a:lnTo>
                  <a:pt x="16721" y="14808"/>
                </a:lnTo>
                <a:cubicBezTo>
                  <a:pt x="16721" y="14808"/>
                  <a:pt x="16709" y="14799"/>
                  <a:pt x="16709" y="14799"/>
                </a:cubicBezTo>
                <a:close/>
                <a:moveTo>
                  <a:pt x="17146" y="14784"/>
                </a:moveTo>
                <a:lnTo>
                  <a:pt x="17131" y="14758"/>
                </a:lnTo>
                <a:lnTo>
                  <a:pt x="17126" y="14707"/>
                </a:lnTo>
                <a:lnTo>
                  <a:pt x="17120" y="14698"/>
                </a:lnTo>
                <a:lnTo>
                  <a:pt x="17119" y="14679"/>
                </a:lnTo>
                <a:lnTo>
                  <a:pt x="17109" y="14671"/>
                </a:lnTo>
                <a:lnTo>
                  <a:pt x="17100" y="14671"/>
                </a:lnTo>
                <a:lnTo>
                  <a:pt x="17102" y="14691"/>
                </a:lnTo>
                <a:lnTo>
                  <a:pt x="17107" y="14706"/>
                </a:lnTo>
                <a:lnTo>
                  <a:pt x="17094" y="14699"/>
                </a:lnTo>
                <a:lnTo>
                  <a:pt x="17085" y="14683"/>
                </a:lnTo>
                <a:lnTo>
                  <a:pt x="17081" y="14687"/>
                </a:lnTo>
                <a:lnTo>
                  <a:pt x="17080" y="14706"/>
                </a:lnTo>
                <a:lnTo>
                  <a:pt x="17068" y="14722"/>
                </a:lnTo>
                <a:lnTo>
                  <a:pt x="17076" y="14740"/>
                </a:lnTo>
                <a:lnTo>
                  <a:pt x="17100" y="14743"/>
                </a:lnTo>
                <a:lnTo>
                  <a:pt x="17107" y="14755"/>
                </a:lnTo>
                <a:lnTo>
                  <a:pt x="17108" y="14777"/>
                </a:lnTo>
                <a:lnTo>
                  <a:pt x="17115" y="14785"/>
                </a:lnTo>
                <a:lnTo>
                  <a:pt x="17119" y="14816"/>
                </a:lnTo>
                <a:lnTo>
                  <a:pt x="17134" y="14832"/>
                </a:lnTo>
                <a:lnTo>
                  <a:pt x="17148" y="14829"/>
                </a:lnTo>
                <a:lnTo>
                  <a:pt x="17152" y="14852"/>
                </a:lnTo>
                <a:lnTo>
                  <a:pt x="17158" y="14861"/>
                </a:lnTo>
                <a:lnTo>
                  <a:pt x="17165" y="14844"/>
                </a:lnTo>
                <a:lnTo>
                  <a:pt x="17161" y="14821"/>
                </a:lnTo>
                <a:lnTo>
                  <a:pt x="17168" y="14793"/>
                </a:lnTo>
                <a:cubicBezTo>
                  <a:pt x="17168" y="14793"/>
                  <a:pt x="17146" y="14784"/>
                  <a:pt x="17146" y="14784"/>
                </a:cubicBezTo>
                <a:close/>
                <a:moveTo>
                  <a:pt x="17140" y="14110"/>
                </a:moveTo>
                <a:lnTo>
                  <a:pt x="17135" y="14094"/>
                </a:lnTo>
                <a:lnTo>
                  <a:pt x="17131" y="14108"/>
                </a:lnTo>
                <a:cubicBezTo>
                  <a:pt x="17131" y="14108"/>
                  <a:pt x="17140" y="14110"/>
                  <a:pt x="17140" y="14110"/>
                </a:cubicBezTo>
                <a:close/>
                <a:moveTo>
                  <a:pt x="16860" y="14311"/>
                </a:moveTo>
                <a:lnTo>
                  <a:pt x="16853" y="14312"/>
                </a:lnTo>
                <a:lnTo>
                  <a:pt x="16870" y="14353"/>
                </a:lnTo>
                <a:lnTo>
                  <a:pt x="16877" y="14363"/>
                </a:lnTo>
                <a:lnTo>
                  <a:pt x="16885" y="14339"/>
                </a:lnTo>
                <a:lnTo>
                  <a:pt x="16878" y="14321"/>
                </a:lnTo>
                <a:cubicBezTo>
                  <a:pt x="16878" y="14321"/>
                  <a:pt x="16860" y="14311"/>
                  <a:pt x="16860" y="14311"/>
                </a:cubicBezTo>
                <a:close/>
                <a:moveTo>
                  <a:pt x="17133" y="14064"/>
                </a:moveTo>
                <a:lnTo>
                  <a:pt x="17134" y="14084"/>
                </a:lnTo>
                <a:lnTo>
                  <a:pt x="17141" y="14071"/>
                </a:lnTo>
                <a:cubicBezTo>
                  <a:pt x="17141" y="14071"/>
                  <a:pt x="17133" y="14064"/>
                  <a:pt x="17133" y="14064"/>
                </a:cubicBezTo>
                <a:close/>
                <a:moveTo>
                  <a:pt x="17184" y="14840"/>
                </a:moveTo>
                <a:lnTo>
                  <a:pt x="17177" y="14833"/>
                </a:lnTo>
                <a:lnTo>
                  <a:pt x="17176" y="14852"/>
                </a:lnTo>
                <a:cubicBezTo>
                  <a:pt x="17176" y="14852"/>
                  <a:pt x="17184" y="14840"/>
                  <a:pt x="17184" y="14840"/>
                </a:cubicBezTo>
                <a:close/>
                <a:moveTo>
                  <a:pt x="17490" y="15472"/>
                </a:moveTo>
                <a:lnTo>
                  <a:pt x="17506" y="15450"/>
                </a:lnTo>
                <a:lnTo>
                  <a:pt x="17525" y="15457"/>
                </a:lnTo>
                <a:lnTo>
                  <a:pt x="17541" y="15473"/>
                </a:lnTo>
                <a:lnTo>
                  <a:pt x="17562" y="15472"/>
                </a:lnTo>
                <a:lnTo>
                  <a:pt x="17581" y="15455"/>
                </a:lnTo>
                <a:lnTo>
                  <a:pt x="17591" y="15455"/>
                </a:lnTo>
                <a:lnTo>
                  <a:pt x="17604" y="15478"/>
                </a:lnTo>
                <a:lnTo>
                  <a:pt x="17618" y="15485"/>
                </a:lnTo>
                <a:lnTo>
                  <a:pt x="17635" y="15509"/>
                </a:lnTo>
                <a:lnTo>
                  <a:pt x="17650" y="15506"/>
                </a:lnTo>
                <a:lnTo>
                  <a:pt x="17660" y="15523"/>
                </a:lnTo>
                <a:lnTo>
                  <a:pt x="17668" y="15519"/>
                </a:lnTo>
                <a:lnTo>
                  <a:pt x="17664" y="15485"/>
                </a:lnTo>
                <a:lnTo>
                  <a:pt x="17657" y="15476"/>
                </a:lnTo>
                <a:lnTo>
                  <a:pt x="17664" y="15462"/>
                </a:lnTo>
                <a:lnTo>
                  <a:pt x="17668" y="15412"/>
                </a:lnTo>
                <a:lnTo>
                  <a:pt x="17660" y="15398"/>
                </a:lnTo>
                <a:lnTo>
                  <a:pt x="17649" y="15395"/>
                </a:lnTo>
                <a:lnTo>
                  <a:pt x="17645" y="15388"/>
                </a:lnTo>
                <a:lnTo>
                  <a:pt x="17634" y="15388"/>
                </a:lnTo>
                <a:lnTo>
                  <a:pt x="17626" y="15397"/>
                </a:lnTo>
                <a:lnTo>
                  <a:pt x="17615" y="15398"/>
                </a:lnTo>
                <a:lnTo>
                  <a:pt x="17604" y="15388"/>
                </a:lnTo>
                <a:lnTo>
                  <a:pt x="17590" y="15397"/>
                </a:lnTo>
                <a:lnTo>
                  <a:pt x="17575" y="15385"/>
                </a:lnTo>
                <a:lnTo>
                  <a:pt x="17565" y="15367"/>
                </a:lnTo>
                <a:lnTo>
                  <a:pt x="17564" y="15350"/>
                </a:lnTo>
                <a:lnTo>
                  <a:pt x="17551" y="15322"/>
                </a:lnTo>
                <a:lnTo>
                  <a:pt x="17551" y="15291"/>
                </a:lnTo>
                <a:lnTo>
                  <a:pt x="17533" y="15291"/>
                </a:lnTo>
                <a:lnTo>
                  <a:pt x="17524" y="15298"/>
                </a:lnTo>
                <a:lnTo>
                  <a:pt x="17514" y="15280"/>
                </a:lnTo>
                <a:lnTo>
                  <a:pt x="17503" y="15282"/>
                </a:lnTo>
                <a:lnTo>
                  <a:pt x="17489" y="15261"/>
                </a:lnTo>
                <a:lnTo>
                  <a:pt x="17479" y="15251"/>
                </a:lnTo>
                <a:lnTo>
                  <a:pt x="17467" y="15255"/>
                </a:lnTo>
                <a:lnTo>
                  <a:pt x="17456" y="15255"/>
                </a:lnTo>
                <a:lnTo>
                  <a:pt x="17440" y="15226"/>
                </a:lnTo>
                <a:lnTo>
                  <a:pt x="17427" y="15227"/>
                </a:lnTo>
                <a:lnTo>
                  <a:pt x="17423" y="15272"/>
                </a:lnTo>
                <a:lnTo>
                  <a:pt x="17415" y="15290"/>
                </a:lnTo>
                <a:lnTo>
                  <a:pt x="17384" y="15299"/>
                </a:lnTo>
                <a:lnTo>
                  <a:pt x="17348" y="15289"/>
                </a:lnTo>
                <a:lnTo>
                  <a:pt x="17308" y="15290"/>
                </a:lnTo>
                <a:lnTo>
                  <a:pt x="17285" y="15273"/>
                </a:lnTo>
                <a:lnTo>
                  <a:pt x="17279" y="15263"/>
                </a:lnTo>
                <a:lnTo>
                  <a:pt x="17282" y="15241"/>
                </a:lnTo>
                <a:lnTo>
                  <a:pt x="17274" y="15217"/>
                </a:lnTo>
                <a:lnTo>
                  <a:pt x="17244" y="15212"/>
                </a:lnTo>
                <a:lnTo>
                  <a:pt x="17220" y="15202"/>
                </a:lnTo>
                <a:lnTo>
                  <a:pt x="17207" y="15184"/>
                </a:lnTo>
                <a:lnTo>
                  <a:pt x="17187" y="15182"/>
                </a:lnTo>
                <a:lnTo>
                  <a:pt x="17180" y="15194"/>
                </a:lnTo>
                <a:lnTo>
                  <a:pt x="17175" y="15202"/>
                </a:lnTo>
                <a:lnTo>
                  <a:pt x="17165" y="15188"/>
                </a:lnTo>
                <a:lnTo>
                  <a:pt x="17143" y="15182"/>
                </a:lnTo>
                <a:lnTo>
                  <a:pt x="17127" y="15183"/>
                </a:lnTo>
                <a:lnTo>
                  <a:pt x="17121" y="15172"/>
                </a:lnTo>
                <a:lnTo>
                  <a:pt x="17107" y="15199"/>
                </a:lnTo>
                <a:lnTo>
                  <a:pt x="17108" y="15223"/>
                </a:lnTo>
                <a:lnTo>
                  <a:pt x="17102" y="15246"/>
                </a:lnTo>
                <a:lnTo>
                  <a:pt x="17088" y="15250"/>
                </a:lnTo>
                <a:lnTo>
                  <a:pt x="17087" y="15273"/>
                </a:lnTo>
                <a:lnTo>
                  <a:pt x="17076" y="15279"/>
                </a:lnTo>
                <a:lnTo>
                  <a:pt x="17071" y="15269"/>
                </a:lnTo>
                <a:lnTo>
                  <a:pt x="17066" y="15271"/>
                </a:lnTo>
                <a:lnTo>
                  <a:pt x="17067" y="15284"/>
                </a:lnTo>
                <a:lnTo>
                  <a:pt x="17076" y="15292"/>
                </a:lnTo>
                <a:lnTo>
                  <a:pt x="17103" y="15293"/>
                </a:lnTo>
                <a:lnTo>
                  <a:pt x="17118" y="15283"/>
                </a:lnTo>
                <a:lnTo>
                  <a:pt x="17124" y="15303"/>
                </a:lnTo>
                <a:lnTo>
                  <a:pt x="17133" y="15313"/>
                </a:lnTo>
                <a:lnTo>
                  <a:pt x="17141" y="15305"/>
                </a:lnTo>
                <a:lnTo>
                  <a:pt x="17150" y="15306"/>
                </a:lnTo>
                <a:lnTo>
                  <a:pt x="17144" y="15315"/>
                </a:lnTo>
                <a:lnTo>
                  <a:pt x="17135" y="15344"/>
                </a:lnTo>
                <a:lnTo>
                  <a:pt x="17141" y="15354"/>
                </a:lnTo>
                <a:lnTo>
                  <a:pt x="17159" y="15358"/>
                </a:lnTo>
                <a:lnTo>
                  <a:pt x="17175" y="15368"/>
                </a:lnTo>
                <a:lnTo>
                  <a:pt x="17187" y="15356"/>
                </a:lnTo>
                <a:lnTo>
                  <a:pt x="17197" y="15364"/>
                </a:lnTo>
                <a:lnTo>
                  <a:pt x="17217" y="15366"/>
                </a:lnTo>
                <a:lnTo>
                  <a:pt x="17238" y="15393"/>
                </a:lnTo>
                <a:lnTo>
                  <a:pt x="17268" y="15407"/>
                </a:lnTo>
                <a:lnTo>
                  <a:pt x="17280" y="15383"/>
                </a:lnTo>
                <a:lnTo>
                  <a:pt x="17289" y="15382"/>
                </a:lnTo>
                <a:lnTo>
                  <a:pt x="17300" y="15400"/>
                </a:lnTo>
                <a:lnTo>
                  <a:pt x="17312" y="15404"/>
                </a:lnTo>
                <a:lnTo>
                  <a:pt x="17320" y="15388"/>
                </a:lnTo>
                <a:lnTo>
                  <a:pt x="17330" y="15387"/>
                </a:lnTo>
                <a:lnTo>
                  <a:pt x="17346" y="15406"/>
                </a:lnTo>
                <a:lnTo>
                  <a:pt x="17368" y="15405"/>
                </a:lnTo>
                <a:lnTo>
                  <a:pt x="17400" y="15440"/>
                </a:lnTo>
                <a:lnTo>
                  <a:pt x="17436" y="15462"/>
                </a:lnTo>
                <a:lnTo>
                  <a:pt x="17450" y="15449"/>
                </a:lnTo>
                <a:lnTo>
                  <a:pt x="17473" y="15452"/>
                </a:lnTo>
                <a:cubicBezTo>
                  <a:pt x="17473" y="15452"/>
                  <a:pt x="17490" y="15472"/>
                  <a:pt x="17490" y="15472"/>
                </a:cubicBezTo>
                <a:close/>
                <a:moveTo>
                  <a:pt x="17236" y="14873"/>
                </a:moveTo>
                <a:lnTo>
                  <a:pt x="17247" y="14843"/>
                </a:lnTo>
                <a:lnTo>
                  <a:pt x="17255" y="14861"/>
                </a:lnTo>
                <a:lnTo>
                  <a:pt x="17265" y="14865"/>
                </a:lnTo>
                <a:lnTo>
                  <a:pt x="17269" y="14849"/>
                </a:lnTo>
                <a:lnTo>
                  <a:pt x="17279" y="14840"/>
                </a:lnTo>
                <a:lnTo>
                  <a:pt x="17273" y="14818"/>
                </a:lnTo>
                <a:lnTo>
                  <a:pt x="17250" y="14793"/>
                </a:lnTo>
                <a:lnTo>
                  <a:pt x="17228" y="14786"/>
                </a:lnTo>
                <a:lnTo>
                  <a:pt x="17221" y="14790"/>
                </a:lnTo>
                <a:lnTo>
                  <a:pt x="17226" y="14810"/>
                </a:lnTo>
                <a:lnTo>
                  <a:pt x="17225" y="14820"/>
                </a:lnTo>
                <a:lnTo>
                  <a:pt x="17211" y="14826"/>
                </a:lnTo>
                <a:lnTo>
                  <a:pt x="17207" y="14838"/>
                </a:lnTo>
                <a:lnTo>
                  <a:pt x="17218" y="14838"/>
                </a:lnTo>
                <a:lnTo>
                  <a:pt x="17217" y="14831"/>
                </a:lnTo>
                <a:lnTo>
                  <a:pt x="17226" y="14823"/>
                </a:lnTo>
                <a:lnTo>
                  <a:pt x="17226" y="14856"/>
                </a:lnTo>
                <a:cubicBezTo>
                  <a:pt x="17226" y="14856"/>
                  <a:pt x="17236" y="14873"/>
                  <a:pt x="17236" y="14873"/>
                </a:cubicBezTo>
                <a:close/>
                <a:moveTo>
                  <a:pt x="17264" y="13965"/>
                </a:moveTo>
                <a:lnTo>
                  <a:pt x="17253" y="13977"/>
                </a:lnTo>
                <a:lnTo>
                  <a:pt x="17246" y="13993"/>
                </a:lnTo>
                <a:lnTo>
                  <a:pt x="17260" y="14014"/>
                </a:lnTo>
                <a:lnTo>
                  <a:pt x="17267" y="14014"/>
                </a:lnTo>
                <a:lnTo>
                  <a:pt x="17264" y="14032"/>
                </a:lnTo>
                <a:lnTo>
                  <a:pt x="17274" y="14032"/>
                </a:lnTo>
                <a:lnTo>
                  <a:pt x="17280" y="14000"/>
                </a:lnTo>
                <a:cubicBezTo>
                  <a:pt x="17280" y="14000"/>
                  <a:pt x="17264" y="13965"/>
                  <a:pt x="17264" y="13965"/>
                </a:cubicBezTo>
                <a:close/>
                <a:moveTo>
                  <a:pt x="17134" y="14150"/>
                </a:moveTo>
                <a:lnTo>
                  <a:pt x="17141" y="14143"/>
                </a:lnTo>
                <a:lnTo>
                  <a:pt x="17134" y="14131"/>
                </a:lnTo>
                <a:cubicBezTo>
                  <a:pt x="17134" y="14131"/>
                  <a:pt x="17134" y="14150"/>
                  <a:pt x="17134" y="14150"/>
                </a:cubicBezTo>
                <a:close/>
                <a:moveTo>
                  <a:pt x="17112" y="14119"/>
                </a:moveTo>
                <a:lnTo>
                  <a:pt x="17101" y="14112"/>
                </a:lnTo>
                <a:lnTo>
                  <a:pt x="17093" y="14115"/>
                </a:lnTo>
                <a:lnTo>
                  <a:pt x="17092" y="14135"/>
                </a:lnTo>
                <a:lnTo>
                  <a:pt x="17099" y="14143"/>
                </a:lnTo>
                <a:cubicBezTo>
                  <a:pt x="17099" y="14143"/>
                  <a:pt x="17112" y="14119"/>
                  <a:pt x="17112" y="14119"/>
                </a:cubicBezTo>
                <a:close/>
                <a:moveTo>
                  <a:pt x="16682" y="13317"/>
                </a:moveTo>
                <a:lnTo>
                  <a:pt x="16691" y="13321"/>
                </a:lnTo>
                <a:lnTo>
                  <a:pt x="16695" y="13309"/>
                </a:lnTo>
                <a:cubicBezTo>
                  <a:pt x="16695" y="13309"/>
                  <a:pt x="16682" y="13317"/>
                  <a:pt x="16682" y="13317"/>
                </a:cubicBezTo>
                <a:close/>
                <a:moveTo>
                  <a:pt x="16907" y="14401"/>
                </a:moveTo>
                <a:lnTo>
                  <a:pt x="16923" y="14414"/>
                </a:lnTo>
                <a:lnTo>
                  <a:pt x="16928" y="14407"/>
                </a:lnTo>
                <a:lnTo>
                  <a:pt x="16924" y="14374"/>
                </a:lnTo>
                <a:lnTo>
                  <a:pt x="16909" y="14352"/>
                </a:lnTo>
                <a:lnTo>
                  <a:pt x="16892" y="14346"/>
                </a:lnTo>
                <a:lnTo>
                  <a:pt x="16882" y="14375"/>
                </a:lnTo>
                <a:lnTo>
                  <a:pt x="16884" y="14396"/>
                </a:lnTo>
                <a:cubicBezTo>
                  <a:pt x="16884" y="14396"/>
                  <a:pt x="16907" y="14401"/>
                  <a:pt x="16907" y="14401"/>
                </a:cubicBezTo>
                <a:close/>
                <a:moveTo>
                  <a:pt x="16699" y="13373"/>
                </a:moveTo>
                <a:lnTo>
                  <a:pt x="16702" y="13350"/>
                </a:lnTo>
                <a:lnTo>
                  <a:pt x="16698" y="13333"/>
                </a:lnTo>
                <a:lnTo>
                  <a:pt x="16688" y="13344"/>
                </a:lnTo>
                <a:lnTo>
                  <a:pt x="16689" y="13359"/>
                </a:lnTo>
                <a:cubicBezTo>
                  <a:pt x="16689" y="13359"/>
                  <a:pt x="16699" y="13373"/>
                  <a:pt x="16699" y="13373"/>
                </a:cubicBezTo>
                <a:close/>
                <a:moveTo>
                  <a:pt x="16992" y="14373"/>
                </a:moveTo>
                <a:lnTo>
                  <a:pt x="16998" y="14351"/>
                </a:lnTo>
                <a:lnTo>
                  <a:pt x="16996" y="14335"/>
                </a:lnTo>
                <a:lnTo>
                  <a:pt x="16977" y="14365"/>
                </a:lnTo>
                <a:cubicBezTo>
                  <a:pt x="16977" y="14365"/>
                  <a:pt x="16992" y="14373"/>
                  <a:pt x="16992" y="14373"/>
                </a:cubicBezTo>
                <a:close/>
                <a:moveTo>
                  <a:pt x="16963" y="13294"/>
                </a:moveTo>
                <a:lnTo>
                  <a:pt x="16970" y="13288"/>
                </a:lnTo>
                <a:lnTo>
                  <a:pt x="16973" y="13253"/>
                </a:lnTo>
                <a:lnTo>
                  <a:pt x="16969" y="13251"/>
                </a:lnTo>
                <a:lnTo>
                  <a:pt x="16965" y="13235"/>
                </a:lnTo>
                <a:lnTo>
                  <a:pt x="16952" y="13248"/>
                </a:lnTo>
                <a:lnTo>
                  <a:pt x="16960" y="13263"/>
                </a:lnTo>
                <a:lnTo>
                  <a:pt x="16957" y="13275"/>
                </a:lnTo>
                <a:cubicBezTo>
                  <a:pt x="16957" y="13275"/>
                  <a:pt x="16963" y="13294"/>
                  <a:pt x="16963" y="13294"/>
                </a:cubicBezTo>
                <a:close/>
                <a:moveTo>
                  <a:pt x="17031" y="14569"/>
                </a:moveTo>
                <a:lnTo>
                  <a:pt x="17027" y="14548"/>
                </a:lnTo>
                <a:lnTo>
                  <a:pt x="17016" y="14548"/>
                </a:lnTo>
                <a:lnTo>
                  <a:pt x="17009" y="14563"/>
                </a:lnTo>
                <a:lnTo>
                  <a:pt x="17020" y="14580"/>
                </a:lnTo>
                <a:cubicBezTo>
                  <a:pt x="17020" y="14580"/>
                  <a:pt x="17031" y="14569"/>
                  <a:pt x="17031" y="14569"/>
                </a:cubicBezTo>
                <a:close/>
                <a:moveTo>
                  <a:pt x="17027" y="14335"/>
                </a:moveTo>
                <a:lnTo>
                  <a:pt x="17021" y="14345"/>
                </a:lnTo>
                <a:lnTo>
                  <a:pt x="17010" y="14344"/>
                </a:lnTo>
                <a:lnTo>
                  <a:pt x="17004" y="14367"/>
                </a:lnTo>
                <a:lnTo>
                  <a:pt x="17019" y="14374"/>
                </a:lnTo>
                <a:lnTo>
                  <a:pt x="17023" y="14402"/>
                </a:lnTo>
                <a:lnTo>
                  <a:pt x="17032" y="14397"/>
                </a:lnTo>
                <a:lnTo>
                  <a:pt x="17036" y="14362"/>
                </a:lnTo>
                <a:lnTo>
                  <a:pt x="17029" y="14350"/>
                </a:lnTo>
                <a:lnTo>
                  <a:pt x="17035" y="14332"/>
                </a:lnTo>
                <a:cubicBezTo>
                  <a:pt x="17035" y="14332"/>
                  <a:pt x="17027" y="14335"/>
                  <a:pt x="17027" y="14335"/>
                </a:cubicBezTo>
                <a:close/>
                <a:moveTo>
                  <a:pt x="17052" y="14542"/>
                </a:moveTo>
                <a:lnTo>
                  <a:pt x="17058" y="14535"/>
                </a:lnTo>
                <a:lnTo>
                  <a:pt x="17037" y="14503"/>
                </a:lnTo>
                <a:lnTo>
                  <a:pt x="17026" y="14498"/>
                </a:lnTo>
                <a:lnTo>
                  <a:pt x="17019" y="14520"/>
                </a:lnTo>
                <a:lnTo>
                  <a:pt x="17026" y="14535"/>
                </a:lnTo>
                <a:lnTo>
                  <a:pt x="17037" y="14528"/>
                </a:lnTo>
                <a:cubicBezTo>
                  <a:pt x="17037" y="14528"/>
                  <a:pt x="17052" y="14542"/>
                  <a:pt x="17052" y="14542"/>
                </a:cubicBezTo>
                <a:close/>
                <a:moveTo>
                  <a:pt x="16828" y="13048"/>
                </a:moveTo>
                <a:lnTo>
                  <a:pt x="16838" y="13062"/>
                </a:lnTo>
                <a:lnTo>
                  <a:pt x="16845" y="13060"/>
                </a:lnTo>
                <a:lnTo>
                  <a:pt x="16828" y="13029"/>
                </a:lnTo>
                <a:cubicBezTo>
                  <a:pt x="16828" y="13029"/>
                  <a:pt x="16828" y="13048"/>
                  <a:pt x="16828" y="13048"/>
                </a:cubicBezTo>
                <a:close/>
                <a:moveTo>
                  <a:pt x="20317" y="15849"/>
                </a:moveTo>
                <a:lnTo>
                  <a:pt x="20303" y="15832"/>
                </a:lnTo>
                <a:lnTo>
                  <a:pt x="20295" y="15832"/>
                </a:lnTo>
                <a:lnTo>
                  <a:pt x="20311" y="15861"/>
                </a:lnTo>
                <a:lnTo>
                  <a:pt x="20319" y="15860"/>
                </a:lnTo>
                <a:lnTo>
                  <a:pt x="20327" y="15866"/>
                </a:lnTo>
                <a:lnTo>
                  <a:pt x="20331" y="15861"/>
                </a:lnTo>
                <a:lnTo>
                  <a:pt x="20328" y="15848"/>
                </a:lnTo>
                <a:cubicBezTo>
                  <a:pt x="20328" y="15848"/>
                  <a:pt x="20317" y="15849"/>
                  <a:pt x="20317" y="15849"/>
                </a:cubicBezTo>
                <a:close/>
                <a:moveTo>
                  <a:pt x="20304" y="15021"/>
                </a:moveTo>
                <a:lnTo>
                  <a:pt x="20310" y="14999"/>
                </a:lnTo>
                <a:lnTo>
                  <a:pt x="20310" y="14979"/>
                </a:lnTo>
                <a:lnTo>
                  <a:pt x="20302" y="14975"/>
                </a:lnTo>
                <a:lnTo>
                  <a:pt x="20297" y="14927"/>
                </a:lnTo>
                <a:lnTo>
                  <a:pt x="20288" y="14926"/>
                </a:lnTo>
                <a:lnTo>
                  <a:pt x="20276" y="14893"/>
                </a:lnTo>
                <a:lnTo>
                  <a:pt x="20261" y="14881"/>
                </a:lnTo>
                <a:lnTo>
                  <a:pt x="20250" y="14861"/>
                </a:lnTo>
                <a:lnTo>
                  <a:pt x="20231" y="14855"/>
                </a:lnTo>
                <a:lnTo>
                  <a:pt x="20207" y="14820"/>
                </a:lnTo>
                <a:lnTo>
                  <a:pt x="20186" y="14810"/>
                </a:lnTo>
                <a:lnTo>
                  <a:pt x="20156" y="14780"/>
                </a:lnTo>
                <a:lnTo>
                  <a:pt x="20158" y="14795"/>
                </a:lnTo>
                <a:lnTo>
                  <a:pt x="20166" y="14809"/>
                </a:lnTo>
                <a:lnTo>
                  <a:pt x="20212" y="14855"/>
                </a:lnTo>
                <a:lnTo>
                  <a:pt x="20237" y="14878"/>
                </a:lnTo>
                <a:lnTo>
                  <a:pt x="20253" y="14880"/>
                </a:lnTo>
                <a:lnTo>
                  <a:pt x="20277" y="14922"/>
                </a:lnTo>
                <a:lnTo>
                  <a:pt x="20286" y="14980"/>
                </a:lnTo>
                <a:lnTo>
                  <a:pt x="20281" y="14999"/>
                </a:lnTo>
                <a:lnTo>
                  <a:pt x="20285" y="15023"/>
                </a:lnTo>
                <a:lnTo>
                  <a:pt x="20299" y="15049"/>
                </a:lnTo>
                <a:cubicBezTo>
                  <a:pt x="20299" y="15049"/>
                  <a:pt x="20304" y="15021"/>
                  <a:pt x="20304" y="15021"/>
                </a:cubicBezTo>
                <a:close/>
                <a:moveTo>
                  <a:pt x="20351" y="15830"/>
                </a:moveTo>
                <a:lnTo>
                  <a:pt x="20351" y="15836"/>
                </a:lnTo>
                <a:lnTo>
                  <a:pt x="20358" y="15838"/>
                </a:lnTo>
                <a:lnTo>
                  <a:pt x="20369" y="15836"/>
                </a:lnTo>
                <a:lnTo>
                  <a:pt x="20371" y="15822"/>
                </a:lnTo>
                <a:lnTo>
                  <a:pt x="20359" y="15818"/>
                </a:lnTo>
                <a:cubicBezTo>
                  <a:pt x="20359" y="15818"/>
                  <a:pt x="20351" y="15830"/>
                  <a:pt x="20351" y="15830"/>
                </a:cubicBezTo>
                <a:close/>
                <a:moveTo>
                  <a:pt x="20394" y="14992"/>
                </a:moveTo>
                <a:lnTo>
                  <a:pt x="20389" y="15009"/>
                </a:lnTo>
                <a:lnTo>
                  <a:pt x="20381" y="15013"/>
                </a:lnTo>
                <a:lnTo>
                  <a:pt x="20384" y="15023"/>
                </a:lnTo>
                <a:lnTo>
                  <a:pt x="20394" y="15025"/>
                </a:lnTo>
                <a:lnTo>
                  <a:pt x="20401" y="15009"/>
                </a:lnTo>
                <a:cubicBezTo>
                  <a:pt x="20401" y="15009"/>
                  <a:pt x="20394" y="14992"/>
                  <a:pt x="20394" y="14992"/>
                </a:cubicBezTo>
                <a:close/>
                <a:moveTo>
                  <a:pt x="20248" y="15064"/>
                </a:moveTo>
                <a:lnTo>
                  <a:pt x="20264" y="15038"/>
                </a:lnTo>
                <a:lnTo>
                  <a:pt x="20264" y="14987"/>
                </a:lnTo>
                <a:lnTo>
                  <a:pt x="20249" y="14965"/>
                </a:lnTo>
                <a:lnTo>
                  <a:pt x="20241" y="14974"/>
                </a:lnTo>
                <a:lnTo>
                  <a:pt x="20236" y="14984"/>
                </a:lnTo>
                <a:lnTo>
                  <a:pt x="20227" y="14973"/>
                </a:lnTo>
                <a:lnTo>
                  <a:pt x="20211" y="14972"/>
                </a:lnTo>
                <a:lnTo>
                  <a:pt x="20204" y="14989"/>
                </a:lnTo>
                <a:lnTo>
                  <a:pt x="20211" y="15038"/>
                </a:lnTo>
                <a:lnTo>
                  <a:pt x="20216" y="15047"/>
                </a:lnTo>
                <a:lnTo>
                  <a:pt x="20209" y="15059"/>
                </a:lnTo>
                <a:lnTo>
                  <a:pt x="20196" y="15059"/>
                </a:lnTo>
                <a:lnTo>
                  <a:pt x="20170" y="15094"/>
                </a:lnTo>
                <a:lnTo>
                  <a:pt x="20165" y="15116"/>
                </a:lnTo>
                <a:lnTo>
                  <a:pt x="20157" y="15127"/>
                </a:lnTo>
                <a:lnTo>
                  <a:pt x="20150" y="15122"/>
                </a:lnTo>
                <a:lnTo>
                  <a:pt x="20140" y="15132"/>
                </a:lnTo>
                <a:lnTo>
                  <a:pt x="20132" y="15116"/>
                </a:lnTo>
                <a:lnTo>
                  <a:pt x="20123" y="15117"/>
                </a:lnTo>
                <a:lnTo>
                  <a:pt x="20114" y="15137"/>
                </a:lnTo>
                <a:lnTo>
                  <a:pt x="20105" y="15134"/>
                </a:lnTo>
                <a:lnTo>
                  <a:pt x="20101" y="15105"/>
                </a:lnTo>
                <a:lnTo>
                  <a:pt x="20104" y="15087"/>
                </a:lnTo>
                <a:lnTo>
                  <a:pt x="20094" y="15078"/>
                </a:lnTo>
                <a:lnTo>
                  <a:pt x="20087" y="15090"/>
                </a:lnTo>
                <a:lnTo>
                  <a:pt x="20089" y="15105"/>
                </a:lnTo>
                <a:lnTo>
                  <a:pt x="20079" y="15117"/>
                </a:lnTo>
                <a:lnTo>
                  <a:pt x="20065" y="15114"/>
                </a:lnTo>
                <a:lnTo>
                  <a:pt x="20050" y="15125"/>
                </a:lnTo>
                <a:lnTo>
                  <a:pt x="20038" y="15124"/>
                </a:lnTo>
                <a:lnTo>
                  <a:pt x="20029" y="15116"/>
                </a:lnTo>
                <a:lnTo>
                  <a:pt x="20017" y="15116"/>
                </a:lnTo>
                <a:lnTo>
                  <a:pt x="20000" y="15122"/>
                </a:lnTo>
                <a:lnTo>
                  <a:pt x="19987" y="15109"/>
                </a:lnTo>
                <a:lnTo>
                  <a:pt x="19977" y="15140"/>
                </a:lnTo>
                <a:lnTo>
                  <a:pt x="19988" y="15163"/>
                </a:lnTo>
                <a:lnTo>
                  <a:pt x="20003" y="15166"/>
                </a:lnTo>
                <a:lnTo>
                  <a:pt x="20025" y="15195"/>
                </a:lnTo>
                <a:lnTo>
                  <a:pt x="20027" y="15208"/>
                </a:lnTo>
                <a:lnTo>
                  <a:pt x="20037" y="15196"/>
                </a:lnTo>
                <a:lnTo>
                  <a:pt x="20059" y="15198"/>
                </a:lnTo>
                <a:lnTo>
                  <a:pt x="20066" y="15219"/>
                </a:lnTo>
                <a:lnTo>
                  <a:pt x="20082" y="15223"/>
                </a:lnTo>
                <a:lnTo>
                  <a:pt x="20093" y="15220"/>
                </a:lnTo>
                <a:lnTo>
                  <a:pt x="20118" y="15212"/>
                </a:lnTo>
                <a:lnTo>
                  <a:pt x="20131" y="15218"/>
                </a:lnTo>
                <a:lnTo>
                  <a:pt x="20142" y="15210"/>
                </a:lnTo>
                <a:lnTo>
                  <a:pt x="20158" y="15222"/>
                </a:lnTo>
                <a:lnTo>
                  <a:pt x="20164" y="15209"/>
                </a:lnTo>
                <a:lnTo>
                  <a:pt x="20163" y="15193"/>
                </a:lnTo>
                <a:lnTo>
                  <a:pt x="20181" y="15192"/>
                </a:lnTo>
                <a:lnTo>
                  <a:pt x="20205" y="15142"/>
                </a:lnTo>
                <a:lnTo>
                  <a:pt x="20205" y="15126"/>
                </a:lnTo>
                <a:lnTo>
                  <a:pt x="20214" y="15122"/>
                </a:lnTo>
                <a:lnTo>
                  <a:pt x="20223" y="15133"/>
                </a:lnTo>
                <a:lnTo>
                  <a:pt x="20240" y="15125"/>
                </a:lnTo>
                <a:lnTo>
                  <a:pt x="20247" y="15104"/>
                </a:lnTo>
                <a:lnTo>
                  <a:pt x="20233" y="15081"/>
                </a:lnTo>
                <a:lnTo>
                  <a:pt x="20232" y="15066"/>
                </a:lnTo>
                <a:lnTo>
                  <a:pt x="20241" y="15057"/>
                </a:lnTo>
                <a:cubicBezTo>
                  <a:pt x="20241" y="15057"/>
                  <a:pt x="20248" y="15064"/>
                  <a:pt x="20248" y="15064"/>
                </a:cubicBezTo>
                <a:close/>
                <a:moveTo>
                  <a:pt x="20262" y="15535"/>
                </a:moveTo>
                <a:lnTo>
                  <a:pt x="20259" y="15552"/>
                </a:lnTo>
                <a:lnTo>
                  <a:pt x="20263" y="15564"/>
                </a:lnTo>
                <a:lnTo>
                  <a:pt x="20268" y="15561"/>
                </a:lnTo>
                <a:lnTo>
                  <a:pt x="20283" y="15579"/>
                </a:lnTo>
                <a:lnTo>
                  <a:pt x="20281" y="15564"/>
                </a:lnTo>
                <a:cubicBezTo>
                  <a:pt x="20281" y="15564"/>
                  <a:pt x="20262" y="15535"/>
                  <a:pt x="20262" y="15535"/>
                </a:cubicBezTo>
                <a:close/>
                <a:moveTo>
                  <a:pt x="21222" y="17219"/>
                </a:moveTo>
                <a:lnTo>
                  <a:pt x="21223" y="17194"/>
                </a:lnTo>
                <a:lnTo>
                  <a:pt x="21213" y="17183"/>
                </a:lnTo>
                <a:lnTo>
                  <a:pt x="21195" y="17188"/>
                </a:lnTo>
                <a:lnTo>
                  <a:pt x="21197" y="17211"/>
                </a:lnTo>
                <a:lnTo>
                  <a:pt x="21209" y="17230"/>
                </a:lnTo>
                <a:lnTo>
                  <a:pt x="21215" y="17219"/>
                </a:lnTo>
                <a:cubicBezTo>
                  <a:pt x="21215" y="17219"/>
                  <a:pt x="21222" y="17219"/>
                  <a:pt x="21222" y="17219"/>
                </a:cubicBezTo>
                <a:close/>
                <a:moveTo>
                  <a:pt x="21598" y="19915"/>
                </a:moveTo>
                <a:lnTo>
                  <a:pt x="21582" y="19906"/>
                </a:lnTo>
                <a:lnTo>
                  <a:pt x="21576" y="19893"/>
                </a:lnTo>
                <a:lnTo>
                  <a:pt x="21581" y="19890"/>
                </a:lnTo>
                <a:lnTo>
                  <a:pt x="21582" y="19883"/>
                </a:lnTo>
                <a:lnTo>
                  <a:pt x="21567" y="19878"/>
                </a:lnTo>
                <a:lnTo>
                  <a:pt x="21553" y="19894"/>
                </a:lnTo>
                <a:lnTo>
                  <a:pt x="21528" y="19937"/>
                </a:lnTo>
                <a:lnTo>
                  <a:pt x="21512" y="19940"/>
                </a:lnTo>
                <a:lnTo>
                  <a:pt x="21503" y="19947"/>
                </a:lnTo>
                <a:lnTo>
                  <a:pt x="21491" y="19938"/>
                </a:lnTo>
                <a:lnTo>
                  <a:pt x="21464" y="19891"/>
                </a:lnTo>
                <a:lnTo>
                  <a:pt x="21456" y="19893"/>
                </a:lnTo>
                <a:lnTo>
                  <a:pt x="21445" y="19869"/>
                </a:lnTo>
                <a:lnTo>
                  <a:pt x="21442" y="19853"/>
                </a:lnTo>
                <a:lnTo>
                  <a:pt x="21448" y="19841"/>
                </a:lnTo>
                <a:lnTo>
                  <a:pt x="21451" y="19815"/>
                </a:lnTo>
                <a:lnTo>
                  <a:pt x="21441" y="19780"/>
                </a:lnTo>
                <a:lnTo>
                  <a:pt x="21441" y="19762"/>
                </a:lnTo>
                <a:lnTo>
                  <a:pt x="21436" y="19750"/>
                </a:lnTo>
                <a:lnTo>
                  <a:pt x="21438" y="19728"/>
                </a:lnTo>
                <a:lnTo>
                  <a:pt x="21441" y="19712"/>
                </a:lnTo>
                <a:lnTo>
                  <a:pt x="21434" y="19710"/>
                </a:lnTo>
                <a:lnTo>
                  <a:pt x="21432" y="19685"/>
                </a:lnTo>
                <a:lnTo>
                  <a:pt x="21429" y="19671"/>
                </a:lnTo>
                <a:lnTo>
                  <a:pt x="21424" y="19676"/>
                </a:lnTo>
                <a:lnTo>
                  <a:pt x="21413" y="19666"/>
                </a:lnTo>
                <a:lnTo>
                  <a:pt x="21410" y="19675"/>
                </a:lnTo>
                <a:lnTo>
                  <a:pt x="21420" y="19691"/>
                </a:lnTo>
                <a:lnTo>
                  <a:pt x="21419" y="19713"/>
                </a:lnTo>
                <a:lnTo>
                  <a:pt x="21421" y="19721"/>
                </a:lnTo>
                <a:lnTo>
                  <a:pt x="21411" y="19738"/>
                </a:lnTo>
                <a:lnTo>
                  <a:pt x="21411" y="19753"/>
                </a:lnTo>
                <a:lnTo>
                  <a:pt x="21420" y="19772"/>
                </a:lnTo>
                <a:lnTo>
                  <a:pt x="21420" y="19785"/>
                </a:lnTo>
                <a:lnTo>
                  <a:pt x="21410" y="19791"/>
                </a:lnTo>
                <a:lnTo>
                  <a:pt x="21402" y="19776"/>
                </a:lnTo>
                <a:lnTo>
                  <a:pt x="21400" y="19757"/>
                </a:lnTo>
                <a:lnTo>
                  <a:pt x="21387" y="19754"/>
                </a:lnTo>
                <a:lnTo>
                  <a:pt x="21387" y="19743"/>
                </a:lnTo>
                <a:lnTo>
                  <a:pt x="21376" y="19735"/>
                </a:lnTo>
                <a:lnTo>
                  <a:pt x="21368" y="19738"/>
                </a:lnTo>
                <a:lnTo>
                  <a:pt x="21367" y="19726"/>
                </a:lnTo>
                <a:lnTo>
                  <a:pt x="21377" y="19716"/>
                </a:lnTo>
                <a:lnTo>
                  <a:pt x="21381" y="19701"/>
                </a:lnTo>
                <a:lnTo>
                  <a:pt x="21370" y="19686"/>
                </a:lnTo>
                <a:lnTo>
                  <a:pt x="21378" y="19661"/>
                </a:lnTo>
                <a:lnTo>
                  <a:pt x="21388" y="19657"/>
                </a:lnTo>
                <a:lnTo>
                  <a:pt x="21391" y="19634"/>
                </a:lnTo>
                <a:lnTo>
                  <a:pt x="21387" y="19617"/>
                </a:lnTo>
                <a:lnTo>
                  <a:pt x="21390" y="19604"/>
                </a:lnTo>
                <a:lnTo>
                  <a:pt x="21385" y="19585"/>
                </a:lnTo>
                <a:lnTo>
                  <a:pt x="21386" y="19560"/>
                </a:lnTo>
                <a:lnTo>
                  <a:pt x="21372" y="19543"/>
                </a:lnTo>
                <a:lnTo>
                  <a:pt x="21374" y="19532"/>
                </a:lnTo>
                <a:lnTo>
                  <a:pt x="21382" y="19540"/>
                </a:lnTo>
                <a:lnTo>
                  <a:pt x="21393" y="19536"/>
                </a:lnTo>
                <a:lnTo>
                  <a:pt x="21395" y="19511"/>
                </a:lnTo>
                <a:lnTo>
                  <a:pt x="21400" y="19503"/>
                </a:lnTo>
                <a:lnTo>
                  <a:pt x="21400" y="19471"/>
                </a:lnTo>
                <a:lnTo>
                  <a:pt x="21395" y="19442"/>
                </a:lnTo>
                <a:lnTo>
                  <a:pt x="21397" y="19423"/>
                </a:lnTo>
                <a:lnTo>
                  <a:pt x="21392" y="19427"/>
                </a:lnTo>
                <a:lnTo>
                  <a:pt x="21376" y="19438"/>
                </a:lnTo>
                <a:lnTo>
                  <a:pt x="21363" y="19418"/>
                </a:lnTo>
                <a:lnTo>
                  <a:pt x="21371" y="19407"/>
                </a:lnTo>
                <a:lnTo>
                  <a:pt x="21363" y="19396"/>
                </a:lnTo>
                <a:lnTo>
                  <a:pt x="21358" y="19394"/>
                </a:lnTo>
                <a:lnTo>
                  <a:pt x="21363" y="19381"/>
                </a:lnTo>
                <a:lnTo>
                  <a:pt x="21374" y="19373"/>
                </a:lnTo>
                <a:lnTo>
                  <a:pt x="21372" y="19360"/>
                </a:lnTo>
                <a:lnTo>
                  <a:pt x="21359" y="19356"/>
                </a:lnTo>
                <a:lnTo>
                  <a:pt x="21351" y="19343"/>
                </a:lnTo>
                <a:lnTo>
                  <a:pt x="21343" y="19348"/>
                </a:lnTo>
                <a:lnTo>
                  <a:pt x="21341" y="19328"/>
                </a:lnTo>
                <a:lnTo>
                  <a:pt x="21346" y="19328"/>
                </a:lnTo>
                <a:lnTo>
                  <a:pt x="21350" y="19316"/>
                </a:lnTo>
                <a:lnTo>
                  <a:pt x="21343" y="19314"/>
                </a:lnTo>
                <a:lnTo>
                  <a:pt x="21337" y="19322"/>
                </a:lnTo>
                <a:lnTo>
                  <a:pt x="21337" y="19334"/>
                </a:lnTo>
                <a:lnTo>
                  <a:pt x="21331" y="19350"/>
                </a:lnTo>
                <a:lnTo>
                  <a:pt x="21322" y="19343"/>
                </a:lnTo>
                <a:lnTo>
                  <a:pt x="21326" y="19325"/>
                </a:lnTo>
                <a:lnTo>
                  <a:pt x="21321" y="19310"/>
                </a:lnTo>
                <a:lnTo>
                  <a:pt x="21317" y="19281"/>
                </a:lnTo>
                <a:lnTo>
                  <a:pt x="21318" y="19261"/>
                </a:lnTo>
                <a:lnTo>
                  <a:pt x="21318" y="19254"/>
                </a:lnTo>
                <a:lnTo>
                  <a:pt x="21322" y="19252"/>
                </a:lnTo>
                <a:lnTo>
                  <a:pt x="21316" y="19240"/>
                </a:lnTo>
                <a:lnTo>
                  <a:pt x="21309" y="19248"/>
                </a:lnTo>
                <a:lnTo>
                  <a:pt x="21291" y="19246"/>
                </a:lnTo>
                <a:lnTo>
                  <a:pt x="21290" y="19253"/>
                </a:lnTo>
                <a:lnTo>
                  <a:pt x="21299" y="19269"/>
                </a:lnTo>
                <a:lnTo>
                  <a:pt x="21313" y="19328"/>
                </a:lnTo>
                <a:lnTo>
                  <a:pt x="21315" y="19349"/>
                </a:lnTo>
                <a:lnTo>
                  <a:pt x="21313" y="19387"/>
                </a:lnTo>
                <a:lnTo>
                  <a:pt x="21308" y="19396"/>
                </a:lnTo>
                <a:lnTo>
                  <a:pt x="21303" y="19396"/>
                </a:lnTo>
                <a:lnTo>
                  <a:pt x="21300" y="19402"/>
                </a:lnTo>
                <a:lnTo>
                  <a:pt x="21308" y="19449"/>
                </a:lnTo>
                <a:lnTo>
                  <a:pt x="21312" y="19456"/>
                </a:lnTo>
                <a:lnTo>
                  <a:pt x="21322" y="19444"/>
                </a:lnTo>
                <a:lnTo>
                  <a:pt x="21336" y="19444"/>
                </a:lnTo>
                <a:lnTo>
                  <a:pt x="21327" y="19448"/>
                </a:lnTo>
                <a:lnTo>
                  <a:pt x="21317" y="19468"/>
                </a:lnTo>
                <a:lnTo>
                  <a:pt x="21321" y="19495"/>
                </a:lnTo>
                <a:lnTo>
                  <a:pt x="21329" y="19526"/>
                </a:lnTo>
                <a:lnTo>
                  <a:pt x="21332" y="19584"/>
                </a:lnTo>
                <a:lnTo>
                  <a:pt x="21331" y="19618"/>
                </a:lnTo>
                <a:lnTo>
                  <a:pt x="21332" y="19642"/>
                </a:lnTo>
                <a:lnTo>
                  <a:pt x="21339" y="19637"/>
                </a:lnTo>
                <a:lnTo>
                  <a:pt x="21342" y="19616"/>
                </a:lnTo>
                <a:lnTo>
                  <a:pt x="21338" y="19603"/>
                </a:lnTo>
                <a:lnTo>
                  <a:pt x="21343" y="19596"/>
                </a:lnTo>
                <a:lnTo>
                  <a:pt x="21348" y="19609"/>
                </a:lnTo>
                <a:lnTo>
                  <a:pt x="21348" y="19628"/>
                </a:lnTo>
                <a:lnTo>
                  <a:pt x="21355" y="19627"/>
                </a:lnTo>
                <a:lnTo>
                  <a:pt x="21356" y="19617"/>
                </a:lnTo>
                <a:lnTo>
                  <a:pt x="21354" y="19610"/>
                </a:lnTo>
                <a:lnTo>
                  <a:pt x="21358" y="19609"/>
                </a:lnTo>
                <a:lnTo>
                  <a:pt x="21359" y="19625"/>
                </a:lnTo>
                <a:lnTo>
                  <a:pt x="21352" y="19646"/>
                </a:lnTo>
                <a:lnTo>
                  <a:pt x="21349" y="19664"/>
                </a:lnTo>
                <a:lnTo>
                  <a:pt x="21348" y="19676"/>
                </a:lnTo>
                <a:lnTo>
                  <a:pt x="21343" y="19678"/>
                </a:lnTo>
                <a:lnTo>
                  <a:pt x="21338" y="19665"/>
                </a:lnTo>
                <a:lnTo>
                  <a:pt x="21332" y="19665"/>
                </a:lnTo>
                <a:lnTo>
                  <a:pt x="21335" y="19699"/>
                </a:lnTo>
                <a:lnTo>
                  <a:pt x="21345" y="19743"/>
                </a:lnTo>
                <a:lnTo>
                  <a:pt x="21350" y="19746"/>
                </a:lnTo>
                <a:lnTo>
                  <a:pt x="21355" y="19742"/>
                </a:lnTo>
                <a:lnTo>
                  <a:pt x="21360" y="19757"/>
                </a:lnTo>
                <a:lnTo>
                  <a:pt x="21361" y="19768"/>
                </a:lnTo>
                <a:lnTo>
                  <a:pt x="21367" y="19775"/>
                </a:lnTo>
                <a:lnTo>
                  <a:pt x="21354" y="19791"/>
                </a:lnTo>
                <a:lnTo>
                  <a:pt x="21353" y="19799"/>
                </a:lnTo>
                <a:lnTo>
                  <a:pt x="21358" y="19807"/>
                </a:lnTo>
                <a:lnTo>
                  <a:pt x="21354" y="19822"/>
                </a:lnTo>
                <a:lnTo>
                  <a:pt x="21346" y="19861"/>
                </a:lnTo>
                <a:lnTo>
                  <a:pt x="21346" y="19881"/>
                </a:lnTo>
                <a:lnTo>
                  <a:pt x="21343" y="19888"/>
                </a:lnTo>
                <a:lnTo>
                  <a:pt x="21350" y="19900"/>
                </a:lnTo>
                <a:lnTo>
                  <a:pt x="21347" y="19908"/>
                </a:lnTo>
                <a:lnTo>
                  <a:pt x="21338" y="19909"/>
                </a:lnTo>
                <a:lnTo>
                  <a:pt x="21332" y="19927"/>
                </a:lnTo>
                <a:lnTo>
                  <a:pt x="21331" y="19938"/>
                </a:lnTo>
                <a:lnTo>
                  <a:pt x="21339" y="19951"/>
                </a:lnTo>
                <a:lnTo>
                  <a:pt x="21331" y="19958"/>
                </a:lnTo>
                <a:lnTo>
                  <a:pt x="21323" y="19959"/>
                </a:lnTo>
                <a:lnTo>
                  <a:pt x="21317" y="19984"/>
                </a:lnTo>
                <a:lnTo>
                  <a:pt x="21308" y="20064"/>
                </a:lnTo>
                <a:lnTo>
                  <a:pt x="21307" y="20083"/>
                </a:lnTo>
                <a:lnTo>
                  <a:pt x="21297" y="20095"/>
                </a:lnTo>
                <a:lnTo>
                  <a:pt x="21287" y="20096"/>
                </a:lnTo>
                <a:lnTo>
                  <a:pt x="21276" y="20089"/>
                </a:lnTo>
                <a:lnTo>
                  <a:pt x="21263" y="20092"/>
                </a:lnTo>
                <a:lnTo>
                  <a:pt x="21238" y="20113"/>
                </a:lnTo>
                <a:lnTo>
                  <a:pt x="21226" y="20134"/>
                </a:lnTo>
                <a:lnTo>
                  <a:pt x="21222" y="20160"/>
                </a:lnTo>
                <a:lnTo>
                  <a:pt x="21225" y="20195"/>
                </a:lnTo>
                <a:lnTo>
                  <a:pt x="21237" y="20212"/>
                </a:lnTo>
                <a:lnTo>
                  <a:pt x="21256" y="20232"/>
                </a:lnTo>
                <a:lnTo>
                  <a:pt x="21265" y="20261"/>
                </a:lnTo>
                <a:lnTo>
                  <a:pt x="21283" y="20271"/>
                </a:lnTo>
                <a:lnTo>
                  <a:pt x="21290" y="20283"/>
                </a:lnTo>
                <a:lnTo>
                  <a:pt x="21293" y="20333"/>
                </a:lnTo>
                <a:lnTo>
                  <a:pt x="21295" y="20337"/>
                </a:lnTo>
                <a:lnTo>
                  <a:pt x="21292" y="20343"/>
                </a:lnTo>
                <a:lnTo>
                  <a:pt x="21292" y="20369"/>
                </a:lnTo>
                <a:lnTo>
                  <a:pt x="21286" y="20391"/>
                </a:lnTo>
                <a:lnTo>
                  <a:pt x="21259" y="20448"/>
                </a:lnTo>
                <a:lnTo>
                  <a:pt x="21240" y="20481"/>
                </a:lnTo>
                <a:lnTo>
                  <a:pt x="21220" y="20511"/>
                </a:lnTo>
                <a:lnTo>
                  <a:pt x="21213" y="20525"/>
                </a:lnTo>
                <a:lnTo>
                  <a:pt x="21215" y="20537"/>
                </a:lnTo>
                <a:lnTo>
                  <a:pt x="21229" y="20542"/>
                </a:lnTo>
                <a:lnTo>
                  <a:pt x="21232" y="20530"/>
                </a:lnTo>
                <a:lnTo>
                  <a:pt x="21237" y="20530"/>
                </a:lnTo>
                <a:lnTo>
                  <a:pt x="21238" y="20546"/>
                </a:lnTo>
                <a:lnTo>
                  <a:pt x="21237" y="20557"/>
                </a:lnTo>
                <a:lnTo>
                  <a:pt x="21240" y="20560"/>
                </a:lnTo>
                <a:lnTo>
                  <a:pt x="21246" y="20557"/>
                </a:lnTo>
                <a:lnTo>
                  <a:pt x="21250" y="20566"/>
                </a:lnTo>
                <a:lnTo>
                  <a:pt x="21249" y="20584"/>
                </a:lnTo>
                <a:lnTo>
                  <a:pt x="21252" y="20590"/>
                </a:lnTo>
                <a:lnTo>
                  <a:pt x="21262" y="20588"/>
                </a:lnTo>
                <a:lnTo>
                  <a:pt x="21287" y="20558"/>
                </a:lnTo>
                <a:lnTo>
                  <a:pt x="21308" y="20528"/>
                </a:lnTo>
                <a:lnTo>
                  <a:pt x="21328" y="20493"/>
                </a:lnTo>
                <a:lnTo>
                  <a:pt x="21347" y="20457"/>
                </a:lnTo>
                <a:lnTo>
                  <a:pt x="21370" y="20409"/>
                </a:lnTo>
                <a:lnTo>
                  <a:pt x="21382" y="20396"/>
                </a:lnTo>
                <a:lnTo>
                  <a:pt x="21391" y="20394"/>
                </a:lnTo>
                <a:lnTo>
                  <a:pt x="21396" y="20383"/>
                </a:lnTo>
                <a:lnTo>
                  <a:pt x="21397" y="20365"/>
                </a:lnTo>
                <a:lnTo>
                  <a:pt x="21402" y="20353"/>
                </a:lnTo>
                <a:lnTo>
                  <a:pt x="21415" y="20344"/>
                </a:lnTo>
                <a:lnTo>
                  <a:pt x="21424" y="20300"/>
                </a:lnTo>
                <a:lnTo>
                  <a:pt x="21438" y="20265"/>
                </a:lnTo>
                <a:lnTo>
                  <a:pt x="21438" y="20256"/>
                </a:lnTo>
                <a:lnTo>
                  <a:pt x="21445" y="20245"/>
                </a:lnTo>
                <a:lnTo>
                  <a:pt x="21434" y="20229"/>
                </a:lnTo>
                <a:lnTo>
                  <a:pt x="21423" y="20225"/>
                </a:lnTo>
                <a:lnTo>
                  <a:pt x="21414" y="20228"/>
                </a:lnTo>
                <a:lnTo>
                  <a:pt x="21424" y="20215"/>
                </a:lnTo>
                <a:lnTo>
                  <a:pt x="21432" y="20211"/>
                </a:lnTo>
                <a:lnTo>
                  <a:pt x="21462" y="20157"/>
                </a:lnTo>
                <a:lnTo>
                  <a:pt x="21475" y="20149"/>
                </a:lnTo>
                <a:lnTo>
                  <a:pt x="21497" y="20154"/>
                </a:lnTo>
                <a:lnTo>
                  <a:pt x="21508" y="20156"/>
                </a:lnTo>
                <a:lnTo>
                  <a:pt x="21506" y="20170"/>
                </a:lnTo>
                <a:lnTo>
                  <a:pt x="21508" y="20186"/>
                </a:lnTo>
                <a:lnTo>
                  <a:pt x="21519" y="20167"/>
                </a:lnTo>
                <a:lnTo>
                  <a:pt x="21527" y="20160"/>
                </a:lnTo>
                <a:lnTo>
                  <a:pt x="21511" y="20149"/>
                </a:lnTo>
                <a:lnTo>
                  <a:pt x="21513" y="20127"/>
                </a:lnTo>
                <a:lnTo>
                  <a:pt x="21521" y="20092"/>
                </a:lnTo>
                <a:lnTo>
                  <a:pt x="21529" y="20077"/>
                </a:lnTo>
                <a:lnTo>
                  <a:pt x="21540" y="20078"/>
                </a:lnTo>
                <a:lnTo>
                  <a:pt x="21543" y="20086"/>
                </a:lnTo>
                <a:lnTo>
                  <a:pt x="21549" y="20076"/>
                </a:lnTo>
                <a:lnTo>
                  <a:pt x="21556" y="20058"/>
                </a:lnTo>
                <a:lnTo>
                  <a:pt x="21573" y="20011"/>
                </a:lnTo>
                <a:lnTo>
                  <a:pt x="21573" y="19995"/>
                </a:lnTo>
                <a:lnTo>
                  <a:pt x="21573" y="19980"/>
                </a:lnTo>
                <a:lnTo>
                  <a:pt x="21578" y="19953"/>
                </a:lnTo>
                <a:lnTo>
                  <a:pt x="21588" y="19933"/>
                </a:lnTo>
                <a:lnTo>
                  <a:pt x="21600" y="19920"/>
                </a:lnTo>
                <a:cubicBezTo>
                  <a:pt x="21600" y="19920"/>
                  <a:pt x="21598" y="19915"/>
                  <a:pt x="21598" y="19915"/>
                </a:cubicBezTo>
                <a:close/>
                <a:moveTo>
                  <a:pt x="21198" y="20479"/>
                </a:moveTo>
                <a:lnTo>
                  <a:pt x="21194" y="20479"/>
                </a:lnTo>
                <a:lnTo>
                  <a:pt x="21194" y="20466"/>
                </a:lnTo>
                <a:lnTo>
                  <a:pt x="21184" y="20462"/>
                </a:lnTo>
                <a:lnTo>
                  <a:pt x="21176" y="20489"/>
                </a:lnTo>
                <a:lnTo>
                  <a:pt x="21179" y="20494"/>
                </a:lnTo>
                <a:lnTo>
                  <a:pt x="21184" y="20497"/>
                </a:lnTo>
                <a:lnTo>
                  <a:pt x="21172" y="20511"/>
                </a:lnTo>
                <a:lnTo>
                  <a:pt x="21166" y="20500"/>
                </a:lnTo>
                <a:lnTo>
                  <a:pt x="21167" y="20487"/>
                </a:lnTo>
                <a:lnTo>
                  <a:pt x="21161" y="20487"/>
                </a:lnTo>
                <a:lnTo>
                  <a:pt x="21153" y="20483"/>
                </a:lnTo>
                <a:lnTo>
                  <a:pt x="21144" y="20493"/>
                </a:lnTo>
                <a:lnTo>
                  <a:pt x="21135" y="20514"/>
                </a:lnTo>
                <a:lnTo>
                  <a:pt x="21127" y="20506"/>
                </a:lnTo>
                <a:lnTo>
                  <a:pt x="21120" y="20474"/>
                </a:lnTo>
                <a:lnTo>
                  <a:pt x="21126" y="20467"/>
                </a:lnTo>
                <a:lnTo>
                  <a:pt x="21133" y="20454"/>
                </a:lnTo>
                <a:lnTo>
                  <a:pt x="21135" y="20442"/>
                </a:lnTo>
                <a:lnTo>
                  <a:pt x="21131" y="20440"/>
                </a:lnTo>
                <a:lnTo>
                  <a:pt x="21132" y="20431"/>
                </a:lnTo>
                <a:lnTo>
                  <a:pt x="21128" y="20424"/>
                </a:lnTo>
                <a:lnTo>
                  <a:pt x="21121" y="20433"/>
                </a:lnTo>
                <a:lnTo>
                  <a:pt x="21116" y="20428"/>
                </a:lnTo>
                <a:lnTo>
                  <a:pt x="21110" y="20417"/>
                </a:lnTo>
                <a:lnTo>
                  <a:pt x="21112" y="20402"/>
                </a:lnTo>
                <a:lnTo>
                  <a:pt x="21120" y="20383"/>
                </a:lnTo>
                <a:lnTo>
                  <a:pt x="21109" y="20381"/>
                </a:lnTo>
                <a:lnTo>
                  <a:pt x="21091" y="20401"/>
                </a:lnTo>
                <a:lnTo>
                  <a:pt x="21082" y="20407"/>
                </a:lnTo>
                <a:lnTo>
                  <a:pt x="21070" y="20423"/>
                </a:lnTo>
                <a:lnTo>
                  <a:pt x="21068" y="20452"/>
                </a:lnTo>
                <a:lnTo>
                  <a:pt x="21056" y="20503"/>
                </a:lnTo>
                <a:lnTo>
                  <a:pt x="21043" y="20531"/>
                </a:lnTo>
                <a:lnTo>
                  <a:pt x="21038" y="20534"/>
                </a:lnTo>
                <a:lnTo>
                  <a:pt x="21022" y="20566"/>
                </a:lnTo>
                <a:lnTo>
                  <a:pt x="21018" y="20583"/>
                </a:lnTo>
                <a:lnTo>
                  <a:pt x="21006" y="20590"/>
                </a:lnTo>
                <a:lnTo>
                  <a:pt x="20993" y="20588"/>
                </a:lnTo>
                <a:lnTo>
                  <a:pt x="20982" y="20602"/>
                </a:lnTo>
                <a:lnTo>
                  <a:pt x="20978" y="20622"/>
                </a:lnTo>
                <a:lnTo>
                  <a:pt x="20977" y="20645"/>
                </a:lnTo>
                <a:lnTo>
                  <a:pt x="20970" y="20651"/>
                </a:lnTo>
                <a:lnTo>
                  <a:pt x="20959" y="20671"/>
                </a:lnTo>
                <a:lnTo>
                  <a:pt x="20959" y="20696"/>
                </a:lnTo>
                <a:lnTo>
                  <a:pt x="20952" y="20710"/>
                </a:lnTo>
                <a:lnTo>
                  <a:pt x="20951" y="20728"/>
                </a:lnTo>
                <a:lnTo>
                  <a:pt x="20926" y="20776"/>
                </a:lnTo>
                <a:lnTo>
                  <a:pt x="20899" y="20809"/>
                </a:lnTo>
                <a:lnTo>
                  <a:pt x="20885" y="20812"/>
                </a:lnTo>
                <a:lnTo>
                  <a:pt x="20868" y="20827"/>
                </a:lnTo>
                <a:lnTo>
                  <a:pt x="20866" y="20843"/>
                </a:lnTo>
                <a:lnTo>
                  <a:pt x="20856" y="20842"/>
                </a:lnTo>
                <a:lnTo>
                  <a:pt x="20830" y="20864"/>
                </a:lnTo>
                <a:lnTo>
                  <a:pt x="20808" y="20898"/>
                </a:lnTo>
                <a:lnTo>
                  <a:pt x="20795" y="20903"/>
                </a:lnTo>
                <a:lnTo>
                  <a:pt x="20772" y="20928"/>
                </a:lnTo>
                <a:lnTo>
                  <a:pt x="20770" y="20940"/>
                </a:lnTo>
                <a:lnTo>
                  <a:pt x="20774" y="20959"/>
                </a:lnTo>
                <a:lnTo>
                  <a:pt x="20776" y="20982"/>
                </a:lnTo>
                <a:lnTo>
                  <a:pt x="20764" y="20964"/>
                </a:lnTo>
                <a:lnTo>
                  <a:pt x="20759" y="20960"/>
                </a:lnTo>
                <a:lnTo>
                  <a:pt x="20748" y="20966"/>
                </a:lnTo>
                <a:lnTo>
                  <a:pt x="20736" y="20971"/>
                </a:lnTo>
                <a:lnTo>
                  <a:pt x="20730" y="20962"/>
                </a:lnTo>
                <a:lnTo>
                  <a:pt x="20720" y="20964"/>
                </a:lnTo>
                <a:lnTo>
                  <a:pt x="20699" y="20994"/>
                </a:lnTo>
                <a:lnTo>
                  <a:pt x="20691" y="21011"/>
                </a:lnTo>
                <a:lnTo>
                  <a:pt x="20675" y="21033"/>
                </a:lnTo>
                <a:lnTo>
                  <a:pt x="20664" y="21039"/>
                </a:lnTo>
                <a:lnTo>
                  <a:pt x="20653" y="21064"/>
                </a:lnTo>
                <a:lnTo>
                  <a:pt x="20650" y="21091"/>
                </a:lnTo>
                <a:lnTo>
                  <a:pt x="20648" y="21076"/>
                </a:lnTo>
                <a:lnTo>
                  <a:pt x="20642" y="21068"/>
                </a:lnTo>
                <a:lnTo>
                  <a:pt x="20633" y="21081"/>
                </a:lnTo>
                <a:lnTo>
                  <a:pt x="20625" y="21091"/>
                </a:lnTo>
                <a:lnTo>
                  <a:pt x="20626" y="21118"/>
                </a:lnTo>
                <a:lnTo>
                  <a:pt x="20620" y="21129"/>
                </a:lnTo>
                <a:lnTo>
                  <a:pt x="20614" y="21121"/>
                </a:lnTo>
                <a:lnTo>
                  <a:pt x="20594" y="21158"/>
                </a:lnTo>
                <a:lnTo>
                  <a:pt x="20588" y="21158"/>
                </a:lnTo>
                <a:lnTo>
                  <a:pt x="20582" y="21172"/>
                </a:lnTo>
                <a:lnTo>
                  <a:pt x="20581" y="21211"/>
                </a:lnTo>
                <a:lnTo>
                  <a:pt x="20576" y="21222"/>
                </a:lnTo>
                <a:lnTo>
                  <a:pt x="20571" y="21202"/>
                </a:lnTo>
                <a:lnTo>
                  <a:pt x="20565" y="21198"/>
                </a:lnTo>
                <a:lnTo>
                  <a:pt x="20561" y="21212"/>
                </a:lnTo>
                <a:lnTo>
                  <a:pt x="20556" y="21217"/>
                </a:lnTo>
                <a:lnTo>
                  <a:pt x="20544" y="21250"/>
                </a:lnTo>
                <a:lnTo>
                  <a:pt x="20545" y="21264"/>
                </a:lnTo>
                <a:lnTo>
                  <a:pt x="20556" y="21280"/>
                </a:lnTo>
                <a:lnTo>
                  <a:pt x="20560" y="21291"/>
                </a:lnTo>
                <a:lnTo>
                  <a:pt x="20556" y="21298"/>
                </a:lnTo>
                <a:lnTo>
                  <a:pt x="20544" y="21298"/>
                </a:lnTo>
                <a:lnTo>
                  <a:pt x="20530" y="21301"/>
                </a:lnTo>
                <a:lnTo>
                  <a:pt x="20515" y="21331"/>
                </a:lnTo>
                <a:lnTo>
                  <a:pt x="20523" y="21333"/>
                </a:lnTo>
                <a:lnTo>
                  <a:pt x="20529" y="21336"/>
                </a:lnTo>
                <a:lnTo>
                  <a:pt x="20522" y="21343"/>
                </a:lnTo>
                <a:lnTo>
                  <a:pt x="20520" y="21364"/>
                </a:lnTo>
                <a:lnTo>
                  <a:pt x="20529" y="21381"/>
                </a:lnTo>
                <a:lnTo>
                  <a:pt x="20535" y="21386"/>
                </a:lnTo>
                <a:lnTo>
                  <a:pt x="20552" y="21388"/>
                </a:lnTo>
                <a:lnTo>
                  <a:pt x="20554" y="21395"/>
                </a:lnTo>
                <a:lnTo>
                  <a:pt x="20559" y="21396"/>
                </a:lnTo>
                <a:lnTo>
                  <a:pt x="20560" y="21383"/>
                </a:lnTo>
                <a:lnTo>
                  <a:pt x="20567" y="21381"/>
                </a:lnTo>
                <a:lnTo>
                  <a:pt x="20578" y="21389"/>
                </a:lnTo>
                <a:lnTo>
                  <a:pt x="20582" y="21407"/>
                </a:lnTo>
                <a:lnTo>
                  <a:pt x="20578" y="21415"/>
                </a:lnTo>
                <a:lnTo>
                  <a:pt x="20585" y="21426"/>
                </a:lnTo>
                <a:lnTo>
                  <a:pt x="20596" y="21425"/>
                </a:lnTo>
                <a:lnTo>
                  <a:pt x="20601" y="21435"/>
                </a:lnTo>
                <a:lnTo>
                  <a:pt x="20603" y="21456"/>
                </a:lnTo>
                <a:lnTo>
                  <a:pt x="20616" y="21475"/>
                </a:lnTo>
                <a:lnTo>
                  <a:pt x="20625" y="21486"/>
                </a:lnTo>
                <a:lnTo>
                  <a:pt x="20611" y="21499"/>
                </a:lnTo>
                <a:lnTo>
                  <a:pt x="20618" y="21501"/>
                </a:lnTo>
                <a:lnTo>
                  <a:pt x="20636" y="21487"/>
                </a:lnTo>
                <a:lnTo>
                  <a:pt x="20636" y="21499"/>
                </a:lnTo>
                <a:lnTo>
                  <a:pt x="20647" y="21504"/>
                </a:lnTo>
                <a:lnTo>
                  <a:pt x="20663" y="21500"/>
                </a:lnTo>
                <a:lnTo>
                  <a:pt x="20687" y="21484"/>
                </a:lnTo>
                <a:lnTo>
                  <a:pt x="20706" y="21456"/>
                </a:lnTo>
                <a:lnTo>
                  <a:pt x="20719" y="21447"/>
                </a:lnTo>
                <a:lnTo>
                  <a:pt x="20720" y="21435"/>
                </a:lnTo>
                <a:lnTo>
                  <a:pt x="20717" y="21417"/>
                </a:lnTo>
                <a:lnTo>
                  <a:pt x="20725" y="21428"/>
                </a:lnTo>
                <a:lnTo>
                  <a:pt x="20723" y="21444"/>
                </a:lnTo>
                <a:lnTo>
                  <a:pt x="20738" y="21432"/>
                </a:lnTo>
                <a:lnTo>
                  <a:pt x="20743" y="21407"/>
                </a:lnTo>
                <a:lnTo>
                  <a:pt x="20752" y="21386"/>
                </a:lnTo>
                <a:lnTo>
                  <a:pt x="20771" y="21372"/>
                </a:lnTo>
                <a:lnTo>
                  <a:pt x="20789" y="21372"/>
                </a:lnTo>
                <a:lnTo>
                  <a:pt x="20795" y="21365"/>
                </a:lnTo>
                <a:lnTo>
                  <a:pt x="20793" y="21359"/>
                </a:lnTo>
                <a:lnTo>
                  <a:pt x="20782" y="21362"/>
                </a:lnTo>
                <a:lnTo>
                  <a:pt x="20789" y="21355"/>
                </a:lnTo>
                <a:lnTo>
                  <a:pt x="20791" y="21348"/>
                </a:lnTo>
                <a:lnTo>
                  <a:pt x="20788" y="21344"/>
                </a:lnTo>
                <a:lnTo>
                  <a:pt x="20803" y="21316"/>
                </a:lnTo>
                <a:lnTo>
                  <a:pt x="20813" y="21283"/>
                </a:lnTo>
                <a:lnTo>
                  <a:pt x="20818" y="21250"/>
                </a:lnTo>
                <a:lnTo>
                  <a:pt x="20828" y="21231"/>
                </a:lnTo>
                <a:lnTo>
                  <a:pt x="20857" y="21196"/>
                </a:lnTo>
                <a:lnTo>
                  <a:pt x="20864" y="21176"/>
                </a:lnTo>
                <a:lnTo>
                  <a:pt x="20866" y="21152"/>
                </a:lnTo>
                <a:lnTo>
                  <a:pt x="20879" y="21116"/>
                </a:lnTo>
                <a:lnTo>
                  <a:pt x="20887" y="21098"/>
                </a:lnTo>
                <a:lnTo>
                  <a:pt x="20887" y="21078"/>
                </a:lnTo>
                <a:lnTo>
                  <a:pt x="20899" y="21055"/>
                </a:lnTo>
                <a:lnTo>
                  <a:pt x="20909" y="21047"/>
                </a:lnTo>
                <a:lnTo>
                  <a:pt x="20912" y="21026"/>
                </a:lnTo>
                <a:lnTo>
                  <a:pt x="20921" y="21039"/>
                </a:lnTo>
                <a:lnTo>
                  <a:pt x="20929" y="21039"/>
                </a:lnTo>
                <a:lnTo>
                  <a:pt x="20933" y="21021"/>
                </a:lnTo>
                <a:lnTo>
                  <a:pt x="20944" y="21021"/>
                </a:lnTo>
                <a:lnTo>
                  <a:pt x="20951" y="21017"/>
                </a:lnTo>
                <a:lnTo>
                  <a:pt x="20960" y="20999"/>
                </a:lnTo>
                <a:lnTo>
                  <a:pt x="20959" y="20981"/>
                </a:lnTo>
                <a:lnTo>
                  <a:pt x="20950" y="20966"/>
                </a:lnTo>
                <a:lnTo>
                  <a:pt x="20961" y="20974"/>
                </a:lnTo>
                <a:lnTo>
                  <a:pt x="20966" y="20997"/>
                </a:lnTo>
                <a:lnTo>
                  <a:pt x="20971" y="20999"/>
                </a:lnTo>
                <a:lnTo>
                  <a:pt x="20979" y="20994"/>
                </a:lnTo>
                <a:lnTo>
                  <a:pt x="20979" y="20985"/>
                </a:lnTo>
                <a:lnTo>
                  <a:pt x="20988" y="20974"/>
                </a:lnTo>
                <a:lnTo>
                  <a:pt x="20997" y="20980"/>
                </a:lnTo>
                <a:lnTo>
                  <a:pt x="20997" y="20989"/>
                </a:lnTo>
                <a:lnTo>
                  <a:pt x="20985" y="20997"/>
                </a:lnTo>
                <a:lnTo>
                  <a:pt x="20999" y="20998"/>
                </a:lnTo>
                <a:lnTo>
                  <a:pt x="21010" y="21004"/>
                </a:lnTo>
                <a:lnTo>
                  <a:pt x="21013" y="20994"/>
                </a:lnTo>
                <a:lnTo>
                  <a:pt x="21013" y="20977"/>
                </a:lnTo>
                <a:lnTo>
                  <a:pt x="21016" y="20970"/>
                </a:lnTo>
                <a:lnTo>
                  <a:pt x="21020" y="20976"/>
                </a:lnTo>
                <a:lnTo>
                  <a:pt x="21019" y="20999"/>
                </a:lnTo>
                <a:lnTo>
                  <a:pt x="21023" y="21004"/>
                </a:lnTo>
                <a:lnTo>
                  <a:pt x="21030" y="20996"/>
                </a:lnTo>
                <a:lnTo>
                  <a:pt x="21031" y="20966"/>
                </a:lnTo>
                <a:lnTo>
                  <a:pt x="21026" y="20950"/>
                </a:lnTo>
                <a:lnTo>
                  <a:pt x="21016" y="20947"/>
                </a:lnTo>
                <a:lnTo>
                  <a:pt x="21020" y="20937"/>
                </a:lnTo>
                <a:lnTo>
                  <a:pt x="21019" y="20911"/>
                </a:lnTo>
                <a:lnTo>
                  <a:pt x="21024" y="20875"/>
                </a:lnTo>
                <a:lnTo>
                  <a:pt x="21033" y="20868"/>
                </a:lnTo>
                <a:lnTo>
                  <a:pt x="21052" y="20859"/>
                </a:lnTo>
                <a:lnTo>
                  <a:pt x="21072" y="20837"/>
                </a:lnTo>
                <a:lnTo>
                  <a:pt x="21075" y="20824"/>
                </a:lnTo>
                <a:lnTo>
                  <a:pt x="21090" y="20794"/>
                </a:lnTo>
                <a:lnTo>
                  <a:pt x="21092" y="20773"/>
                </a:lnTo>
                <a:lnTo>
                  <a:pt x="21106" y="20748"/>
                </a:lnTo>
                <a:lnTo>
                  <a:pt x="21116" y="20750"/>
                </a:lnTo>
                <a:lnTo>
                  <a:pt x="21115" y="20741"/>
                </a:lnTo>
                <a:lnTo>
                  <a:pt x="21139" y="20700"/>
                </a:lnTo>
                <a:lnTo>
                  <a:pt x="21141" y="20687"/>
                </a:lnTo>
                <a:lnTo>
                  <a:pt x="21176" y="20636"/>
                </a:lnTo>
                <a:lnTo>
                  <a:pt x="21188" y="20624"/>
                </a:lnTo>
                <a:lnTo>
                  <a:pt x="21181" y="20620"/>
                </a:lnTo>
                <a:lnTo>
                  <a:pt x="21180" y="20598"/>
                </a:lnTo>
                <a:lnTo>
                  <a:pt x="21174" y="20576"/>
                </a:lnTo>
                <a:lnTo>
                  <a:pt x="21175" y="20556"/>
                </a:lnTo>
                <a:lnTo>
                  <a:pt x="21178" y="20537"/>
                </a:lnTo>
                <a:lnTo>
                  <a:pt x="21183" y="20539"/>
                </a:lnTo>
                <a:lnTo>
                  <a:pt x="21196" y="20510"/>
                </a:lnTo>
                <a:lnTo>
                  <a:pt x="21185" y="20515"/>
                </a:lnTo>
                <a:lnTo>
                  <a:pt x="21176" y="20517"/>
                </a:lnTo>
                <a:lnTo>
                  <a:pt x="21190" y="20503"/>
                </a:lnTo>
                <a:cubicBezTo>
                  <a:pt x="21190" y="20503"/>
                  <a:pt x="21198" y="20479"/>
                  <a:pt x="21198" y="20479"/>
                </a:cubicBezTo>
                <a:close/>
                <a:moveTo>
                  <a:pt x="20463" y="15172"/>
                </a:moveTo>
                <a:lnTo>
                  <a:pt x="20445" y="15163"/>
                </a:lnTo>
                <a:lnTo>
                  <a:pt x="20440" y="15131"/>
                </a:lnTo>
                <a:lnTo>
                  <a:pt x="20433" y="15114"/>
                </a:lnTo>
                <a:lnTo>
                  <a:pt x="20418" y="15116"/>
                </a:lnTo>
                <a:lnTo>
                  <a:pt x="20416" y="15137"/>
                </a:lnTo>
                <a:lnTo>
                  <a:pt x="20419" y="15156"/>
                </a:lnTo>
                <a:lnTo>
                  <a:pt x="20419" y="15192"/>
                </a:lnTo>
                <a:lnTo>
                  <a:pt x="20432" y="15203"/>
                </a:lnTo>
                <a:lnTo>
                  <a:pt x="20445" y="15243"/>
                </a:lnTo>
                <a:lnTo>
                  <a:pt x="20441" y="15255"/>
                </a:lnTo>
                <a:lnTo>
                  <a:pt x="20449" y="15273"/>
                </a:lnTo>
                <a:lnTo>
                  <a:pt x="20459" y="15273"/>
                </a:lnTo>
                <a:lnTo>
                  <a:pt x="20468" y="15279"/>
                </a:lnTo>
                <a:lnTo>
                  <a:pt x="20485" y="15276"/>
                </a:lnTo>
                <a:lnTo>
                  <a:pt x="20488" y="15266"/>
                </a:lnTo>
                <a:lnTo>
                  <a:pt x="20497" y="15261"/>
                </a:lnTo>
                <a:lnTo>
                  <a:pt x="20498" y="15230"/>
                </a:lnTo>
                <a:lnTo>
                  <a:pt x="20485" y="15202"/>
                </a:lnTo>
                <a:cubicBezTo>
                  <a:pt x="20485" y="15202"/>
                  <a:pt x="20463" y="15172"/>
                  <a:pt x="20463" y="15172"/>
                </a:cubicBezTo>
                <a:close/>
                <a:moveTo>
                  <a:pt x="20503" y="15276"/>
                </a:moveTo>
                <a:lnTo>
                  <a:pt x="20513" y="15287"/>
                </a:lnTo>
                <a:lnTo>
                  <a:pt x="20510" y="15271"/>
                </a:lnTo>
                <a:cubicBezTo>
                  <a:pt x="20510" y="15271"/>
                  <a:pt x="20503" y="15276"/>
                  <a:pt x="20503" y="15276"/>
                </a:cubicBezTo>
                <a:close/>
                <a:moveTo>
                  <a:pt x="20404" y="15063"/>
                </a:moveTo>
                <a:lnTo>
                  <a:pt x="20400" y="15073"/>
                </a:lnTo>
                <a:lnTo>
                  <a:pt x="20406" y="15087"/>
                </a:lnTo>
                <a:lnTo>
                  <a:pt x="20407" y="15108"/>
                </a:lnTo>
                <a:lnTo>
                  <a:pt x="20415" y="15091"/>
                </a:lnTo>
                <a:lnTo>
                  <a:pt x="20414" y="15069"/>
                </a:lnTo>
                <a:cubicBezTo>
                  <a:pt x="20414" y="15069"/>
                  <a:pt x="20404" y="15063"/>
                  <a:pt x="20404" y="15063"/>
                </a:cubicBezTo>
                <a:close/>
                <a:moveTo>
                  <a:pt x="19488" y="20134"/>
                </a:moveTo>
                <a:lnTo>
                  <a:pt x="19480" y="20155"/>
                </a:lnTo>
                <a:lnTo>
                  <a:pt x="19477" y="20151"/>
                </a:lnTo>
                <a:lnTo>
                  <a:pt x="19469" y="20150"/>
                </a:lnTo>
                <a:lnTo>
                  <a:pt x="19460" y="20162"/>
                </a:lnTo>
                <a:lnTo>
                  <a:pt x="19453" y="20170"/>
                </a:lnTo>
                <a:lnTo>
                  <a:pt x="19412" y="20165"/>
                </a:lnTo>
                <a:lnTo>
                  <a:pt x="19404" y="20175"/>
                </a:lnTo>
                <a:lnTo>
                  <a:pt x="19404" y="20195"/>
                </a:lnTo>
                <a:lnTo>
                  <a:pt x="19394" y="20179"/>
                </a:lnTo>
                <a:lnTo>
                  <a:pt x="19381" y="20180"/>
                </a:lnTo>
                <a:lnTo>
                  <a:pt x="19372" y="20191"/>
                </a:lnTo>
                <a:lnTo>
                  <a:pt x="19359" y="20176"/>
                </a:lnTo>
                <a:lnTo>
                  <a:pt x="19341" y="20147"/>
                </a:lnTo>
                <a:lnTo>
                  <a:pt x="19318" y="20126"/>
                </a:lnTo>
                <a:lnTo>
                  <a:pt x="19318" y="20092"/>
                </a:lnTo>
                <a:lnTo>
                  <a:pt x="19312" y="20104"/>
                </a:lnTo>
                <a:lnTo>
                  <a:pt x="19310" y="20116"/>
                </a:lnTo>
                <a:lnTo>
                  <a:pt x="19300" y="20102"/>
                </a:lnTo>
                <a:lnTo>
                  <a:pt x="19288" y="20091"/>
                </a:lnTo>
                <a:lnTo>
                  <a:pt x="19275" y="20075"/>
                </a:lnTo>
                <a:lnTo>
                  <a:pt x="19270" y="20086"/>
                </a:lnTo>
                <a:lnTo>
                  <a:pt x="19269" y="20112"/>
                </a:lnTo>
                <a:lnTo>
                  <a:pt x="19265" y="20118"/>
                </a:lnTo>
                <a:lnTo>
                  <a:pt x="19265" y="20141"/>
                </a:lnTo>
                <a:lnTo>
                  <a:pt x="19268" y="20185"/>
                </a:lnTo>
                <a:lnTo>
                  <a:pt x="19265" y="20214"/>
                </a:lnTo>
                <a:lnTo>
                  <a:pt x="19267" y="20264"/>
                </a:lnTo>
                <a:lnTo>
                  <a:pt x="19270" y="20305"/>
                </a:lnTo>
                <a:lnTo>
                  <a:pt x="19266" y="20336"/>
                </a:lnTo>
                <a:lnTo>
                  <a:pt x="19272" y="20343"/>
                </a:lnTo>
                <a:lnTo>
                  <a:pt x="19273" y="20358"/>
                </a:lnTo>
                <a:lnTo>
                  <a:pt x="19285" y="20378"/>
                </a:lnTo>
                <a:lnTo>
                  <a:pt x="19271" y="20377"/>
                </a:lnTo>
                <a:lnTo>
                  <a:pt x="19259" y="20355"/>
                </a:lnTo>
                <a:lnTo>
                  <a:pt x="19254" y="20378"/>
                </a:lnTo>
                <a:lnTo>
                  <a:pt x="19255" y="20417"/>
                </a:lnTo>
                <a:lnTo>
                  <a:pt x="19264" y="20430"/>
                </a:lnTo>
                <a:lnTo>
                  <a:pt x="19261" y="20442"/>
                </a:lnTo>
                <a:lnTo>
                  <a:pt x="19261" y="20505"/>
                </a:lnTo>
                <a:lnTo>
                  <a:pt x="19269" y="20515"/>
                </a:lnTo>
                <a:lnTo>
                  <a:pt x="19266" y="20524"/>
                </a:lnTo>
                <a:lnTo>
                  <a:pt x="19269" y="20554"/>
                </a:lnTo>
                <a:lnTo>
                  <a:pt x="19281" y="20561"/>
                </a:lnTo>
                <a:lnTo>
                  <a:pt x="19274" y="20576"/>
                </a:lnTo>
                <a:lnTo>
                  <a:pt x="19274" y="20600"/>
                </a:lnTo>
                <a:cubicBezTo>
                  <a:pt x="19273" y="20599"/>
                  <a:pt x="19279" y="20604"/>
                  <a:pt x="19279" y="20604"/>
                </a:cubicBezTo>
                <a:lnTo>
                  <a:pt x="19292" y="20600"/>
                </a:lnTo>
                <a:lnTo>
                  <a:pt x="19301" y="20615"/>
                </a:lnTo>
                <a:lnTo>
                  <a:pt x="19311" y="20591"/>
                </a:lnTo>
                <a:lnTo>
                  <a:pt x="19311" y="20610"/>
                </a:lnTo>
                <a:lnTo>
                  <a:pt x="19318" y="20631"/>
                </a:lnTo>
                <a:lnTo>
                  <a:pt x="19329" y="20631"/>
                </a:lnTo>
                <a:lnTo>
                  <a:pt x="19341" y="20598"/>
                </a:lnTo>
                <a:lnTo>
                  <a:pt x="19343" y="20578"/>
                </a:lnTo>
                <a:lnTo>
                  <a:pt x="19349" y="20541"/>
                </a:lnTo>
                <a:lnTo>
                  <a:pt x="19358" y="20555"/>
                </a:lnTo>
                <a:lnTo>
                  <a:pt x="19362" y="20543"/>
                </a:lnTo>
                <a:lnTo>
                  <a:pt x="19375" y="20527"/>
                </a:lnTo>
                <a:lnTo>
                  <a:pt x="19380" y="20503"/>
                </a:lnTo>
                <a:lnTo>
                  <a:pt x="19380" y="20527"/>
                </a:lnTo>
                <a:lnTo>
                  <a:pt x="19388" y="20532"/>
                </a:lnTo>
                <a:lnTo>
                  <a:pt x="19395" y="20512"/>
                </a:lnTo>
                <a:lnTo>
                  <a:pt x="19406" y="20509"/>
                </a:lnTo>
                <a:lnTo>
                  <a:pt x="19414" y="20520"/>
                </a:lnTo>
                <a:lnTo>
                  <a:pt x="19412" y="20539"/>
                </a:lnTo>
                <a:lnTo>
                  <a:pt x="19398" y="20530"/>
                </a:lnTo>
                <a:lnTo>
                  <a:pt x="19399" y="20563"/>
                </a:lnTo>
                <a:lnTo>
                  <a:pt x="19411" y="20553"/>
                </a:lnTo>
                <a:lnTo>
                  <a:pt x="19417" y="20556"/>
                </a:lnTo>
                <a:lnTo>
                  <a:pt x="19432" y="20519"/>
                </a:lnTo>
                <a:lnTo>
                  <a:pt x="19432" y="20505"/>
                </a:lnTo>
                <a:lnTo>
                  <a:pt x="19421" y="20493"/>
                </a:lnTo>
                <a:lnTo>
                  <a:pt x="19431" y="20473"/>
                </a:lnTo>
                <a:lnTo>
                  <a:pt x="19430" y="20447"/>
                </a:lnTo>
                <a:lnTo>
                  <a:pt x="19441" y="20447"/>
                </a:lnTo>
                <a:lnTo>
                  <a:pt x="19447" y="20438"/>
                </a:lnTo>
                <a:lnTo>
                  <a:pt x="19448" y="20389"/>
                </a:lnTo>
                <a:lnTo>
                  <a:pt x="19457" y="20378"/>
                </a:lnTo>
                <a:lnTo>
                  <a:pt x="19464" y="20357"/>
                </a:lnTo>
                <a:lnTo>
                  <a:pt x="19468" y="20390"/>
                </a:lnTo>
                <a:lnTo>
                  <a:pt x="19471" y="20406"/>
                </a:lnTo>
                <a:lnTo>
                  <a:pt x="19477" y="20381"/>
                </a:lnTo>
                <a:lnTo>
                  <a:pt x="19477" y="20360"/>
                </a:lnTo>
                <a:lnTo>
                  <a:pt x="19480" y="20350"/>
                </a:lnTo>
                <a:lnTo>
                  <a:pt x="19477" y="20322"/>
                </a:lnTo>
                <a:lnTo>
                  <a:pt x="19486" y="20298"/>
                </a:lnTo>
                <a:lnTo>
                  <a:pt x="19487" y="20256"/>
                </a:lnTo>
                <a:lnTo>
                  <a:pt x="19499" y="20232"/>
                </a:lnTo>
                <a:lnTo>
                  <a:pt x="19505" y="20173"/>
                </a:lnTo>
                <a:lnTo>
                  <a:pt x="19510" y="20153"/>
                </a:lnTo>
                <a:lnTo>
                  <a:pt x="19494" y="20134"/>
                </a:lnTo>
                <a:cubicBezTo>
                  <a:pt x="19494" y="20134"/>
                  <a:pt x="19488" y="20134"/>
                  <a:pt x="19488" y="20134"/>
                </a:cubicBezTo>
                <a:close/>
                <a:moveTo>
                  <a:pt x="17943" y="10436"/>
                </a:moveTo>
                <a:lnTo>
                  <a:pt x="17926" y="10431"/>
                </a:lnTo>
                <a:lnTo>
                  <a:pt x="17925" y="10440"/>
                </a:lnTo>
                <a:lnTo>
                  <a:pt x="17933" y="10454"/>
                </a:lnTo>
                <a:lnTo>
                  <a:pt x="17947" y="10454"/>
                </a:lnTo>
                <a:lnTo>
                  <a:pt x="17961" y="10465"/>
                </a:lnTo>
                <a:lnTo>
                  <a:pt x="17960" y="10441"/>
                </a:lnTo>
                <a:lnTo>
                  <a:pt x="17949" y="10442"/>
                </a:lnTo>
                <a:cubicBezTo>
                  <a:pt x="17949" y="10442"/>
                  <a:pt x="17943" y="10436"/>
                  <a:pt x="17943" y="10436"/>
                </a:cubicBezTo>
                <a:close/>
                <a:moveTo>
                  <a:pt x="20147" y="18074"/>
                </a:moveTo>
                <a:lnTo>
                  <a:pt x="20148" y="18047"/>
                </a:lnTo>
                <a:lnTo>
                  <a:pt x="20138" y="18004"/>
                </a:lnTo>
                <a:lnTo>
                  <a:pt x="20134" y="17990"/>
                </a:lnTo>
                <a:lnTo>
                  <a:pt x="20134" y="17967"/>
                </a:lnTo>
                <a:lnTo>
                  <a:pt x="20138" y="17956"/>
                </a:lnTo>
                <a:lnTo>
                  <a:pt x="20139" y="17930"/>
                </a:lnTo>
                <a:lnTo>
                  <a:pt x="20151" y="17895"/>
                </a:lnTo>
                <a:lnTo>
                  <a:pt x="20150" y="17885"/>
                </a:lnTo>
                <a:lnTo>
                  <a:pt x="20149" y="17819"/>
                </a:lnTo>
                <a:lnTo>
                  <a:pt x="20156" y="17797"/>
                </a:lnTo>
                <a:lnTo>
                  <a:pt x="20151" y="17784"/>
                </a:lnTo>
                <a:lnTo>
                  <a:pt x="20147" y="17761"/>
                </a:lnTo>
                <a:lnTo>
                  <a:pt x="20148" y="17716"/>
                </a:lnTo>
                <a:lnTo>
                  <a:pt x="20142" y="17712"/>
                </a:lnTo>
                <a:lnTo>
                  <a:pt x="20149" y="17687"/>
                </a:lnTo>
                <a:lnTo>
                  <a:pt x="20136" y="17678"/>
                </a:lnTo>
                <a:lnTo>
                  <a:pt x="20129" y="17656"/>
                </a:lnTo>
                <a:lnTo>
                  <a:pt x="20130" y="17630"/>
                </a:lnTo>
                <a:lnTo>
                  <a:pt x="20114" y="17608"/>
                </a:lnTo>
                <a:lnTo>
                  <a:pt x="20105" y="17575"/>
                </a:lnTo>
                <a:lnTo>
                  <a:pt x="20101" y="17543"/>
                </a:lnTo>
                <a:lnTo>
                  <a:pt x="20092" y="17516"/>
                </a:lnTo>
                <a:lnTo>
                  <a:pt x="20083" y="17515"/>
                </a:lnTo>
                <a:lnTo>
                  <a:pt x="20073" y="17522"/>
                </a:lnTo>
                <a:lnTo>
                  <a:pt x="20064" y="17508"/>
                </a:lnTo>
                <a:lnTo>
                  <a:pt x="20062" y="17479"/>
                </a:lnTo>
                <a:lnTo>
                  <a:pt x="20055" y="17473"/>
                </a:lnTo>
                <a:lnTo>
                  <a:pt x="20054" y="17457"/>
                </a:lnTo>
                <a:lnTo>
                  <a:pt x="20037" y="17433"/>
                </a:lnTo>
                <a:lnTo>
                  <a:pt x="20030" y="17421"/>
                </a:lnTo>
                <a:lnTo>
                  <a:pt x="20033" y="17404"/>
                </a:lnTo>
                <a:lnTo>
                  <a:pt x="20024" y="17377"/>
                </a:lnTo>
                <a:lnTo>
                  <a:pt x="20037" y="17349"/>
                </a:lnTo>
                <a:lnTo>
                  <a:pt x="20040" y="17315"/>
                </a:lnTo>
                <a:lnTo>
                  <a:pt x="20036" y="17298"/>
                </a:lnTo>
                <a:lnTo>
                  <a:pt x="20038" y="17276"/>
                </a:lnTo>
                <a:lnTo>
                  <a:pt x="20029" y="17267"/>
                </a:lnTo>
                <a:lnTo>
                  <a:pt x="20026" y="17279"/>
                </a:lnTo>
                <a:lnTo>
                  <a:pt x="20030" y="17290"/>
                </a:lnTo>
                <a:lnTo>
                  <a:pt x="20025" y="17302"/>
                </a:lnTo>
                <a:lnTo>
                  <a:pt x="19995" y="17255"/>
                </a:lnTo>
                <a:lnTo>
                  <a:pt x="19988" y="17229"/>
                </a:lnTo>
                <a:lnTo>
                  <a:pt x="19983" y="17234"/>
                </a:lnTo>
                <a:lnTo>
                  <a:pt x="19983" y="17249"/>
                </a:lnTo>
                <a:lnTo>
                  <a:pt x="19979" y="17266"/>
                </a:lnTo>
                <a:lnTo>
                  <a:pt x="19986" y="17302"/>
                </a:lnTo>
                <a:lnTo>
                  <a:pt x="19972" y="17272"/>
                </a:lnTo>
                <a:lnTo>
                  <a:pt x="19964" y="17285"/>
                </a:lnTo>
                <a:lnTo>
                  <a:pt x="19964" y="17264"/>
                </a:lnTo>
                <a:lnTo>
                  <a:pt x="19959" y="17246"/>
                </a:lnTo>
                <a:lnTo>
                  <a:pt x="19956" y="17182"/>
                </a:lnTo>
                <a:lnTo>
                  <a:pt x="19960" y="17175"/>
                </a:lnTo>
                <a:lnTo>
                  <a:pt x="19960" y="17160"/>
                </a:lnTo>
                <a:lnTo>
                  <a:pt x="19948" y="17146"/>
                </a:lnTo>
                <a:lnTo>
                  <a:pt x="19953" y="17127"/>
                </a:lnTo>
                <a:lnTo>
                  <a:pt x="19943" y="17115"/>
                </a:lnTo>
                <a:lnTo>
                  <a:pt x="19946" y="17095"/>
                </a:lnTo>
                <a:lnTo>
                  <a:pt x="19924" y="17063"/>
                </a:lnTo>
                <a:lnTo>
                  <a:pt x="19918" y="17041"/>
                </a:lnTo>
                <a:lnTo>
                  <a:pt x="19917" y="17014"/>
                </a:lnTo>
                <a:lnTo>
                  <a:pt x="19929" y="17019"/>
                </a:lnTo>
                <a:lnTo>
                  <a:pt x="19929" y="16997"/>
                </a:lnTo>
                <a:lnTo>
                  <a:pt x="19918" y="16964"/>
                </a:lnTo>
                <a:lnTo>
                  <a:pt x="19913" y="16969"/>
                </a:lnTo>
                <a:lnTo>
                  <a:pt x="19901" y="16967"/>
                </a:lnTo>
                <a:lnTo>
                  <a:pt x="19888" y="16935"/>
                </a:lnTo>
                <a:lnTo>
                  <a:pt x="19878" y="16934"/>
                </a:lnTo>
                <a:lnTo>
                  <a:pt x="19865" y="16916"/>
                </a:lnTo>
                <a:lnTo>
                  <a:pt x="19858" y="16929"/>
                </a:lnTo>
                <a:lnTo>
                  <a:pt x="19853" y="16916"/>
                </a:lnTo>
                <a:lnTo>
                  <a:pt x="19838" y="16908"/>
                </a:lnTo>
                <a:lnTo>
                  <a:pt x="19829" y="16922"/>
                </a:lnTo>
                <a:lnTo>
                  <a:pt x="19836" y="16901"/>
                </a:lnTo>
                <a:lnTo>
                  <a:pt x="19850" y="16896"/>
                </a:lnTo>
                <a:lnTo>
                  <a:pt x="19851" y="16879"/>
                </a:lnTo>
                <a:lnTo>
                  <a:pt x="19847" y="16866"/>
                </a:lnTo>
                <a:lnTo>
                  <a:pt x="19831" y="16869"/>
                </a:lnTo>
                <a:lnTo>
                  <a:pt x="19820" y="16867"/>
                </a:lnTo>
                <a:lnTo>
                  <a:pt x="19816" y="16853"/>
                </a:lnTo>
                <a:lnTo>
                  <a:pt x="19809" y="16853"/>
                </a:lnTo>
                <a:lnTo>
                  <a:pt x="19781" y="16827"/>
                </a:lnTo>
                <a:lnTo>
                  <a:pt x="19769" y="16786"/>
                </a:lnTo>
                <a:lnTo>
                  <a:pt x="19767" y="16744"/>
                </a:lnTo>
                <a:lnTo>
                  <a:pt x="19758" y="16718"/>
                </a:lnTo>
                <a:lnTo>
                  <a:pt x="19759" y="16696"/>
                </a:lnTo>
                <a:lnTo>
                  <a:pt x="19765" y="16692"/>
                </a:lnTo>
                <a:lnTo>
                  <a:pt x="19771" y="16646"/>
                </a:lnTo>
                <a:lnTo>
                  <a:pt x="19763" y="16586"/>
                </a:lnTo>
                <a:lnTo>
                  <a:pt x="19755" y="16559"/>
                </a:lnTo>
                <a:lnTo>
                  <a:pt x="19762" y="16553"/>
                </a:lnTo>
                <a:lnTo>
                  <a:pt x="19754" y="16539"/>
                </a:lnTo>
                <a:lnTo>
                  <a:pt x="19744" y="16539"/>
                </a:lnTo>
                <a:lnTo>
                  <a:pt x="19731" y="16494"/>
                </a:lnTo>
                <a:lnTo>
                  <a:pt x="19730" y="16439"/>
                </a:lnTo>
                <a:lnTo>
                  <a:pt x="19735" y="16432"/>
                </a:lnTo>
                <a:lnTo>
                  <a:pt x="19736" y="16420"/>
                </a:lnTo>
                <a:lnTo>
                  <a:pt x="19730" y="16407"/>
                </a:lnTo>
                <a:lnTo>
                  <a:pt x="19727" y="16336"/>
                </a:lnTo>
                <a:lnTo>
                  <a:pt x="19730" y="16317"/>
                </a:lnTo>
                <a:lnTo>
                  <a:pt x="19727" y="16295"/>
                </a:lnTo>
                <a:lnTo>
                  <a:pt x="19731" y="16288"/>
                </a:lnTo>
                <a:lnTo>
                  <a:pt x="19733" y="16272"/>
                </a:lnTo>
                <a:lnTo>
                  <a:pt x="19709" y="16234"/>
                </a:lnTo>
                <a:lnTo>
                  <a:pt x="19695" y="16220"/>
                </a:lnTo>
                <a:lnTo>
                  <a:pt x="19699" y="16209"/>
                </a:lnTo>
                <a:lnTo>
                  <a:pt x="19684" y="16184"/>
                </a:lnTo>
                <a:lnTo>
                  <a:pt x="19670" y="16199"/>
                </a:lnTo>
                <a:lnTo>
                  <a:pt x="19663" y="16191"/>
                </a:lnTo>
                <a:lnTo>
                  <a:pt x="19656" y="16216"/>
                </a:lnTo>
                <a:lnTo>
                  <a:pt x="19645" y="16217"/>
                </a:lnTo>
                <a:lnTo>
                  <a:pt x="19631" y="16182"/>
                </a:lnTo>
                <a:lnTo>
                  <a:pt x="19632" y="16163"/>
                </a:lnTo>
                <a:lnTo>
                  <a:pt x="19624" y="16131"/>
                </a:lnTo>
                <a:lnTo>
                  <a:pt x="19629" y="16089"/>
                </a:lnTo>
                <a:lnTo>
                  <a:pt x="19626" y="16038"/>
                </a:lnTo>
                <a:lnTo>
                  <a:pt x="19620" y="16043"/>
                </a:lnTo>
                <a:lnTo>
                  <a:pt x="19615" y="16022"/>
                </a:lnTo>
                <a:lnTo>
                  <a:pt x="19621" y="16002"/>
                </a:lnTo>
                <a:lnTo>
                  <a:pt x="19611" y="15979"/>
                </a:lnTo>
                <a:lnTo>
                  <a:pt x="19610" y="15959"/>
                </a:lnTo>
                <a:lnTo>
                  <a:pt x="19603" y="15952"/>
                </a:lnTo>
                <a:lnTo>
                  <a:pt x="19604" y="15923"/>
                </a:lnTo>
                <a:lnTo>
                  <a:pt x="19612" y="15910"/>
                </a:lnTo>
                <a:lnTo>
                  <a:pt x="19603" y="15901"/>
                </a:lnTo>
                <a:lnTo>
                  <a:pt x="19591" y="15905"/>
                </a:lnTo>
                <a:lnTo>
                  <a:pt x="19583" y="15891"/>
                </a:lnTo>
                <a:lnTo>
                  <a:pt x="19588" y="15837"/>
                </a:lnTo>
                <a:lnTo>
                  <a:pt x="19584" y="15825"/>
                </a:lnTo>
                <a:lnTo>
                  <a:pt x="19580" y="15794"/>
                </a:lnTo>
                <a:lnTo>
                  <a:pt x="19565" y="15788"/>
                </a:lnTo>
                <a:lnTo>
                  <a:pt x="19566" y="15774"/>
                </a:lnTo>
                <a:lnTo>
                  <a:pt x="19550" y="15784"/>
                </a:lnTo>
                <a:lnTo>
                  <a:pt x="19542" y="15802"/>
                </a:lnTo>
                <a:lnTo>
                  <a:pt x="19542" y="15843"/>
                </a:lnTo>
                <a:lnTo>
                  <a:pt x="19535" y="15877"/>
                </a:lnTo>
                <a:lnTo>
                  <a:pt x="19535" y="15886"/>
                </a:lnTo>
                <a:lnTo>
                  <a:pt x="19532" y="15910"/>
                </a:lnTo>
                <a:lnTo>
                  <a:pt x="19525" y="15908"/>
                </a:lnTo>
                <a:lnTo>
                  <a:pt x="19516" y="15945"/>
                </a:lnTo>
                <a:lnTo>
                  <a:pt x="19504" y="15972"/>
                </a:lnTo>
                <a:lnTo>
                  <a:pt x="19514" y="15989"/>
                </a:lnTo>
                <a:lnTo>
                  <a:pt x="19527" y="16006"/>
                </a:lnTo>
                <a:lnTo>
                  <a:pt x="19519" y="16015"/>
                </a:lnTo>
                <a:lnTo>
                  <a:pt x="19510" y="16013"/>
                </a:lnTo>
                <a:lnTo>
                  <a:pt x="19505" y="16035"/>
                </a:lnTo>
                <a:lnTo>
                  <a:pt x="19498" y="16057"/>
                </a:lnTo>
                <a:lnTo>
                  <a:pt x="19507" y="16084"/>
                </a:lnTo>
                <a:lnTo>
                  <a:pt x="19509" y="16103"/>
                </a:lnTo>
                <a:lnTo>
                  <a:pt x="19499" y="16096"/>
                </a:lnTo>
                <a:lnTo>
                  <a:pt x="19491" y="16105"/>
                </a:lnTo>
                <a:lnTo>
                  <a:pt x="19485" y="16161"/>
                </a:lnTo>
                <a:lnTo>
                  <a:pt x="19491" y="16199"/>
                </a:lnTo>
                <a:lnTo>
                  <a:pt x="19486" y="16240"/>
                </a:lnTo>
                <a:lnTo>
                  <a:pt x="19493" y="16269"/>
                </a:lnTo>
                <a:lnTo>
                  <a:pt x="19492" y="16303"/>
                </a:lnTo>
                <a:lnTo>
                  <a:pt x="19479" y="16323"/>
                </a:lnTo>
                <a:lnTo>
                  <a:pt x="19479" y="16342"/>
                </a:lnTo>
                <a:lnTo>
                  <a:pt x="19465" y="16385"/>
                </a:lnTo>
                <a:lnTo>
                  <a:pt x="19462" y="16450"/>
                </a:lnTo>
                <a:lnTo>
                  <a:pt x="19451" y="16472"/>
                </a:lnTo>
                <a:lnTo>
                  <a:pt x="19455" y="16495"/>
                </a:lnTo>
                <a:lnTo>
                  <a:pt x="19447" y="16530"/>
                </a:lnTo>
                <a:lnTo>
                  <a:pt x="19435" y="16551"/>
                </a:lnTo>
                <a:lnTo>
                  <a:pt x="19433" y="16594"/>
                </a:lnTo>
                <a:lnTo>
                  <a:pt x="19412" y="16621"/>
                </a:lnTo>
                <a:lnTo>
                  <a:pt x="19370" y="16649"/>
                </a:lnTo>
                <a:lnTo>
                  <a:pt x="19352" y="16628"/>
                </a:lnTo>
                <a:lnTo>
                  <a:pt x="19334" y="16626"/>
                </a:lnTo>
                <a:lnTo>
                  <a:pt x="19326" y="16606"/>
                </a:lnTo>
                <a:lnTo>
                  <a:pt x="19309" y="16584"/>
                </a:lnTo>
                <a:lnTo>
                  <a:pt x="19308" y="16570"/>
                </a:lnTo>
                <a:lnTo>
                  <a:pt x="19304" y="16560"/>
                </a:lnTo>
                <a:lnTo>
                  <a:pt x="19300" y="16535"/>
                </a:lnTo>
                <a:lnTo>
                  <a:pt x="19284" y="16530"/>
                </a:lnTo>
                <a:lnTo>
                  <a:pt x="19271" y="16521"/>
                </a:lnTo>
                <a:lnTo>
                  <a:pt x="19250" y="16518"/>
                </a:lnTo>
                <a:lnTo>
                  <a:pt x="19230" y="16498"/>
                </a:lnTo>
                <a:lnTo>
                  <a:pt x="19227" y="16479"/>
                </a:lnTo>
                <a:lnTo>
                  <a:pt x="19212" y="16447"/>
                </a:lnTo>
                <a:lnTo>
                  <a:pt x="19194" y="16444"/>
                </a:lnTo>
                <a:lnTo>
                  <a:pt x="19178" y="16427"/>
                </a:lnTo>
                <a:lnTo>
                  <a:pt x="19177" y="16413"/>
                </a:lnTo>
                <a:lnTo>
                  <a:pt x="19169" y="16411"/>
                </a:lnTo>
                <a:lnTo>
                  <a:pt x="19161" y="16401"/>
                </a:lnTo>
                <a:lnTo>
                  <a:pt x="19146" y="16402"/>
                </a:lnTo>
                <a:lnTo>
                  <a:pt x="19134" y="16396"/>
                </a:lnTo>
                <a:lnTo>
                  <a:pt x="19137" y="16387"/>
                </a:lnTo>
                <a:lnTo>
                  <a:pt x="19121" y="16364"/>
                </a:lnTo>
                <a:lnTo>
                  <a:pt x="19118" y="16342"/>
                </a:lnTo>
                <a:lnTo>
                  <a:pt x="19100" y="16311"/>
                </a:lnTo>
                <a:lnTo>
                  <a:pt x="19089" y="16309"/>
                </a:lnTo>
                <a:lnTo>
                  <a:pt x="19074" y="16280"/>
                </a:lnTo>
                <a:lnTo>
                  <a:pt x="19074" y="16251"/>
                </a:lnTo>
                <a:lnTo>
                  <a:pt x="19086" y="16217"/>
                </a:lnTo>
                <a:lnTo>
                  <a:pt x="19090" y="16189"/>
                </a:lnTo>
                <a:lnTo>
                  <a:pt x="19103" y="16174"/>
                </a:lnTo>
                <a:lnTo>
                  <a:pt x="19107" y="16142"/>
                </a:lnTo>
                <a:lnTo>
                  <a:pt x="19112" y="16122"/>
                </a:lnTo>
                <a:lnTo>
                  <a:pt x="19101" y="16136"/>
                </a:lnTo>
                <a:lnTo>
                  <a:pt x="19091" y="16105"/>
                </a:lnTo>
                <a:lnTo>
                  <a:pt x="19105" y="16090"/>
                </a:lnTo>
                <a:lnTo>
                  <a:pt x="19102" y="16066"/>
                </a:lnTo>
                <a:lnTo>
                  <a:pt x="19109" y="16067"/>
                </a:lnTo>
                <a:lnTo>
                  <a:pt x="19118" y="16061"/>
                </a:lnTo>
                <a:lnTo>
                  <a:pt x="19121" y="16069"/>
                </a:lnTo>
                <a:lnTo>
                  <a:pt x="19133" y="16074"/>
                </a:lnTo>
                <a:lnTo>
                  <a:pt x="19150" y="16061"/>
                </a:lnTo>
                <a:lnTo>
                  <a:pt x="19156" y="16035"/>
                </a:lnTo>
                <a:lnTo>
                  <a:pt x="19144" y="16019"/>
                </a:lnTo>
                <a:lnTo>
                  <a:pt x="19153" y="16007"/>
                </a:lnTo>
                <a:lnTo>
                  <a:pt x="19163" y="16011"/>
                </a:lnTo>
                <a:lnTo>
                  <a:pt x="19170" y="15972"/>
                </a:lnTo>
                <a:lnTo>
                  <a:pt x="19178" y="15964"/>
                </a:lnTo>
                <a:lnTo>
                  <a:pt x="19187" y="15944"/>
                </a:lnTo>
                <a:lnTo>
                  <a:pt x="19188" y="15933"/>
                </a:lnTo>
                <a:lnTo>
                  <a:pt x="19174" y="15922"/>
                </a:lnTo>
                <a:lnTo>
                  <a:pt x="19165" y="15939"/>
                </a:lnTo>
                <a:lnTo>
                  <a:pt x="19157" y="15933"/>
                </a:lnTo>
                <a:lnTo>
                  <a:pt x="19155" y="15894"/>
                </a:lnTo>
                <a:lnTo>
                  <a:pt x="19144" y="15903"/>
                </a:lnTo>
                <a:lnTo>
                  <a:pt x="19128" y="15934"/>
                </a:lnTo>
                <a:lnTo>
                  <a:pt x="19136" y="15940"/>
                </a:lnTo>
                <a:lnTo>
                  <a:pt x="19136" y="15956"/>
                </a:lnTo>
                <a:lnTo>
                  <a:pt x="19125" y="15965"/>
                </a:lnTo>
                <a:lnTo>
                  <a:pt x="19114" y="15954"/>
                </a:lnTo>
                <a:lnTo>
                  <a:pt x="19111" y="15940"/>
                </a:lnTo>
                <a:lnTo>
                  <a:pt x="19106" y="15927"/>
                </a:lnTo>
                <a:lnTo>
                  <a:pt x="19101" y="15942"/>
                </a:lnTo>
                <a:lnTo>
                  <a:pt x="19092" y="15946"/>
                </a:lnTo>
                <a:lnTo>
                  <a:pt x="19093" y="15932"/>
                </a:lnTo>
                <a:lnTo>
                  <a:pt x="19100" y="15918"/>
                </a:lnTo>
                <a:lnTo>
                  <a:pt x="19103" y="15907"/>
                </a:lnTo>
                <a:lnTo>
                  <a:pt x="19094" y="15914"/>
                </a:lnTo>
                <a:lnTo>
                  <a:pt x="19086" y="15927"/>
                </a:lnTo>
                <a:lnTo>
                  <a:pt x="19071" y="15936"/>
                </a:lnTo>
                <a:lnTo>
                  <a:pt x="19069" y="15946"/>
                </a:lnTo>
                <a:lnTo>
                  <a:pt x="19061" y="15948"/>
                </a:lnTo>
                <a:lnTo>
                  <a:pt x="19057" y="15939"/>
                </a:lnTo>
                <a:lnTo>
                  <a:pt x="19044" y="15937"/>
                </a:lnTo>
                <a:lnTo>
                  <a:pt x="19044" y="15927"/>
                </a:lnTo>
                <a:lnTo>
                  <a:pt x="19033" y="15903"/>
                </a:lnTo>
                <a:lnTo>
                  <a:pt x="19028" y="15900"/>
                </a:lnTo>
                <a:lnTo>
                  <a:pt x="19012" y="15915"/>
                </a:lnTo>
                <a:lnTo>
                  <a:pt x="19001" y="15907"/>
                </a:lnTo>
                <a:lnTo>
                  <a:pt x="18994" y="15914"/>
                </a:lnTo>
                <a:lnTo>
                  <a:pt x="18989" y="15897"/>
                </a:lnTo>
                <a:lnTo>
                  <a:pt x="18983" y="15895"/>
                </a:lnTo>
                <a:lnTo>
                  <a:pt x="18975" y="15871"/>
                </a:lnTo>
                <a:lnTo>
                  <a:pt x="18960" y="15883"/>
                </a:lnTo>
                <a:lnTo>
                  <a:pt x="18944" y="15879"/>
                </a:lnTo>
                <a:lnTo>
                  <a:pt x="18929" y="15867"/>
                </a:lnTo>
                <a:lnTo>
                  <a:pt x="18930" y="15851"/>
                </a:lnTo>
                <a:lnTo>
                  <a:pt x="18920" y="15830"/>
                </a:lnTo>
                <a:lnTo>
                  <a:pt x="18914" y="15832"/>
                </a:lnTo>
                <a:lnTo>
                  <a:pt x="18915" y="15842"/>
                </a:lnTo>
                <a:lnTo>
                  <a:pt x="18895" y="15852"/>
                </a:lnTo>
                <a:lnTo>
                  <a:pt x="18890" y="15831"/>
                </a:lnTo>
                <a:lnTo>
                  <a:pt x="18878" y="15824"/>
                </a:lnTo>
                <a:lnTo>
                  <a:pt x="18860" y="15807"/>
                </a:lnTo>
                <a:lnTo>
                  <a:pt x="18858" y="15816"/>
                </a:lnTo>
                <a:lnTo>
                  <a:pt x="18849" y="15805"/>
                </a:lnTo>
                <a:lnTo>
                  <a:pt x="18837" y="15819"/>
                </a:lnTo>
                <a:lnTo>
                  <a:pt x="18851" y="15837"/>
                </a:lnTo>
                <a:lnTo>
                  <a:pt x="18847" y="15843"/>
                </a:lnTo>
                <a:lnTo>
                  <a:pt x="18859" y="15848"/>
                </a:lnTo>
                <a:lnTo>
                  <a:pt x="18871" y="15839"/>
                </a:lnTo>
                <a:lnTo>
                  <a:pt x="18890" y="15867"/>
                </a:lnTo>
                <a:lnTo>
                  <a:pt x="18889" y="15882"/>
                </a:lnTo>
                <a:lnTo>
                  <a:pt x="18893" y="15918"/>
                </a:lnTo>
                <a:lnTo>
                  <a:pt x="18879" y="15920"/>
                </a:lnTo>
                <a:lnTo>
                  <a:pt x="18874" y="15946"/>
                </a:lnTo>
                <a:lnTo>
                  <a:pt x="18869" y="15930"/>
                </a:lnTo>
                <a:lnTo>
                  <a:pt x="18859" y="15925"/>
                </a:lnTo>
                <a:lnTo>
                  <a:pt x="18848" y="15937"/>
                </a:lnTo>
                <a:lnTo>
                  <a:pt x="18809" y="15940"/>
                </a:lnTo>
                <a:lnTo>
                  <a:pt x="18795" y="15919"/>
                </a:lnTo>
                <a:lnTo>
                  <a:pt x="18793" y="15928"/>
                </a:lnTo>
                <a:lnTo>
                  <a:pt x="18777" y="15938"/>
                </a:lnTo>
                <a:lnTo>
                  <a:pt x="18779" y="15959"/>
                </a:lnTo>
                <a:lnTo>
                  <a:pt x="18766" y="15955"/>
                </a:lnTo>
                <a:lnTo>
                  <a:pt x="18770" y="15985"/>
                </a:lnTo>
                <a:lnTo>
                  <a:pt x="18766" y="15974"/>
                </a:lnTo>
                <a:lnTo>
                  <a:pt x="18750" y="15965"/>
                </a:lnTo>
                <a:lnTo>
                  <a:pt x="18744" y="15981"/>
                </a:lnTo>
                <a:lnTo>
                  <a:pt x="18750" y="15995"/>
                </a:lnTo>
                <a:lnTo>
                  <a:pt x="18749" y="16005"/>
                </a:lnTo>
                <a:lnTo>
                  <a:pt x="18732" y="15996"/>
                </a:lnTo>
                <a:lnTo>
                  <a:pt x="18723" y="16011"/>
                </a:lnTo>
                <a:lnTo>
                  <a:pt x="18730" y="16023"/>
                </a:lnTo>
                <a:lnTo>
                  <a:pt x="18723" y="16029"/>
                </a:lnTo>
                <a:lnTo>
                  <a:pt x="18711" y="16040"/>
                </a:lnTo>
                <a:lnTo>
                  <a:pt x="18713" y="16054"/>
                </a:lnTo>
                <a:lnTo>
                  <a:pt x="18723" y="16071"/>
                </a:lnTo>
                <a:lnTo>
                  <a:pt x="18725" y="16084"/>
                </a:lnTo>
                <a:lnTo>
                  <a:pt x="18714" y="16073"/>
                </a:lnTo>
                <a:lnTo>
                  <a:pt x="18704" y="16086"/>
                </a:lnTo>
                <a:lnTo>
                  <a:pt x="18692" y="16086"/>
                </a:lnTo>
                <a:lnTo>
                  <a:pt x="18680" y="16118"/>
                </a:lnTo>
                <a:lnTo>
                  <a:pt x="18670" y="16154"/>
                </a:lnTo>
                <a:lnTo>
                  <a:pt x="18661" y="16158"/>
                </a:lnTo>
                <a:lnTo>
                  <a:pt x="18657" y="16189"/>
                </a:lnTo>
                <a:lnTo>
                  <a:pt x="18646" y="16200"/>
                </a:lnTo>
                <a:lnTo>
                  <a:pt x="18655" y="16216"/>
                </a:lnTo>
                <a:lnTo>
                  <a:pt x="18678" y="16223"/>
                </a:lnTo>
                <a:lnTo>
                  <a:pt x="18670" y="16227"/>
                </a:lnTo>
                <a:lnTo>
                  <a:pt x="18664" y="16244"/>
                </a:lnTo>
                <a:lnTo>
                  <a:pt x="18692" y="16259"/>
                </a:lnTo>
                <a:lnTo>
                  <a:pt x="18681" y="16267"/>
                </a:lnTo>
                <a:lnTo>
                  <a:pt x="18664" y="16263"/>
                </a:lnTo>
                <a:lnTo>
                  <a:pt x="18658" y="16250"/>
                </a:lnTo>
                <a:lnTo>
                  <a:pt x="18659" y="16263"/>
                </a:lnTo>
                <a:lnTo>
                  <a:pt x="18670" y="16278"/>
                </a:lnTo>
                <a:lnTo>
                  <a:pt x="18670" y="16303"/>
                </a:lnTo>
                <a:lnTo>
                  <a:pt x="18681" y="16329"/>
                </a:lnTo>
                <a:lnTo>
                  <a:pt x="18664" y="16306"/>
                </a:lnTo>
                <a:lnTo>
                  <a:pt x="18653" y="16273"/>
                </a:lnTo>
                <a:lnTo>
                  <a:pt x="18641" y="16270"/>
                </a:lnTo>
                <a:lnTo>
                  <a:pt x="18640" y="16284"/>
                </a:lnTo>
                <a:lnTo>
                  <a:pt x="18635" y="16299"/>
                </a:lnTo>
                <a:lnTo>
                  <a:pt x="18633" y="16281"/>
                </a:lnTo>
                <a:lnTo>
                  <a:pt x="18605" y="16251"/>
                </a:lnTo>
                <a:lnTo>
                  <a:pt x="18584" y="16257"/>
                </a:lnTo>
                <a:lnTo>
                  <a:pt x="18591" y="16270"/>
                </a:lnTo>
                <a:lnTo>
                  <a:pt x="18583" y="16282"/>
                </a:lnTo>
                <a:lnTo>
                  <a:pt x="18576" y="16272"/>
                </a:lnTo>
                <a:lnTo>
                  <a:pt x="18571" y="16272"/>
                </a:lnTo>
                <a:lnTo>
                  <a:pt x="18565" y="16286"/>
                </a:lnTo>
                <a:lnTo>
                  <a:pt x="18574" y="16307"/>
                </a:lnTo>
                <a:lnTo>
                  <a:pt x="18572" y="16320"/>
                </a:lnTo>
                <a:lnTo>
                  <a:pt x="18570" y="16311"/>
                </a:lnTo>
                <a:lnTo>
                  <a:pt x="18563" y="16313"/>
                </a:lnTo>
                <a:lnTo>
                  <a:pt x="18563" y="16324"/>
                </a:lnTo>
                <a:lnTo>
                  <a:pt x="18550" y="16337"/>
                </a:lnTo>
                <a:lnTo>
                  <a:pt x="18530" y="16343"/>
                </a:lnTo>
                <a:lnTo>
                  <a:pt x="18546" y="16331"/>
                </a:lnTo>
                <a:lnTo>
                  <a:pt x="18556" y="16308"/>
                </a:lnTo>
                <a:lnTo>
                  <a:pt x="18555" y="16273"/>
                </a:lnTo>
                <a:lnTo>
                  <a:pt x="18566" y="16251"/>
                </a:lnTo>
                <a:lnTo>
                  <a:pt x="18559" y="16236"/>
                </a:lnTo>
                <a:lnTo>
                  <a:pt x="18548" y="16233"/>
                </a:lnTo>
                <a:lnTo>
                  <a:pt x="18528" y="16174"/>
                </a:lnTo>
                <a:lnTo>
                  <a:pt x="18518" y="16148"/>
                </a:lnTo>
                <a:lnTo>
                  <a:pt x="18499" y="16141"/>
                </a:lnTo>
                <a:lnTo>
                  <a:pt x="18486" y="16127"/>
                </a:lnTo>
                <a:lnTo>
                  <a:pt x="18478" y="16135"/>
                </a:lnTo>
                <a:lnTo>
                  <a:pt x="18485" y="16146"/>
                </a:lnTo>
                <a:lnTo>
                  <a:pt x="18477" y="16151"/>
                </a:lnTo>
                <a:lnTo>
                  <a:pt x="18468" y="16174"/>
                </a:lnTo>
                <a:lnTo>
                  <a:pt x="18459" y="16172"/>
                </a:lnTo>
                <a:lnTo>
                  <a:pt x="18462" y="16158"/>
                </a:lnTo>
                <a:lnTo>
                  <a:pt x="18450" y="16165"/>
                </a:lnTo>
                <a:lnTo>
                  <a:pt x="18447" y="16178"/>
                </a:lnTo>
                <a:lnTo>
                  <a:pt x="18437" y="16146"/>
                </a:lnTo>
                <a:lnTo>
                  <a:pt x="18430" y="16142"/>
                </a:lnTo>
                <a:lnTo>
                  <a:pt x="18428" y="16161"/>
                </a:lnTo>
                <a:lnTo>
                  <a:pt x="18437" y="16171"/>
                </a:lnTo>
                <a:lnTo>
                  <a:pt x="18424" y="16187"/>
                </a:lnTo>
                <a:lnTo>
                  <a:pt x="18420" y="16210"/>
                </a:lnTo>
                <a:lnTo>
                  <a:pt x="18424" y="16224"/>
                </a:lnTo>
                <a:lnTo>
                  <a:pt x="18410" y="16238"/>
                </a:lnTo>
                <a:lnTo>
                  <a:pt x="18404" y="16221"/>
                </a:lnTo>
                <a:lnTo>
                  <a:pt x="18397" y="16220"/>
                </a:lnTo>
                <a:lnTo>
                  <a:pt x="18394" y="16208"/>
                </a:lnTo>
                <a:lnTo>
                  <a:pt x="18404" y="16189"/>
                </a:lnTo>
                <a:lnTo>
                  <a:pt x="18394" y="16190"/>
                </a:lnTo>
                <a:lnTo>
                  <a:pt x="18389" y="16215"/>
                </a:lnTo>
                <a:lnTo>
                  <a:pt x="18374" y="16220"/>
                </a:lnTo>
                <a:lnTo>
                  <a:pt x="18368" y="16234"/>
                </a:lnTo>
                <a:lnTo>
                  <a:pt x="18366" y="16259"/>
                </a:lnTo>
                <a:lnTo>
                  <a:pt x="18386" y="16269"/>
                </a:lnTo>
                <a:lnTo>
                  <a:pt x="18369" y="16294"/>
                </a:lnTo>
                <a:lnTo>
                  <a:pt x="18356" y="16281"/>
                </a:lnTo>
                <a:lnTo>
                  <a:pt x="18340" y="16299"/>
                </a:lnTo>
                <a:lnTo>
                  <a:pt x="18343" y="16316"/>
                </a:lnTo>
                <a:lnTo>
                  <a:pt x="18362" y="16320"/>
                </a:lnTo>
                <a:lnTo>
                  <a:pt x="18355" y="16338"/>
                </a:lnTo>
                <a:lnTo>
                  <a:pt x="18346" y="16342"/>
                </a:lnTo>
                <a:lnTo>
                  <a:pt x="18333" y="16315"/>
                </a:lnTo>
                <a:lnTo>
                  <a:pt x="18322" y="16336"/>
                </a:lnTo>
                <a:lnTo>
                  <a:pt x="18308" y="16340"/>
                </a:lnTo>
                <a:lnTo>
                  <a:pt x="18311" y="16357"/>
                </a:lnTo>
                <a:lnTo>
                  <a:pt x="18314" y="16372"/>
                </a:lnTo>
                <a:lnTo>
                  <a:pt x="18315" y="16387"/>
                </a:lnTo>
                <a:lnTo>
                  <a:pt x="18323" y="16382"/>
                </a:lnTo>
                <a:lnTo>
                  <a:pt x="18313" y="16404"/>
                </a:lnTo>
                <a:lnTo>
                  <a:pt x="18320" y="16421"/>
                </a:lnTo>
                <a:lnTo>
                  <a:pt x="18308" y="16430"/>
                </a:lnTo>
                <a:lnTo>
                  <a:pt x="18301" y="16446"/>
                </a:lnTo>
                <a:lnTo>
                  <a:pt x="18325" y="16452"/>
                </a:lnTo>
                <a:lnTo>
                  <a:pt x="18310" y="16465"/>
                </a:lnTo>
                <a:lnTo>
                  <a:pt x="18307" y="16475"/>
                </a:lnTo>
                <a:lnTo>
                  <a:pt x="18294" y="16470"/>
                </a:lnTo>
                <a:lnTo>
                  <a:pt x="18287" y="16454"/>
                </a:lnTo>
                <a:lnTo>
                  <a:pt x="18276" y="16442"/>
                </a:lnTo>
                <a:lnTo>
                  <a:pt x="18266" y="16457"/>
                </a:lnTo>
                <a:lnTo>
                  <a:pt x="18261" y="16440"/>
                </a:lnTo>
                <a:lnTo>
                  <a:pt x="18249" y="16427"/>
                </a:lnTo>
                <a:lnTo>
                  <a:pt x="18240" y="16439"/>
                </a:lnTo>
                <a:lnTo>
                  <a:pt x="18256" y="16459"/>
                </a:lnTo>
                <a:lnTo>
                  <a:pt x="18250" y="16464"/>
                </a:lnTo>
                <a:lnTo>
                  <a:pt x="18243" y="16487"/>
                </a:lnTo>
                <a:lnTo>
                  <a:pt x="18257" y="16507"/>
                </a:lnTo>
                <a:lnTo>
                  <a:pt x="18271" y="16506"/>
                </a:lnTo>
                <a:lnTo>
                  <a:pt x="18265" y="16525"/>
                </a:lnTo>
                <a:lnTo>
                  <a:pt x="18264" y="16546"/>
                </a:lnTo>
                <a:lnTo>
                  <a:pt x="18258" y="16537"/>
                </a:lnTo>
                <a:lnTo>
                  <a:pt x="18251" y="16537"/>
                </a:lnTo>
                <a:lnTo>
                  <a:pt x="18254" y="16561"/>
                </a:lnTo>
                <a:lnTo>
                  <a:pt x="18248" y="16587"/>
                </a:lnTo>
                <a:lnTo>
                  <a:pt x="18246" y="16615"/>
                </a:lnTo>
                <a:lnTo>
                  <a:pt x="18225" y="16538"/>
                </a:lnTo>
                <a:lnTo>
                  <a:pt x="18211" y="16491"/>
                </a:lnTo>
                <a:lnTo>
                  <a:pt x="18203" y="16473"/>
                </a:lnTo>
                <a:lnTo>
                  <a:pt x="18206" y="16446"/>
                </a:lnTo>
                <a:lnTo>
                  <a:pt x="18201" y="16458"/>
                </a:lnTo>
                <a:lnTo>
                  <a:pt x="18187" y="16476"/>
                </a:lnTo>
                <a:lnTo>
                  <a:pt x="18183" y="16506"/>
                </a:lnTo>
                <a:lnTo>
                  <a:pt x="18173" y="16511"/>
                </a:lnTo>
                <a:lnTo>
                  <a:pt x="18171" y="16524"/>
                </a:lnTo>
                <a:lnTo>
                  <a:pt x="18158" y="16522"/>
                </a:lnTo>
                <a:lnTo>
                  <a:pt x="18150" y="16539"/>
                </a:lnTo>
                <a:lnTo>
                  <a:pt x="18139" y="16555"/>
                </a:lnTo>
                <a:lnTo>
                  <a:pt x="18142" y="16584"/>
                </a:lnTo>
                <a:lnTo>
                  <a:pt x="18142" y="16644"/>
                </a:lnTo>
                <a:lnTo>
                  <a:pt x="18148" y="16650"/>
                </a:lnTo>
                <a:lnTo>
                  <a:pt x="18148" y="16670"/>
                </a:lnTo>
                <a:lnTo>
                  <a:pt x="18136" y="16682"/>
                </a:lnTo>
                <a:lnTo>
                  <a:pt x="18129" y="16704"/>
                </a:lnTo>
                <a:lnTo>
                  <a:pt x="18110" y="16713"/>
                </a:lnTo>
                <a:lnTo>
                  <a:pt x="18112" y="16725"/>
                </a:lnTo>
                <a:lnTo>
                  <a:pt x="18096" y="16743"/>
                </a:lnTo>
                <a:lnTo>
                  <a:pt x="18097" y="16772"/>
                </a:lnTo>
                <a:lnTo>
                  <a:pt x="18088" y="16786"/>
                </a:lnTo>
                <a:lnTo>
                  <a:pt x="18067" y="16834"/>
                </a:lnTo>
                <a:lnTo>
                  <a:pt x="18027" y="16875"/>
                </a:lnTo>
                <a:lnTo>
                  <a:pt x="17992" y="16880"/>
                </a:lnTo>
                <a:lnTo>
                  <a:pt x="17978" y="16889"/>
                </a:lnTo>
                <a:lnTo>
                  <a:pt x="17957" y="16891"/>
                </a:lnTo>
                <a:lnTo>
                  <a:pt x="17941" y="16898"/>
                </a:lnTo>
                <a:lnTo>
                  <a:pt x="17925" y="16891"/>
                </a:lnTo>
                <a:lnTo>
                  <a:pt x="17904" y="16905"/>
                </a:lnTo>
                <a:lnTo>
                  <a:pt x="17901" y="16925"/>
                </a:lnTo>
                <a:lnTo>
                  <a:pt x="17888" y="16937"/>
                </a:lnTo>
                <a:lnTo>
                  <a:pt x="17844" y="16934"/>
                </a:lnTo>
                <a:lnTo>
                  <a:pt x="17832" y="16945"/>
                </a:lnTo>
                <a:lnTo>
                  <a:pt x="17829" y="16965"/>
                </a:lnTo>
                <a:lnTo>
                  <a:pt x="17801" y="16984"/>
                </a:lnTo>
                <a:lnTo>
                  <a:pt x="17780" y="16984"/>
                </a:lnTo>
                <a:lnTo>
                  <a:pt x="17769" y="16976"/>
                </a:lnTo>
                <a:lnTo>
                  <a:pt x="17759" y="16978"/>
                </a:lnTo>
                <a:lnTo>
                  <a:pt x="17754" y="16965"/>
                </a:lnTo>
                <a:lnTo>
                  <a:pt x="17743" y="16975"/>
                </a:lnTo>
                <a:lnTo>
                  <a:pt x="17732" y="17002"/>
                </a:lnTo>
                <a:lnTo>
                  <a:pt x="17704" y="17011"/>
                </a:lnTo>
                <a:lnTo>
                  <a:pt x="17701" y="17021"/>
                </a:lnTo>
                <a:lnTo>
                  <a:pt x="17694" y="17021"/>
                </a:lnTo>
                <a:lnTo>
                  <a:pt x="17671" y="17054"/>
                </a:lnTo>
                <a:lnTo>
                  <a:pt x="17642" y="17078"/>
                </a:lnTo>
                <a:lnTo>
                  <a:pt x="17604" y="17097"/>
                </a:lnTo>
                <a:lnTo>
                  <a:pt x="17587" y="17137"/>
                </a:lnTo>
                <a:lnTo>
                  <a:pt x="17587" y="17173"/>
                </a:lnTo>
                <a:lnTo>
                  <a:pt x="17571" y="17195"/>
                </a:lnTo>
                <a:lnTo>
                  <a:pt x="17561" y="17183"/>
                </a:lnTo>
                <a:lnTo>
                  <a:pt x="17566" y="17170"/>
                </a:lnTo>
                <a:lnTo>
                  <a:pt x="17564" y="17152"/>
                </a:lnTo>
                <a:lnTo>
                  <a:pt x="17571" y="17124"/>
                </a:lnTo>
                <a:lnTo>
                  <a:pt x="17570" y="17103"/>
                </a:lnTo>
                <a:lnTo>
                  <a:pt x="17549" y="17131"/>
                </a:lnTo>
                <a:lnTo>
                  <a:pt x="17544" y="17164"/>
                </a:lnTo>
                <a:lnTo>
                  <a:pt x="17528" y="17213"/>
                </a:lnTo>
                <a:lnTo>
                  <a:pt x="17539" y="17248"/>
                </a:lnTo>
                <a:lnTo>
                  <a:pt x="17531" y="17276"/>
                </a:lnTo>
                <a:lnTo>
                  <a:pt x="17533" y="17328"/>
                </a:lnTo>
                <a:lnTo>
                  <a:pt x="17506" y="17383"/>
                </a:lnTo>
                <a:lnTo>
                  <a:pt x="17496" y="17458"/>
                </a:lnTo>
                <a:lnTo>
                  <a:pt x="17503" y="17497"/>
                </a:lnTo>
                <a:lnTo>
                  <a:pt x="17500" y="17551"/>
                </a:lnTo>
                <a:lnTo>
                  <a:pt x="17523" y="17618"/>
                </a:lnTo>
                <a:lnTo>
                  <a:pt x="17524" y="17644"/>
                </a:lnTo>
                <a:lnTo>
                  <a:pt x="17534" y="17663"/>
                </a:lnTo>
                <a:lnTo>
                  <a:pt x="17525" y="17696"/>
                </a:lnTo>
                <a:lnTo>
                  <a:pt x="17531" y="17726"/>
                </a:lnTo>
                <a:lnTo>
                  <a:pt x="17516" y="17735"/>
                </a:lnTo>
                <a:lnTo>
                  <a:pt x="17510" y="17718"/>
                </a:lnTo>
                <a:lnTo>
                  <a:pt x="17509" y="17678"/>
                </a:lnTo>
                <a:lnTo>
                  <a:pt x="17500" y="17699"/>
                </a:lnTo>
                <a:lnTo>
                  <a:pt x="17496" y="17692"/>
                </a:lnTo>
                <a:lnTo>
                  <a:pt x="17497" y="17656"/>
                </a:lnTo>
                <a:lnTo>
                  <a:pt x="17484" y="17606"/>
                </a:lnTo>
                <a:lnTo>
                  <a:pt x="17475" y="17631"/>
                </a:lnTo>
                <a:lnTo>
                  <a:pt x="17478" y="17681"/>
                </a:lnTo>
                <a:lnTo>
                  <a:pt x="17496" y="17711"/>
                </a:lnTo>
                <a:lnTo>
                  <a:pt x="17509" y="17754"/>
                </a:lnTo>
                <a:lnTo>
                  <a:pt x="17490" y="17760"/>
                </a:lnTo>
                <a:lnTo>
                  <a:pt x="17475" y="17725"/>
                </a:lnTo>
                <a:lnTo>
                  <a:pt x="17471" y="17685"/>
                </a:lnTo>
                <a:lnTo>
                  <a:pt x="17465" y="17702"/>
                </a:lnTo>
                <a:lnTo>
                  <a:pt x="17458" y="17709"/>
                </a:lnTo>
                <a:lnTo>
                  <a:pt x="17469" y="17747"/>
                </a:lnTo>
                <a:lnTo>
                  <a:pt x="17493" y="17796"/>
                </a:lnTo>
                <a:lnTo>
                  <a:pt x="17506" y="17860"/>
                </a:lnTo>
                <a:lnTo>
                  <a:pt x="17504" y="17975"/>
                </a:lnTo>
                <a:lnTo>
                  <a:pt x="17514" y="17997"/>
                </a:lnTo>
                <a:lnTo>
                  <a:pt x="17521" y="18061"/>
                </a:lnTo>
                <a:lnTo>
                  <a:pt x="17541" y="18146"/>
                </a:lnTo>
                <a:lnTo>
                  <a:pt x="17534" y="18176"/>
                </a:lnTo>
                <a:lnTo>
                  <a:pt x="17536" y="18303"/>
                </a:lnTo>
                <a:lnTo>
                  <a:pt x="17533" y="18320"/>
                </a:lnTo>
                <a:lnTo>
                  <a:pt x="17540" y="18356"/>
                </a:lnTo>
                <a:lnTo>
                  <a:pt x="17540" y="18395"/>
                </a:lnTo>
                <a:lnTo>
                  <a:pt x="17554" y="18451"/>
                </a:lnTo>
                <a:lnTo>
                  <a:pt x="17554" y="18479"/>
                </a:lnTo>
                <a:lnTo>
                  <a:pt x="17542" y="18494"/>
                </a:lnTo>
                <a:lnTo>
                  <a:pt x="17548" y="18506"/>
                </a:lnTo>
                <a:lnTo>
                  <a:pt x="17544" y="18536"/>
                </a:lnTo>
                <a:lnTo>
                  <a:pt x="17541" y="18586"/>
                </a:lnTo>
                <a:lnTo>
                  <a:pt x="17529" y="18604"/>
                </a:lnTo>
                <a:lnTo>
                  <a:pt x="17533" y="18619"/>
                </a:lnTo>
                <a:lnTo>
                  <a:pt x="17529" y="18649"/>
                </a:lnTo>
                <a:lnTo>
                  <a:pt x="17518" y="18663"/>
                </a:lnTo>
                <a:lnTo>
                  <a:pt x="17520" y="18692"/>
                </a:lnTo>
                <a:lnTo>
                  <a:pt x="17498" y="18721"/>
                </a:lnTo>
                <a:lnTo>
                  <a:pt x="17489" y="18706"/>
                </a:lnTo>
                <a:lnTo>
                  <a:pt x="17472" y="18749"/>
                </a:lnTo>
                <a:lnTo>
                  <a:pt x="17473" y="18819"/>
                </a:lnTo>
                <a:lnTo>
                  <a:pt x="17482" y="18833"/>
                </a:lnTo>
                <a:lnTo>
                  <a:pt x="17492" y="18834"/>
                </a:lnTo>
                <a:lnTo>
                  <a:pt x="17521" y="18883"/>
                </a:lnTo>
                <a:lnTo>
                  <a:pt x="17520" y="18901"/>
                </a:lnTo>
                <a:lnTo>
                  <a:pt x="17525" y="18911"/>
                </a:lnTo>
                <a:lnTo>
                  <a:pt x="17540" y="18916"/>
                </a:lnTo>
                <a:lnTo>
                  <a:pt x="17547" y="18929"/>
                </a:lnTo>
                <a:lnTo>
                  <a:pt x="17566" y="18935"/>
                </a:lnTo>
                <a:lnTo>
                  <a:pt x="17574" y="18932"/>
                </a:lnTo>
                <a:lnTo>
                  <a:pt x="17578" y="18941"/>
                </a:lnTo>
                <a:lnTo>
                  <a:pt x="17593" y="18945"/>
                </a:lnTo>
                <a:lnTo>
                  <a:pt x="17610" y="18939"/>
                </a:lnTo>
                <a:lnTo>
                  <a:pt x="17615" y="18955"/>
                </a:lnTo>
                <a:lnTo>
                  <a:pt x="17622" y="18945"/>
                </a:lnTo>
                <a:lnTo>
                  <a:pt x="17626" y="18950"/>
                </a:lnTo>
                <a:lnTo>
                  <a:pt x="17646" y="18944"/>
                </a:lnTo>
                <a:lnTo>
                  <a:pt x="17663" y="18941"/>
                </a:lnTo>
                <a:lnTo>
                  <a:pt x="17665" y="18928"/>
                </a:lnTo>
                <a:lnTo>
                  <a:pt x="17675" y="18924"/>
                </a:lnTo>
                <a:lnTo>
                  <a:pt x="17686" y="18896"/>
                </a:lnTo>
                <a:lnTo>
                  <a:pt x="17706" y="18900"/>
                </a:lnTo>
                <a:lnTo>
                  <a:pt x="17706" y="18880"/>
                </a:lnTo>
                <a:lnTo>
                  <a:pt x="17719" y="18868"/>
                </a:lnTo>
                <a:lnTo>
                  <a:pt x="17729" y="18868"/>
                </a:lnTo>
                <a:lnTo>
                  <a:pt x="17739" y="18886"/>
                </a:lnTo>
                <a:lnTo>
                  <a:pt x="17750" y="18862"/>
                </a:lnTo>
                <a:lnTo>
                  <a:pt x="17755" y="18866"/>
                </a:lnTo>
                <a:lnTo>
                  <a:pt x="17762" y="18860"/>
                </a:lnTo>
                <a:lnTo>
                  <a:pt x="17766" y="18832"/>
                </a:lnTo>
                <a:lnTo>
                  <a:pt x="17803" y="18794"/>
                </a:lnTo>
                <a:lnTo>
                  <a:pt x="17817" y="18797"/>
                </a:lnTo>
                <a:lnTo>
                  <a:pt x="17826" y="18806"/>
                </a:lnTo>
                <a:lnTo>
                  <a:pt x="17839" y="18793"/>
                </a:lnTo>
                <a:lnTo>
                  <a:pt x="17874" y="18780"/>
                </a:lnTo>
                <a:lnTo>
                  <a:pt x="17879" y="18792"/>
                </a:lnTo>
                <a:lnTo>
                  <a:pt x="17902" y="18783"/>
                </a:lnTo>
                <a:lnTo>
                  <a:pt x="17908" y="18791"/>
                </a:lnTo>
                <a:lnTo>
                  <a:pt x="17919" y="18793"/>
                </a:lnTo>
                <a:lnTo>
                  <a:pt x="17933" y="18784"/>
                </a:lnTo>
                <a:lnTo>
                  <a:pt x="17938" y="18808"/>
                </a:lnTo>
                <a:lnTo>
                  <a:pt x="17946" y="18808"/>
                </a:lnTo>
                <a:lnTo>
                  <a:pt x="17957" y="18799"/>
                </a:lnTo>
                <a:lnTo>
                  <a:pt x="17963" y="18811"/>
                </a:lnTo>
                <a:lnTo>
                  <a:pt x="17974" y="18799"/>
                </a:lnTo>
                <a:lnTo>
                  <a:pt x="18000" y="18799"/>
                </a:lnTo>
                <a:lnTo>
                  <a:pt x="17999" y="18818"/>
                </a:lnTo>
                <a:lnTo>
                  <a:pt x="18003" y="18821"/>
                </a:lnTo>
                <a:lnTo>
                  <a:pt x="18018" y="18797"/>
                </a:lnTo>
                <a:lnTo>
                  <a:pt x="18033" y="18804"/>
                </a:lnTo>
                <a:lnTo>
                  <a:pt x="18051" y="18783"/>
                </a:lnTo>
                <a:lnTo>
                  <a:pt x="18057" y="18756"/>
                </a:lnTo>
                <a:lnTo>
                  <a:pt x="18064" y="18752"/>
                </a:lnTo>
                <a:lnTo>
                  <a:pt x="18078" y="18728"/>
                </a:lnTo>
                <a:lnTo>
                  <a:pt x="18087" y="18688"/>
                </a:lnTo>
                <a:lnTo>
                  <a:pt x="18103" y="18667"/>
                </a:lnTo>
                <a:lnTo>
                  <a:pt x="18122" y="18657"/>
                </a:lnTo>
                <a:lnTo>
                  <a:pt x="18129" y="18665"/>
                </a:lnTo>
                <a:lnTo>
                  <a:pt x="18157" y="18649"/>
                </a:lnTo>
                <a:lnTo>
                  <a:pt x="18193" y="18612"/>
                </a:lnTo>
                <a:lnTo>
                  <a:pt x="18215" y="18577"/>
                </a:lnTo>
                <a:lnTo>
                  <a:pt x="18225" y="18570"/>
                </a:lnTo>
                <a:lnTo>
                  <a:pt x="18235" y="18571"/>
                </a:lnTo>
                <a:lnTo>
                  <a:pt x="18247" y="18570"/>
                </a:lnTo>
                <a:lnTo>
                  <a:pt x="18267" y="18585"/>
                </a:lnTo>
                <a:lnTo>
                  <a:pt x="18285" y="18587"/>
                </a:lnTo>
                <a:lnTo>
                  <a:pt x="18298" y="18579"/>
                </a:lnTo>
                <a:lnTo>
                  <a:pt x="18325" y="18582"/>
                </a:lnTo>
                <a:lnTo>
                  <a:pt x="18362" y="18559"/>
                </a:lnTo>
                <a:lnTo>
                  <a:pt x="18384" y="18551"/>
                </a:lnTo>
                <a:lnTo>
                  <a:pt x="18400" y="18531"/>
                </a:lnTo>
                <a:lnTo>
                  <a:pt x="18410" y="18531"/>
                </a:lnTo>
                <a:lnTo>
                  <a:pt x="18429" y="18508"/>
                </a:lnTo>
                <a:lnTo>
                  <a:pt x="18457" y="18504"/>
                </a:lnTo>
                <a:lnTo>
                  <a:pt x="18531" y="18495"/>
                </a:lnTo>
                <a:lnTo>
                  <a:pt x="18555" y="18506"/>
                </a:lnTo>
                <a:lnTo>
                  <a:pt x="18572" y="18507"/>
                </a:lnTo>
                <a:lnTo>
                  <a:pt x="18592" y="18495"/>
                </a:lnTo>
                <a:lnTo>
                  <a:pt x="18608" y="18498"/>
                </a:lnTo>
                <a:lnTo>
                  <a:pt x="18629" y="18531"/>
                </a:lnTo>
                <a:lnTo>
                  <a:pt x="18645" y="18576"/>
                </a:lnTo>
                <a:lnTo>
                  <a:pt x="18657" y="18583"/>
                </a:lnTo>
                <a:lnTo>
                  <a:pt x="18666" y="18571"/>
                </a:lnTo>
                <a:lnTo>
                  <a:pt x="18674" y="18566"/>
                </a:lnTo>
                <a:lnTo>
                  <a:pt x="18680" y="18577"/>
                </a:lnTo>
                <a:lnTo>
                  <a:pt x="18687" y="18571"/>
                </a:lnTo>
                <a:lnTo>
                  <a:pt x="18702" y="18577"/>
                </a:lnTo>
                <a:lnTo>
                  <a:pt x="18715" y="18606"/>
                </a:lnTo>
                <a:lnTo>
                  <a:pt x="18732" y="18611"/>
                </a:lnTo>
                <a:lnTo>
                  <a:pt x="18739" y="18603"/>
                </a:lnTo>
                <a:lnTo>
                  <a:pt x="18769" y="18638"/>
                </a:lnTo>
                <a:lnTo>
                  <a:pt x="18766" y="18660"/>
                </a:lnTo>
                <a:lnTo>
                  <a:pt x="18775" y="18661"/>
                </a:lnTo>
                <a:lnTo>
                  <a:pt x="18785" y="18679"/>
                </a:lnTo>
                <a:lnTo>
                  <a:pt x="18781" y="18695"/>
                </a:lnTo>
                <a:lnTo>
                  <a:pt x="18770" y="18695"/>
                </a:lnTo>
                <a:lnTo>
                  <a:pt x="18768" y="18710"/>
                </a:lnTo>
                <a:lnTo>
                  <a:pt x="18779" y="18754"/>
                </a:lnTo>
                <a:lnTo>
                  <a:pt x="18792" y="18756"/>
                </a:lnTo>
                <a:lnTo>
                  <a:pt x="18805" y="18781"/>
                </a:lnTo>
                <a:lnTo>
                  <a:pt x="18810" y="18813"/>
                </a:lnTo>
                <a:lnTo>
                  <a:pt x="18807" y="18837"/>
                </a:lnTo>
                <a:lnTo>
                  <a:pt x="18822" y="18892"/>
                </a:lnTo>
                <a:lnTo>
                  <a:pt x="18817" y="18917"/>
                </a:lnTo>
                <a:lnTo>
                  <a:pt x="18823" y="18930"/>
                </a:lnTo>
                <a:lnTo>
                  <a:pt x="18821" y="18959"/>
                </a:lnTo>
                <a:lnTo>
                  <a:pt x="18815" y="18977"/>
                </a:lnTo>
                <a:lnTo>
                  <a:pt x="18807" y="18968"/>
                </a:lnTo>
                <a:lnTo>
                  <a:pt x="18803" y="18975"/>
                </a:lnTo>
                <a:lnTo>
                  <a:pt x="18813" y="18998"/>
                </a:lnTo>
                <a:lnTo>
                  <a:pt x="18824" y="19007"/>
                </a:lnTo>
                <a:lnTo>
                  <a:pt x="18829" y="19031"/>
                </a:lnTo>
                <a:lnTo>
                  <a:pt x="18840" y="19024"/>
                </a:lnTo>
                <a:lnTo>
                  <a:pt x="18852" y="19039"/>
                </a:lnTo>
                <a:lnTo>
                  <a:pt x="18852" y="19020"/>
                </a:lnTo>
                <a:lnTo>
                  <a:pt x="18846" y="19002"/>
                </a:lnTo>
                <a:lnTo>
                  <a:pt x="18853" y="18988"/>
                </a:lnTo>
                <a:lnTo>
                  <a:pt x="18860" y="18966"/>
                </a:lnTo>
                <a:lnTo>
                  <a:pt x="18871" y="18962"/>
                </a:lnTo>
                <a:lnTo>
                  <a:pt x="18877" y="18943"/>
                </a:lnTo>
                <a:lnTo>
                  <a:pt x="18889" y="18935"/>
                </a:lnTo>
                <a:lnTo>
                  <a:pt x="18892" y="18915"/>
                </a:lnTo>
                <a:lnTo>
                  <a:pt x="18904" y="18888"/>
                </a:lnTo>
                <a:lnTo>
                  <a:pt x="18933" y="18864"/>
                </a:lnTo>
                <a:lnTo>
                  <a:pt x="18936" y="18850"/>
                </a:lnTo>
                <a:lnTo>
                  <a:pt x="18942" y="18850"/>
                </a:lnTo>
                <a:lnTo>
                  <a:pt x="18964" y="18831"/>
                </a:lnTo>
                <a:lnTo>
                  <a:pt x="18970" y="18800"/>
                </a:lnTo>
                <a:lnTo>
                  <a:pt x="18988" y="18753"/>
                </a:lnTo>
                <a:lnTo>
                  <a:pt x="19007" y="18747"/>
                </a:lnTo>
                <a:lnTo>
                  <a:pt x="19015" y="18728"/>
                </a:lnTo>
                <a:lnTo>
                  <a:pt x="19009" y="18704"/>
                </a:lnTo>
                <a:lnTo>
                  <a:pt x="19012" y="18676"/>
                </a:lnTo>
                <a:lnTo>
                  <a:pt x="19021" y="18708"/>
                </a:lnTo>
                <a:lnTo>
                  <a:pt x="19021" y="18737"/>
                </a:lnTo>
                <a:lnTo>
                  <a:pt x="19021" y="18765"/>
                </a:lnTo>
                <a:lnTo>
                  <a:pt x="19013" y="18783"/>
                </a:lnTo>
                <a:lnTo>
                  <a:pt x="19009" y="18841"/>
                </a:lnTo>
                <a:lnTo>
                  <a:pt x="18981" y="18872"/>
                </a:lnTo>
                <a:lnTo>
                  <a:pt x="18977" y="18897"/>
                </a:lnTo>
                <a:lnTo>
                  <a:pt x="18969" y="18915"/>
                </a:lnTo>
                <a:lnTo>
                  <a:pt x="18970" y="18940"/>
                </a:lnTo>
                <a:lnTo>
                  <a:pt x="18953" y="18979"/>
                </a:lnTo>
                <a:lnTo>
                  <a:pt x="18958" y="18990"/>
                </a:lnTo>
                <a:lnTo>
                  <a:pt x="18947" y="19045"/>
                </a:lnTo>
                <a:lnTo>
                  <a:pt x="18915" y="19039"/>
                </a:lnTo>
                <a:lnTo>
                  <a:pt x="18908" y="19069"/>
                </a:lnTo>
                <a:lnTo>
                  <a:pt x="18900" y="19093"/>
                </a:lnTo>
                <a:lnTo>
                  <a:pt x="18900" y="19102"/>
                </a:lnTo>
                <a:lnTo>
                  <a:pt x="18920" y="19093"/>
                </a:lnTo>
                <a:lnTo>
                  <a:pt x="18939" y="19079"/>
                </a:lnTo>
                <a:lnTo>
                  <a:pt x="18962" y="19093"/>
                </a:lnTo>
                <a:lnTo>
                  <a:pt x="18984" y="19029"/>
                </a:lnTo>
                <a:lnTo>
                  <a:pt x="18990" y="18971"/>
                </a:lnTo>
                <a:lnTo>
                  <a:pt x="19009" y="18938"/>
                </a:lnTo>
                <a:lnTo>
                  <a:pt x="19015" y="18948"/>
                </a:lnTo>
                <a:lnTo>
                  <a:pt x="19015" y="19002"/>
                </a:lnTo>
                <a:lnTo>
                  <a:pt x="19022" y="19034"/>
                </a:lnTo>
                <a:lnTo>
                  <a:pt x="19016" y="19038"/>
                </a:lnTo>
                <a:lnTo>
                  <a:pt x="19018" y="19092"/>
                </a:lnTo>
                <a:lnTo>
                  <a:pt x="19003" y="19138"/>
                </a:lnTo>
                <a:lnTo>
                  <a:pt x="18978" y="19155"/>
                </a:lnTo>
                <a:lnTo>
                  <a:pt x="18982" y="19171"/>
                </a:lnTo>
                <a:lnTo>
                  <a:pt x="18998" y="19167"/>
                </a:lnTo>
                <a:lnTo>
                  <a:pt x="19016" y="19168"/>
                </a:lnTo>
                <a:lnTo>
                  <a:pt x="19023" y="19155"/>
                </a:lnTo>
                <a:lnTo>
                  <a:pt x="19035" y="19150"/>
                </a:lnTo>
                <a:lnTo>
                  <a:pt x="19049" y="19130"/>
                </a:lnTo>
                <a:lnTo>
                  <a:pt x="19061" y="19136"/>
                </a:lnTo>
                <a:lnTo>
                  <a:pt x="19069" y="19134"/>
                </a:lnTo>
                <a:lnTo>
                  <a:pt x="19062" y="19153"/>
                </a:lnTo>
                <a:lnTo>
                  <a:pt x="19056" y="19172"/>
                </a:lnTo>
                <a:lnTo>
                  <a:pt x="19044" y="19171"/>
                </a:lnTo>
                <a:lnTo>
                  <a:pt x="19040" y="19183"/>
                </a:lnTo>
                <a:lnTo>
                  <a:pt x="19052" y="19212"/>
                </a:lnTo>
                <a:lnTo>
                  <a:pt x="19057" y="19237"/>
                </a:lnTo>
                <a:lnTo>
                  <a:pt x="19066" y="19273"/>
                </a:lnTo>
                <a:lnTo>
                  <a:pt x="19067" y="19315"/>
                </a:lnTo>
                <a:lnTo>
                  <a:pt x="19064" y="19367"/>
                </a:lnTo>
                <a:lnTo>
                  <a:pt x="19048" y="19397"/>
                </a:lnTo>
                <a:lnTo>
                  <a:pt x="19051" y="19412"/>
                </a:lnTo>
                <a:lnTo>
                  <a:pt x="19048" y="19452"/>
                </a:lnTo>
                <a:lnTo>
                  <a:pt x="19060" y="19469"/>
                </a:lnTo>
                <a:lnTo>
                  <a:pt x="19070" y="19499"/>
                </a:lnTo>
                <a:lnTo>
                  <a:pt x="19073" y="19536"/>
                </a:lnTo>
                <a:lnTo>
                  <a:pt x="19097" y="19590"/>
                </a:lnTo>
                <a:lnTo>
                  <a:pt x="19116" y="19598"/>
                </a:lnTo>
                <a:lnTo>
                  <a:pt x="19128" y="19613"/>
                </a:lnTo>
                <a:lnTo>
                  <a:pt x="19134" y="19641"/>
                </a:lnTo>
                <a:lnTo>
                  <a:pt x="19148" y="19642"/>
                </a:lnTo>
                <a:lnTo>
                  <a:pt x="19151" y="19632"/>
                </a:lnTo>
                <a:lnTo>
                  <a:pt x="19160" y="19627"/>
                </a:lnTo>
                <a:lnTo>
                  <a:pt x="19177" y="19636"/>
                </a:lnTo>
                <a:lnTo>
                  <a:pt x="19192" y="19665"/>
                </a:lnTo>
                <a:lnTo>
                  <a:pt x="19207" y="19668"/>
                </a:lnTo>
                <a:lnTo>
                  <a:pt x="19224" y="19695"/>
                </a:lnTo>
                <a:lnTo>
                  <a:pt x="19226" y="19718"/>
                </a:lnTo>
                <a:lnTo>
                  <a:pt x="19239" y="19726"/>
                </a:lnTo>
                <a:lnTo>
                  <a:pt x="19253" y="19753"/>
                </a:lnTo>
                <a:lnTo>
                  <a:pt x="19263" y="19753"/>
                </a:lnTo>
                <a:lnTo>
                  <a:pt x="19268" y="19738"/>
                </a:lnTo>
                <a:lnTo>
                  <a:pt x="19294" y="19717"/>
                </a:lnTo>
                <a:lnTo>
                  <a:pt x="19302" y="19697"/>
                </a:lnTo>
                <a:lnTo>
                  <a:pt x="19318" y="19696"/>
                </a:lnTo>
                <a:lnTo>
                  <a:pt x="19335" y="19667"/>
                </a:lnTo>
                <a:lnTo>
                  <a:pt x="19348" y="19672"/>
                </a:lnTo>
                <a:lnTo>
                  <a:pt x="19353" y="19661"/>
                </a:lnTo>
                <a:lnTo>
                  <a:pt x="19350" y="19649"/>
                </a:lnTo>
                <a:lnTo>
                  <a:pt x="19335" y="19642"/>
                </a:lnTo>
                <a:lnTo>
                  <a:pt x="19340" y="19627"/>
                </a:lnTo>
                <a:lnTo>
                  <a:pt x="19367" y="19598"/>
                </a:lnTo>
                <a:lnTo>
                  <a:pt x="19389" y="19624"/>
                </a:lnTo>
                <a:lnTo>
                  <a:pt x="19388" y="19649"/>
                </a:lnTo>
                <a:lnTo>
                  <a:pt x="19361" y="19673"/>
                </a:lnTo>
                <a:lnTo>
                  <a:pt x="19367" y="19695"/>
                </a:lnTo>
                <a:lnTo>
                  <a:pt x="19376" y="19698"/>
                </a:lnTo>
                <a:lnTo>
                  <a:pt x="19386" y="19681"/>
                </a:lnTo>
                <a:lnTo>
                  <a:pt x="19396" y="19666"/>
                </a:lnTo>
                <a:lnTo>
                  <a:pt x="19410" y="19679"/>
                </a:lnTo>
                <a:lnTo>
                  <a:pt x="19409" y="19701"/>
                </a:lnTo>
                <a:lnTo>
                  <a:pt x="19401" y="19701"/>
                </a:lnTo>
                <a:lnTo>
                  <a:pt x="19390" y="19719"/>
                </a:lnTo>
                <a:lnTo>
                  <a:pt x="19408" y="19754"/>
                </a:lnTo>
                <a:lnTo>
                  <a:pt x="19411" y="19793"/>
                </a:lnTo>
                <a:lnTo>
                  <a:pt x="19418" y="19786"/>
                </a:lnTo>
                <a:lnTo>
                  <a:pt x="19427" y="19787"/>
                </a:lnTo>
                <a:lnTo>
                  <a:pt x="19428" y="19811"/>
                </a:lnTo>
                <a:lnTo>
                  <a:pt x="19438" y="19835"/>
                </a:lnTo>
                <a:lnTo>
                  <a:pt x="19448" y="19806"/>
                </a:lnTo>
                <a:lnTo>
                  <a:pt x="19447" y="19775"/>
                </a:lnTo>
                <a:lnTo>
                  <a:pt x="19436" y="19789"/>
                </a:lnTo>
                <a:lnTo>
                  <a:pt x="19433" y="19776"/>
                </a:lnTo>
                <a:lnTo>
                  <a:pt x="19442" y="19761"/>
                </a:lnTo>
                <a:lnTo>
                  <a:pt x="19475" y="19763"/>
                </a:lnTo>
                <a:lnTo>
                  <a:pt x="19479" y="19774"/>
                </a:lnTo>
                <a:lnTo>
                  <a:pt x="19483" y="19761"/>
                </a:lnTo>
                <a:lnTo>
                  <a:pt x="19500" y="19722"/>
                </a:lnTo>
                <a:lnTo>
                  <a:pt x="19535" y="19687"/>
                </a:lnTo>
                <a:lnTo>
                  <a:pt x="19554" y="19658"/>
                </a:lnTo>
                <a:lnTo>
                  <a:pt x="19544" y="19658"/>
                </a:lnTo>
                <a:lnTo>
                  <a:pt x="19536" y="19665"/>
                </a:lnTo>
                <a:lnTo>
                  <a:pt x="19539" y="19659"/>
                </a:lnTo>
                <a:lnTo>
                  <a:pt x="19528" y="19652"/>
                </a:lnTo>
                <a:lnTo>
                  <a:pt x="19540" y="19650"/>
                </a:lnTo>
                <a:lnTo>
                  <a:pt x="19558" y="19650"/>
                </a:lnTo>
                <a:lnTo>
                  <a:pt x="19583" y="19637"/>
                </a:lnTo>
                <a:lnTo>
                  <a:pt x="19635" y="19620"/>
                </a:lnTo>
                <a:lnTo>
                  <a:pt x="19677" y="19634"/>
                </a:lnTo>
                <a:lnTo>
                  <a:pt x="19695" y="19616"/>
                </a:lnTo>
                <a:lnTo>
                  <a:pt x="19695" y="19598"/>
                </a:lnTo>
                <a:lnTo>
                  <a:pt x="19707" y="19598"/>
                </a:lnTo>
                <a:lnTo>
                  <a:pt x="19720" y="19583"/>
                </a:lnTo>
                <a:lnTo>
                  <a:pt x="19731" y="19543"/>
                </a:lnTo>
                <a:lnTo>
                  <a:pt x="19726" y="19498"/>
                </a:lnTo>
                <a:lnTo>
                  <a:pt x="19726" y="19474"/>
                </a:lnTo>
                <a:lnTo>
                  <a:pt x="19749" y="19435"/>
                </a:lnTo>
                <a:lnTo>
                  <a:pt x="19749" y="19368"/>
                </a:lnTo>
                <a:lnTo>
                  <a:pt x="19759" y="19343"/>
                </a:lnTo>
                <a:lnTo>
                  <a:pt x="19764" y="19297"/>
                </a:lnTo>
                <a:lnTo>
                  <a:pt x="19777" y="19287"/>
                </a:lnTo>
                <a:lnTo>
                  <a:pt x="19776" y="19265"/>
                </a:lnTo>
                <a:lnTo>
                  <a:pt x="19817" y="19178"/>
                </a:lnTo>
                <a:lnTo>
                  <a:pt x="19828" y="19175"/>
                </a:lnTo>
                <a:lnTo>
                  <a:pt x="19835" y="19129"/>
                </a:lnTo>
                <a:lnTo>
                  <a:pt x="19852" y="19093"/>
                </a:lnTo>
                <a:lnTo>
                  <a:pt x="19862" y="19044"/>
                </a:lnTo>
                <a:lnTo>
                  <a:pt x="19878" y="19017"/>
                </a:lnTo>
                <a:lnTo>
                  <a:pt x="19877" y="18992"/>
                </a:lnTo>
                <a:lnTo>
                  <a:pt x="19888" y="18982"/>
                </a:lnTo>
                <a:lnTo>
                  <a:pt x="19899" y="18938"/>
                </a:lnTo>
                <a:lnTo>
                  <a:pt x="19890" y="18924"/>
                </a:lnTo>
                <a:lnTo>
                  <a:pt x="19911" y="18908"/>
                </a:lnTo>
                <a:lnTo>
                  <a:pt x="19926" y="18872"/>
                </a:lnTo>
                <a:lnTo>
                  <a:pt x="19934" y="18857"/>
                </a:lnTo>
                <a:lnTo>
                  <a:pt x="19944" y="18820"/>
                </a:lnTo>
                <a:lnTo>
                  <a:pt x="19964" y="18810"/>
                </a:lnTo>
                <a:lnTo>
                  <a:pt x="19977" y="18800"/>
                </a:lnTo>
                <a:lnTo>
                  <a:pt x="19956" y="18800"/>
                </a:lnTo>
                <a:lnTo>
                  <a:pt x="19961" y="18788"/>
                </a:lnTo>
                <a:lnTo>
                  <a:pt x="19985" y="18786"/>
                </a:lnTo>
                <a:lnTo>
                  <a:pt x="20007" y="18760"/>
                </a:lnTo>
                <a:lnTo>
                  <a:pt x="20011" y="18734"/>
                </a:lnTo>
                <a:lnTo>
                  <a:pt x="20008" y="18720"/>
                </a:lnTo>
                <a:lnTo>
                  <a:pt x="20011" y="18697"/>
                </a:lnTo>
                <a:lnTo>
                  <a:pt x="20033" y="18668"/>
                </a:lnTo>
                <a:lnTo>
                  <a:pt x="20034" y="18644"/>
                </a:lnTo>
                <a:lnTo>
                  <a:pt x="20049" y="18634"/>
                </a:lnTo>
                <a:lnTo>
                  <a:pt x="20064" y="18592"/>
                </a:lnTo>
                <a:lnTo>
                  <a:pt x="20062" y="18570"/>
                </a:lnTo>
                <a:lnTo>
                  <a:pt x="20070" y="18536"/>
                </a:lnTo>
                <a:lnTo>
                  <a:pt x="20064" y="18525"/>
                </a:lnTo>
                <a:lnTo>
                  <a:pt x="20066" y="18507"/>
                </a:lnTo>
                <a:lnTo>
                  <a:pt x="20085" y="18433"/>
                </a:lnTo>
                <a:lnTo>
                  <a:pt x="20089" y="18394"/>
                </a:lnTo>
                <a:lnTo>
                  <a:pt x="20114" y="18320"/>
                </a:lnTo>
                <a:lnTo>
                  <a:pt x="20113" y="18292"/>
                </a:lnTo>
                <a:lnTo>
                  <a:pt x="20126" y="18239"/>
                </a:lnTo>
                <a:lnTo>
                  <a:pt x="20144" y="18213"/>
                </a:lnTo>
                <a:lnTo>
                  <a:pt x="20151" y="18182"/>
                </a:lnTo>
                <a:lnTo>
                  <a:pt x="20146" y="18149"/>
                </a:lnTo>
                <a:lnTo>
                  <a:pt x="20157" y="18125"/>
                </a:lnTo>
                <a:cubicBezTo>
                  <a:pt x="20157" y="18125"/>
                  <a:pt x="20147" y="18074"/>
                  <a:pt x="20147" y="18074"/>
                </a:cubicBezTo>
                <a:close/>
                <a:moveTo>
                  <a:pt x="17075" y="15125"/>
                </a:moveTo>
                <a:lnTo>
                  <a:pt x="17088" y="15157"/>
                </a:lnTo>
                <a:lnTo>
                  <a:pt x="17095" y="15163"/>
                </a:lnTo>
                <a:lnTo>
                  <a:pt x="17105" y="15147"/>
                </a:lnTo>
                <a:lnTo>
                  <a:pt x="17103" y="15097"/>
                </a:lnTo>
                <a:lnTo>
                  <a:pt x="17110" y="15034"/>
                </a:lnTo>
                <a:lnTo>
                  <a:pt x="17103" y="14993"/>
                </a:lnTo>
                <a:lnTo>
                  <a:pt x="17114" y="14948"/>
                </a:lnTo>
                <a:lnTo>
                  <a:pt x="17108" y="14931"/>
                </a:lnTo>
                <a:lnTo>
                  <a:pt x="17109" y="14895"/>
                </a:lnTo>
                <a:lnTo>
                  <a:pt x="17121" y="14886"/>
                </a:lnTo>
                <a:lnTo>
                  <a:pt x="17126" y="14869"/>
                </a:lnTo>
                <a:lnTo>
                  <a:pt x="17125" y="14848"/>
                </a:lnTo>
                <a:lnTo>
                  <a:pt x="17114" y="14840"/>
                </a:lnTo>
                <a:lnTo>
                  <a:pt x="17102" y="14823"/>
                </a:lnTo>
                <a:lnTo>
                  <a:pt x="17097" y="14797"/>
                </a:lnTo>
                <a:lnTo>
                  <a:pt x="17089" y="14790"/>
                </a:lnTo>
                <a:lnTo>
                  <a:pt x="17085" y="14772"/>
                </a:lnTo>
                <a:lnTo>
                  <a:pt x="17072" y="14763"/>
                </a:lnTo>
                <a:lnTo>
                  <a:pt x="17052" y="14767"/>
                </a:lnTo>
                <a:lnTo>
                  <a:pt x="17038" y="14764"/>
                </a:lnTo>
                <a:lnTo>
                  <a:pt x="17037" y="14730"/>
                </a:lnTo>
                <a:lnTo>
                  <a:pt x="17027" y="14708"/>
                </a:lnTo>
                <a:lnTo>
                  <a:pt x="17018" y="14717"/>
                </a:lnTo>
                <a:lnTo>
                  <a:pt x="17024" y="14695"/>
                </a:lnTo>
                <a:lnTo>
                  <a:pt x="17019" y="14670"/>
                </a:lnTo>
                <a:lnTo>
                  <a:pt x="17017" y="14615"/>
                </a:lnTo>
                <a:lnTo>
                  <a:pt x="17001" y="14625"/>
                </a:lnTo>
                <a:lnTo>
                  <a:pt x="16994" y="14615"/>
                </a:lnTo>
                <a:lnTo>
                  <a:pt x="16968" y="14614"/>
                </a:lnTo>
                <a:lnTo>
                  <a:pt x="16945" y="14588"/>
                </a:lnTo>
                <a:lnTo>
                  <a:pt x="16946" y="14569"/>
                </a:lnTo>
                <a:lnTo>
                  <a:pt x="16959" y="14558"/>
                </a:lnTo>
                <a:lnTo>
                  <a:pt x="16975" y="14544"/>
                </a:lnTo>
                <a:lnTo>
                  <a:pt x="16965" y="14535"/>
                </a:lnTo>
                <a:lnTo>
                  <a:pt x="16950" y="14538"/>
                </a:lnTo>
                <a:lnTo>
                  <a:pt x="16942" y="14533"/>
                </a:lnTo>
                <a:lnTo>
                  <a:pt x="16927" y="14542"/>
                </a:lnTo>
                <a:lnTo>
                  <a:pt x="16938" y="14526"/>
                </a:lnTo>
                <a:lnTo>
                  <a:pt x="16954" y="14506"/>
                </a:lnTo>
                <a:lnTo>
                  <a:pt x="16974" y="14500"/>
                </a:lnTo>
                <a:lnTo>
                  <a:pt x="16970" y="14477"/>
                </a:lnTo>
                <a:lnTo>
                  <a:pt x="16949" y="14438"/>
                </a:lnTo>
                <a:lnTo>
                  <a:pt x="16937" y="14436"/>
                </a:lnTo>
                <a:lnTo>
                  <a:pt x="16922" y="14454"/>
                </a:lnTo>
                <a:lnTo>
                  <a:pt x="16908" y="14468"/>
                </a:lnTo>
                <a:lnTo>
                  <a:pt x="16891" y="14470"/>
                </a:lnTo>
                <a:lnTo>
                  <a:pt x="16901" y="14466"/>
                </a:lnTo>
                <a:lnTo>
                  <a:pt x="16907" y="14457"/>
                </a:lnTo>
                <a:lnTo>
                  <a:pt x="16913" y="14454"/>
                </a:lnTo>
                <a:lnTo>
                  <a:pt x="16920" y="14438"/>
                </a:lnTo>
                <a:lnTo>
                  <a:pt x="16917" y="14424"/>
                </a:lnTo>
                <a:lnTo>
                  <a:pt x="16901" y="14411"/>
                </a:lnTo>
                <a:lnTo>
                  <a:pt x="16878" y="14413"/>
                </a:lnTo>
                <a:lnTo>
                  <a:pt x="16861" y="14389"/>
                </a:lnTo>
                <a:lnTo>
                  <a:pt x="16861" y="14374"/>
                </a:lnTo>
                <a:lnTo>
                  <a:pt x="16859" y="14344"/>
                </a:lnTo>
                <a:lnTo>
                  <a:pt x="16830" y="14298"/>
                </a:lnTo>
                <a:lnTo>
                  <a:pt x="16821" y="14294"/>
                </a:lnTo>
                <a:lnTo>
                  <a:pt x="16813" y="14299"/>
                </a:lnTo>
                <a:lnTo>
                  <a:pt x="16802" y="14285"/>
                </a:lnTo>
                <a:lnTo>
                  <a:pt x="16798" y="14243"/>
                </a:lnTo>
                <a:lnTo>
                  <a:pt x="16779" y="14210"/>
                </a:lnTo>
                <a:lnTo>
                  <a:pt x="16754" y="14186"/>
                </a:lnTo>
                <a:lnTo>
                  <a:pt x="16738" y="14184"/>
                </a:lnTo>
                <a:lnTo>
                  <a:pt x="16734" y="14195"/>
                </a:lnTo>
                <a:lnTo>
                  <a:pt x="16727" y="14186"/>
                </a:lnTo>
                <a:lnTo>
                  <a:pt x="16723" y="14156"/>
                </a:lnTo>
                <a:lnTo>
                  <a:pt x="16713" y="14171"/>
                </a:lnTo>
                <a:lnTo>
                  <a:pt x="16707" y="14155"/>
                </a:lnTo>
                <a:lnTo>
                  <a:pt x="16706" y="14121"/>
                </a:lnTo>
                <a:lnTo>
                  <a:pt x="16693" y="14095"/>
                </a:lnTo>
                <a:lnTo>
                  <a:pt x="16679" y="14090"/>
                </a:lnTo>
                <a:lnTo>
                  <a:pt x="16674" y="14075"/>
                </a:lnTo>
                <a:lnTo>
                  <a:pt x="16635" y="14032"/>
                </a:lnTo>
                <a:lnTo>
                  <a:pt x="16622" y="14029"/>
                </a:lnTo>
                <a:lnTo>
                  <a:pt x="16605" y="13999"/>
                </a:lnTo>
                <a:lnTo>
                  <a:pt x="16589" y="13995"/>
                </a:lnTo>
                <a:lnTo>
                  <a:pt x="16585" y="13977"/>
                </a:lnTo>
                <a:lnTo>
                  <a:pt x="16582" y="13941"/>
                </a:lnTo>
                <a:lnTo>
                  <a:pt x="16568" y="13929"/>
                </a:lnTo>
                <a:lnTo>
                  <a:pt x="16560" y="13901"/>
                </a:lnTo>
                <a:lnTo>
                  <a:pt x="16554" y="13898"/>
                </a:lnTo>
                <a:lnTo>
                  <a:pt x="16545" y="13869"/>
                </a:lnTo>
                <a:lnTo>
                  <a:pt x="16529" y="13859"/>
                </a:lnTo>
                <a:lnTo>
                  <a:pt x="16515" y="13859"/>
                </a:lnTo>
                <a:lnTo>
                  <a:pt x="16506" y="13864"/>
                </a:lnTo>
                <a:lnTo>
                  <a:pt x="16499" y="13856"/>
                </a:lnTo>
                <a:lnTo>
                  <a:pt x="16482" y="13856"/>
                </a:lnTo>
                <a:lnTo>
                  <a:pt x="16462" y="13864"/>
                </a:lnTo>
                <a:lnTo>
                  <a:pt x="16452" y="13854"/>
                </a:lnTo>
                <a:lnTo>
                  <a:pt x="16421" y="13818"/>
                </a:lnTo>
                <a:lnTo>
                  <a:pt x="16393" y="13811"/>
                </a:lnTo>
                <a:lnTo>
                  <a:pt x="16383" y="13820"/>
                </a:lnTo>
                <a:lnTo>
                  <a:pt x="16381" y="13832"/>
                </a:lnTo>
                <a:lnTo>
                  <a:pt x="16384" y="13865"/>
                </a:lnTo>
                <a:lnTo>
                  <a:pt x="16401" y="13927"/>
                </a:lnTo>
                <a:lnTo>
                  <a:pt x="16412" y="13935"/>
                </a:lnTo>
                <a:lnTo>
                  <a:pt x="16441" y="13989"/>
                </a:lnTo>
                <a:lnTo>
                  <a:pt x="16449" y="13989"/>
                </a:lnTo>
                <a:lnTo>
                  <a:pt x="16467" y="14027"/>
                </a:lnTo>
                <a:lnTo>
                  <a:pt x="16478" y="14033"/>
                </a:lnTo>
                <a:lnTo>
                  <a:pt x="16486" y="14027"/>
                </a:lnTo>
                <a:lnTo>
                  <a:pt x="16508" y="14058"/>
                </a:lnTo>
                <a:lnTo>
                  <a:pt x="16532" y="14122"/>
                </a:lnTo>
                <a:lnTo>
                  <a:pt x="16556" y="14161"/>
                </a:lnTo>
                <a:lnTo>
                  <a:pt x="16563" y="14161"/>
                </a:lnTo>
                <a:lnTo>
                  <a:pt x="16563" y="14190"/>
                </a:lnTo>
                <a:lnTo>
                  <a:pt x="16569" y="14199"/>
                </a:lnTo>
                <a:lnTo>
                  <a:pt x="16572" y="14228"/>
                </a:lnTo>
                <a:lnTo>
                  <a:pt x="16580" y="14241"/>
                </a:lnTo>
                <a:lnTo>
                  <a:pt x="16594" y="14241"/>
                </a:lnTo>
                <a:lnTo>
                  <a:pt x="16612" y="14279"/>
                </a:lnTo>
                <a:lnTo>
                  <a:pt x="16621" y="14288"/>
                </a:lnTo>
                <a:lnTo>
                  <a:pt x="16629" y="14286"/>
                </a:lnTo>
                <a:lnTo>
                  <a:pt x="16632" y="14298"/>
                </a:lnTo>
                <a:lnTo>
                  <a:pt x="16626" y="14314"/>
                </a:lnTo>
                <a:lnTo>
                  <a:pt x="16635" y="14330"/>
                </a:lnTo>
                <a:lnTo>
                  <a:pt x="16642" y="14359"/>
                </a:lnTo>
                <a:lnTo>
                  <a:pt x="16641" y="14366"/>
                </a:lnTo>
                <a:lnTo>
                  <a:pt x="16655" y="14427"/>
                </a:lnTo>
                <a:lnTo>
                  <a:pt x="16661" y="14459"/>
                </a:lnTo>
                <a:lnTo>
                  <a:pt x="16678" y="14468"/>
                </a:lnTo>
                <a:lnTo>
                  <a:pt x="16698" y="14491"/>
                </a:lnTo>
                <a:lnTo>
                  <a:pt x="16698" y="14511"/>
                </a:lnTo>
                <a:lnTo>
                  <a:pt x="16715" y="14560"/>
                </a:lnTo>
                <a:lnTo>
                  <a:pt x="16730" y="14580"/>
                </a:lnTo>
                <a:lnTo>
                  <a:pt x="16733" y="14635"/>
                </a:lnTo>
                <a:lnTo>
                  <a:pt x="16759" y="14714"/>
                </a:lnTo>
                <a:lnTo>
                  <a:pt x="16757" y="14746"/>
                </a:lnTo>
                <a:lnTo>
                  <a:pt x="16763" y="14774"/>
                </a:lnTo>
                <a:lnTo>
                  <a:pt x="16788" y="14805"/>
                </a:lnTo>
                <a:lnTo>
                  <a:pt x="16813" y="14857"/>
                </a:lnTo>
                <a:lnTo>
                  <a:pt x="16819" y="14885"/>
                </a:lnTo>
                <a:lnTo>
                  <a:pt x="16838" y="14891"/>
                </a:lnTo>
                <a:lnTo>
                  <a:pt x="16845" y="14904"/>
                </a:lnTo>
                <a:lnTo>
                  <a:pt x="16862" y="14922"/>
                </a:lnTo>
                <a:lnTo>
                  <a:pt x="16864" y="14955"/>
                </a:lnTo>
                <a:lnTo>
                  <a:pt x="16879" y="14971"/>
                </a:lnTo>
                <a:lnTo>
                  <a:pt x="16896" y="15003"/>
                </a:lnTo>
                <a:lnTo>
                  <a:pt x="16926" y="15035"/>
                </a:lnTo>
                <a:lnTo>
                  <a:pt x="16933" y="15060"/>
                </a:lnTo>
                <a:lnTo>
                  <a:pt x="16952" y="15069"/>
                </a:lnTo>
                <a:lnTo>
                  <a:pt x="16992" y="15128"/>
                </a:lnTo>
                <a:lnTo>
                  <a:pt x="16996" y="15151"/>
                </a:lnTo>
                <a:lnTo>
                  <a:pt x="17005" y="15158"/>
                </a:lnTo>
                <a:lnTo>
                  <a:pt x="17014" y="15184"/>
                </a:lnTo>
                <a:lnTo>
                  <a:pt x="17019" y="15174"/>
                </a:lnTo>
                <a:lnTo>
                  <a:pt x="17019" y="15152"/>
                </a:lnTo>
                <a:lnTo>
                  <a:pt x="17015" y="15141"/>
                </a:lnTo>
                <a:lnTo>
                  <a:pt x="17015" y="15129"/>
                </a:lnTo>
                <a:lnTo>
                  <a:pt x="17027" y="15133"/>
                </a:lnTo>
                <a:lnTo>
                  <a:pt x="17053" y="15174"/>
                </a:lnTo>
                <a:lnTo>
                  <a:pt x="17058" y="15166"/>
                </a:lnTo>
                <a:lnTo>
                  <a:pt x="17059" y="15137"/>
                </a:lnTo>
                <a:lnTo>
                  <a:pt x="17064" y="15121"/>
                </a:lnTo>
                <a:cubicBezTo>
                  <a:pt x="17064" y="15121"/>
                  <a:pt x="17075" y="15125"/>
                  <a:pt x="17075" y="15125"/>
                </a:cubicBezTo>
                <a:close/>
                <a:moveTo>
                  <a:pt x="18461" y="13265"/>
                </a:moveTo>
                <a:lnTo>
                  <a:pt x="18458" y="13290"/>
                </a:lnTo>
                <a:lnTo>
                  <a:pt x="18456" y="13299"/>
                </a:lnTo>
                <a:lnTo>
                  <a:pt x="18463" y="13314"/>
                </a:lnTo>
                <a:lnTo>
                  <a:pt x="18472" y="13308"/>
                </a:lnTo>
                <a:lnTo>
                  <a:pt x="18467" y="13286"/>
                </a:lnTo>
                <a:cubicBezTo>
                  <a:pt x="18467" y="13286"/>
                  <a:pt x="18461" y="13265"/>
                  <a:pt x="18461" y="13265"/>
                </a:cubicBezTo>
                <a:close/>
                <a:moveTo>
                  <a:pt x="18516" y="10268"/>
                </a:moveTo>
                <a:lnTo>
                  <a:pt x="18511" y="10264"/>
                </a:lnTo>
                <a:lnTo>
                  <a:pt x="18507" y="10271"/>
                </a:lnTo>
                <a:lnTo>
                  <a:pt x="18508" y="10283"/>
                </a:lnTo>
                <a:lnTo>
                  <a:pt x="18514" y="10282"/>
                </a:lnTo>
                <a:cubicBezTo>
                  <a:pt x="18514" y="10282"/>
                  <a:pt x="18516" y="10268"/>
                  <a:pt x="18516" y="10268"/>
                </a:cubicBezTo>
                <a:close/>
                <a:moveTo>
                  <a:pt x="18505" y="10313"/>
                </a:moveTo>
                <a:lnTo>
                  <a:pt x="18501" y="10309"/>
                </a:lnTo>
                <a:lnTo>
                  <a:pt x="18496" y="10319"/>
                </a:lnTo>
                <a:lnTo>
                  <a:pt x="18501" y="10326"/>
                </a:lnTo>
                <a:cubicBezTo>
                  <a:pt x="18501" y="10326"/>
                  <a:pt x="18505" y="10313"/>
                  <a:pt x="18505" y="10313"/>
                </a:cubicBezTo>
                <a:close/>
                <a:moveTo>
                  <a:pt x="18494" y="10268"/>
                </a:moveTo>
                <a:lnTo>
                  <a:pt x="18494" y="10261"/>
                </a:lnTo>
                <a:lnTo>
                  <a:pt x="18491" y="10261"/>
                </a:lnTo>
                <a:lnTo>
                  <a:pt x="18486" y="10271"/>
                </a:lnTo>
                <a:lnTo>
                  <a:pt x="18488" y="10293"/>
                </a:lnTo>
                <a:lnTo>
                  <a:pt x="18493" y="10309"/>
                </a:lnTo>
                <a:lnTo>
                  <a:pt x="18499" y="10309"/>
                </a:lnTo>
                <a:lnTo>
                  <a:pt x="18502" y="10290"/>
                </a:lnTo>
                <a:cubicBezTo>
                  <a:pt x="18502" y="10290"/>
                  <a:pt x="18494" y="10268"/>
                  <a:pt x="18494" y="10268"/>
                </a:cubicBezTo>
                <a:close/>
                <a:moveTo>
                  <a:pt x="18527" y="14937"/>
                </a:moveTo>
                <a:lnTo>
                  <a:pt x="18541" y="14916"/>
                </a:lnTo>
                <a:lnTo>
                  <a:pt x="18552" y="14917"/>
                </a:lnTo>
                <a:lnTo>
                  <a:pt x="18553" y="14900"/>
                </a:lnTo>
                <a:lnTo>
                  <a:pt x="18542" y="14877"/>
                </a:lnTo>
                <a:lnTo>
                  <a:pt x="18541" y="14864"/>
                </a:lnTo>
                <a:lnTo>
                  <a:pt x="18522" y="14851"/>
                </a:lnTo>
                <a:lnTo>
                  <a:pt x="18496" y="14848"/>
                </a:lnTo>
                <a:lnTo>
                  <a:pt x="18485" y="14864"/>
                </a:lnTo>
                <a:lnTo>
                  <a:pt x="18473" y="14855"/>
                </a:lnTo>
                <a:lnTo>
                  <a:pt x="18461" y="14868"/>
                </a:lnTo>
                <a:lnTo>
                  <a:pt x="18459" y="14897"/>
                </a:lnTo>
                <a:lnTo>
                  <a:pt x="18470" y="14921"/>
                </a:lnTo>
                <a:lnTo>
                  <a:pt x="18490" y="14928"/>
                </a:lnTo>
                <a:lnTo>
                  <a:pt x="18496" y="14937"/>
                </a:lnTo>
                <a:lnTo>
                  <a:pt x="18512" y="14934"/>
                </a:lnTo>
                <a:cubicBezTo>
                  <a:pt x="18512" y="14934"/>
                  <a:pt x="18527" y="14937"/>
                  <a:pt x="18527" y="14937"/>
                </a:cubicBezTo>
                <a:close/>
                <a:moveTo>
                  <a:pt x="18518" y="14035"/>
                </a:moveTo>
                <a:lnTo>
                  <a:pt x="18523" y="14035"/>
                </a:lnTo>
                <a:lnTo>
                  <a:pt x="18519" y="14013"/>
                </a:lnTo>
                <a:lnTo>
                  <a:pt x="18512" y="14010"/>
                </a:lnTo>
                <a:cubicBezTo>
                  <a:pt x="18512" y="14011"/>
                  <a:pt x="18518" y="14035"/>
                  <a:pt x="18518" y="14035"/>
                </a:cubicBezTo>
                <a:close/>
                <a:moveTo>
                  <a:pt x="18553" y="14542"/>
                </a:moveTo>
                <a:lnTo>
                  <a:pt x="18553" y="14530"/>
                </a:lnTo>
                <a:lnTo>
                  <a:pt x="18545" y="14529"/>
                </a:lnTo>
                <a:lnTo>
                  <a:pt x="18541" y="14552"/>
                </a:lnTo>
                <a:lnTo>
                  <a:pt x="18549" y="14557"/>
                </a:lnTo>
                <a:cubicBezTo>
                  <a:pt x="18549" y="14557"/>
                  <a:pt x="18553" y="14542"/>
                  <a:pt x="18553" y="14542"/>
                </a:cubicBezTo>
                <a:close/>
                <a:moveTo>
                  <a:pt x="18525" y="13999"/>
                </a:moveTo>
                <a:lnTo>
                  <a:pt x="18530" y="13979"/>
                </a:lnTo>
                <a:lnTo>
                  <a:pt x="18527" y="13957"/>
                </a:lnTo>
                <a:lnTo>
                  <a:pt x="18518" y="13947"/>
                </a:lnTo>
                <a:lnTo>
                  <a:pt x="18512" y="13955"/>
                </a:lnTo>
                <a:lnTo>
                  <a:pt x="18516" y="13982"/>
                </a:lnTo>
                <a:lnTo>
                  <a:pt x="18518" y="14003"/>
                </a:lnTo>
                <a:cubicBezTo>
                  <a:pt x="18518" y="14003"/>
                  <a:pt x="18525" y="13999"/>
                  <a:pt x="18525" y="13999"/>
                </a:cubicBezTo>
                <a:close/>
                <a:moveTo>
                  <a:pt x="18460" y="15404"/>
                </a:moveTo>
                <a:lnTo>
                  <a:pt x="18481" y="15412"/>
                </a:lnTo>
                <a:lnTo>
                  <a:pt x="18488" y="15422"/>
                </a:lnTo>
                <a:lnTo>
                  <a:pt x="18492" y="15412"/>
                </a:lnTo>
                <a:lnTo>
                  <a:pt x="18501" y="15399"/>
                </a:lnTo>
                <a:lnTo>
                  <a:pt x="18512" y="15390"/>
                </a:lnTo>
                <a:lnTo>
                  <a:pt x="18509" y="15377"/>
                </a:lnTo>
                <a:lnTo>
                  <a:pt x="18498" y="15370"/>
                </a:lnTo>
                <a:lnTo>
                  <a:pt x="18487" y="15383"/>
                </a:lnTo>
                <a:lnTo>
                  <a:pt x="18465" y="15386"/>
                </a:lnTo>
                <a:lnTo>
                  <a:pt x="18458" y="15376"/>
                </a:lnTo>
                <a:lnTo>
                  <a:pt x="18447" y="15385"/>
                </a:lnTo>
                <a:lnTo>
                  <a:pt x="18442" y="15409"/>
                </a:lnTo>
                <a:lnTo>
                  <a:pt x="18445" y="15419"/>
                </a:lnTo>
                <a:cubicBezTo>
                  <a:pt x="18445" y="15419"/>
                  <a:pt x="18460" y="15404"/>
                  <a:pt x="18460" y="15404"/>
                </a:cubicBezTo>
                <a:close/>
                <a:moveTo>
                  <a:pt x="18431" y="13202"/>
                </a:moveTo>
                <a:lnTo>
                  <a:pt x="18436" y="13208"/>
                </a:lnTo>
                <a:lnTo>
                  <a:pt x="18439" y="13198"/>
                </a:lnTo>
                <a:lnTo>
                  <a:pt x="18431" y="13189"/>
                </a:lnTo>
                <a:cubicBezTo>
                  <a:pt x="18431" y="13189"/>
                  <a:pt x="18431" y="13202"/>
                  <a:pt x="18431" y="13202"/>
                </a:cubicBezTo>
                <a:close/>
                <a:moveTo>
                  <a:pt x="18431" y="10199"/>
                </a:moveTo>
                <a:lnTo>
                  <a:pt x="18423" y="10202"/>
                </a:lnTo>
                <a:lnTo>
                  <a:pt x="18429" y="10206"/>
                </a:lnTo>
                <a:cubicBezTo>
                  <a:pt x="18429" y="10206"/>
                  <a:pt x="18431" y="10199"/>
                  <a:pt x="18431" y="10199"/>
                </a:cubicBezTo>
                <a:close/>
                <a:moveTo>
                  <a:pt x="18416" y="10224"/>
                </a:moveTo>
                <a:lnTo>
                  <a:pt x="18424" y="10216"/>
                </a:lnTo>
                <a:lnTo>
                  <a:pt x="18415" y="10213"/>
                </a:lnTo>
                <a:cubicBezTo>
                  <a:pt x="18415" y="10213"/>
                  <a:pt x="18416" y="10224"/>
                  <a:pt x="18416" y="10224"/>
                </a:cubicBezTo>
                <a:close/>
                <a:moveTo>
                  <a:pt x="18430" y="13313"/>
                </a:moveTo>
                <a:lnTo>
                  <a:pt x="18425" y="13314"/>
                </a:lnTo>
                <a:lnTo>
                  <a:pt x="18415" y="13310"/>
                </a:lnTo>
                <a:lnTo>
                  <a:pt x="18414" y="13336"/>
                </a:lnTo>
                <a:lnTo>
                  <a:pt x="18420" y="13380"/>
                </a:lnTo>
                <a:lnTo>
                  <a:pt x="18420" y="13397"/>
                </a:lnTo>
                <a:lnTo>
                  <a:pt x="18409" y="13378"/>
                </a:lnTo>
                <a:lnTo>
                  <a:pt x="18405" y="13380"/>
                </a:lnTo>
                <a:lnTo>
                  <a:pt x="18405" y="13409"/>
                </a:lnTo>
                <a:lnTo>
                  <a:pt x="18401" y="13420"/>
                </a:lnTo>
                <a:lnTo>
                  <a:pt x="18393" y="13409"/>
                </a:lnTo>
                <a:lnTo>
                  <a:pt x="18378" y="13399"/>
                </a:lnTo>
                <a:lnTo>
                  <a:pt x="18372" y="13443"/>
                </a:lnTo>
                <a:lnTo>
                  <a:pt x="18377" y="13450"/>
                </a:lnTo>
                <a:lnTo>
                  <a:pt x="18375" y="13468"/>
                </a:lnTo>
                <a:lnTo>
                  <a:pt x="18367" y="13475"/>
                </a:lnTo>
                <a:lnTo>
                  <a:pt x="18360" y="13449"/>
                </a:lnTo>
                <a:lnTo>
                  <a:pt x="18346" y="13459"/>
                </a:lnTo>
                <a:lnTo>
                  <a:pt x="18339" y="13498"/>
                </a:lnTo>
                <a:lnTo>
                  <a:pt x="18324" y="13511"/>
                </a:lnTo>
                <a:lnTo>
                  <a:pt x="18311" y="13517"/>
                </a:lnTo>
                <a:lnTo>
                  <a:pt x="18299" y="13537"/>
                </a:lnTo>
                <a:lnTo>
                  <a:pt x="18313" y="13501"/>
                </a:lnTo>
                <a:lnTo>
                  <a:pt x="18312" y="13463"/>
                </a:lnTo>
                <a:lnTo>
                  <a:pt x="18294" y="13438"/>
                </a:lnTo>
                <a:lnTo>
                  <a:pt x="18283" y="13439"/>
                </a:lnTo>
                <a:lnTo>
                  <a:pt x="18275" y="13459"/>
                </a:lnTo>
                <a:lnTo>
                  <a:pt x="18260" y="13470"/>
                </a:lnTo>
                <a:lnTo>
                  <a:pt x="18253" y="13491"/>
                </a:lnTo>
                <a:lnTo>
                  <a:pt x="18259" y="13510"/>
                </a:lnTo>
                <a:lnTo>
                  <a:pt x="18240" y="13516"/>
                </a:lnTo>
                <a:lnTo>
                  <a:pt x="18228" y="13510"/>
                </a:lnTo>
                <a:lnTo>
                  <a:pt x="18218" y="13526"/>
                </a:lnTo>
                <a:lnTo>
                  <a:pt x="18205" y="13532"/>
                </a:lnTo>
                <a:lnTo>
                  <a:pt x="18193" y="13556"/>
                </a:lnTo>
                <a:lnTo>
                  <a:pt x="18197" y="13573"/>
                </a:lnTo>
                <a:lnTo>
                  <a:pt x="18193" y="13606"/>
                </a:lnTo>
                <a:lnTo>
                  <a:pt x="18184" y="13638"/>
                </a:lnTo>
                <a:lnTo>
                  <a:pt x="18198" y="13663"/>
                </a:lnTo>
                <a:lnTo>
                  <a:pt x="18204" y="13648"/>
                </a:lnTo>
                <a:lnTo>
                  <a:pt x="18214" y="13600"/>
                </a:lnTo>
                <a:lnTo>
                  <a:pt x="18221" y="13589"/>
                </a:lnTo>
                <a:lnTo>
                  <a:pt x="18229" y="13561"/>
                </a:lnTo>
                <a:lnTo>
                  <a:pt x="18236" y="13555"/>
                </a:lnTo>
                <a:lnTo>
                  <a:pt x="18245" y="13569"/>
                </a:lnTo>
                <a:lnTo>
                  <a:pt x="18242" y="13593"/>
                </a:lnTo>
                <a:lnTo>
                  <a:pt x="18246" y="13599"/>
                </a:lnTo>
                <a:lnTo>
                  <a:pt x="18252" y="13594"/>
                </a:lnTo>
                <a:lnTo>
                  <a:pt x="18259" y="13601"/>
                </a:lnTo>
                <a:lnTo>
                  <a:pt x="18260" y="13580"/>
                </a:lnTo>
                <a:lnTo>
                  <a:pt x="18265" y="13573"/>
                </a:lnTo>
                <a:lnTo>
                  <a:pt x="18272" y="13577"/>
                </a:lnTo>
                <a:lnTo>
                  <a:pt x="18268" y="13591"/>
                </a:lnTo>
                <a:lnTo>
                  <a:pt x="18275" y="13589"/>
                </a:lnTo>
                <a:lnTo>
                  <a:pt x="18286" y="13603"/>
                </a:lnTo>
                <a:lnTo>
                  <a:pt x="18292" y="13604"/>
                </a:lnTo>
                <a:lnTo>
                  <a:pt x="18285" y="13587"/>
                </a:lnTo>
                <a:lnTo>
                  <a:pt x="18289" y="13577"/>
                </a:lnTo>
                <a:lnTo>
                  <a:pt x="18286" y="13567"/>
                </a:lnTo>
                <a:lnTo>
                  <a:pt x="18291" y="13557"/>
                </a:lnTo>
                <a:lnTo>
                  <a:pt x="18298" y="13557"/>
                </a:lnTo>
                <a:lnTo>
                  <a:pt x="18310" y="13576"/>
                </a:lnTo>
                <a:lnTo>
                  <a:pt x="18322" y="13580"/>
                </a:lnTo>
                <a:lnTo>
                  <a:pt x="18335" y="13598"/>
                </a:lnTo>
                <a:lnTo>
                  <a:pt x="18337" y="13617"/>
                </a:lnTo>
                <a:lnTo>
                  <a:pt x="18348" y="13635"/>
                </a:lnTo>
                <a:lnTo>
                  <a:pt x="18336" y="13627"/>
                </a:lnTo>
                <a:lnTo>
                  <a:pt x="18331" y="13632"/>
                </a:lnTo>
                <a:lnTo>
                  <a:pt x="18332" y="13644"/>
                </a:lnTo>
                <a:lnTo>
                  <a:pt x="18326" y="13657"/>
                </a:lnTo>
                <a:lnTo>
                  <a:pt x="18332" y="13669"/>
                </a:lnTo>
                <a:lnTo>
                  <a:pt x="18333" y="13687"/>
                </a:lnTo>
                <a:lnTo>
                  <a:pt x="18330" y="13701"/>
                </a:lnTo>
                <a:lnTo>
                  <a:pt x="18340" y="13723"/>
                </a:lnTo>
                <a:lnTo>
                  <a:pt x="18342" y="13742"/>
                </a:lnTo>
                <a:lnTo>
                  <a:pt x="18355" y="13766"/>
                </a:lnTo>
                <a:lnTo>
                  <a:pt x="18370" y="13766"/>
                </a:lnTo>
                <a:lnTo>
                  <a:pt x="18382" y="13784"/>
                </a:lnTo>
                <a:lnTo>
                  <a:pt x="18396" y="13794"/>
                </a:lnTo>
                <a:lnTo>
                  <a:pt x="18406" y="13783"/>
                </a:lnTo>
                <a:lnTo>
                  <a:pt x="18408" y="13771"/>
                </a:lnTo>
                <a:lnTo>
                  <a:pt x="18415" y="13763"/>
                </a:lnTo>
                <a:lnTo>
                  <a:pt x="18419" y="13772"/>
                </a:lnTo>
                <a:lnTo>
                  <a:pt x="18415" y="13785"/>
                </a:lnTo>
                <a:lnTo>
                  <a:pt x="18419" y="13806"/>
                </a:lnTo>
                <a:lnTo>
                  <a:pt x="18423" y="13815"/>
                </a:lnTo>
                <a:lnTo>
                  <a:pt x="18433" y="13803"/>
                </a:lnTo>
                <a:lnTo>
                  <a:pt x="18451" y="13763"/>
                </a:lnTo>
                <a:lnTo>
                  <a:pt x="18452" y="13740"/>
                </a:lnTo>
                <a:lnTo>
                  <a:pt x="18446" y="13726"/>
                </a:lnTo>
                <a:lnTo>
                  <a:pt x="18438" y="13696"/>
                </a:lnTo>
                <a:lnTo>
                  <a:pt x="18427" y="13681"/>
                </a:lnTo>
                <a:lnTo>
                  <a:pt x="18429" y="13662"/>
                </a:lnTo>
                <a:lnTo>
                  <a:pt x="18446" y="13614"/>
                </a:lnTo>
                <a:lnTo>
                  <a:pt x="18455" y="13605"/>
                </a:lnTo>
                <a:lnTo>
                  <a:pt x="18465" y="13628"/>
                </a:lnTo>
                <a:lnTo>
                  <a:pt x="18468" y="13650"/>
                </a:lnTo>
                <a:lnTo>
                  <a:pt x="18474" y="13667"/>
                </a:lnTo>
                <a:lnTo>
                  <a:pt x="18473" y="13688"/>
                </a:lnTo>
                <a:lnTo>
                  <a:pt x="18480" y="13722"/>
                </a:lnTo>
                <a:lnTo>
                  <a:pt x="18484" y="13738"/>
                </a:lnTo>
                <a:lnTo>
                  <a:pt x="18485" y="13722"/>
                </a:lnTo>
                <a:lnTo>
                  <a:pt x="18486" y="13697"/>
                </a:lnTo>
                <a:lnTo>
                  <a:pt x="18481" y="13664"/>
                </a:lnTo>
                <a:lnTo>
                  <a:pt x="18484" y="13650"/>
                </a:lnTo>
                <a:lnTo>
                  <a:pt x="18491" y="13648"/>
                </a:lnTo>
                <a:lnTo>
                  <a:pt x="18496" y="13663"/>
                </a:lnTo>
                <a:lnTo>
                  <a:pt x="18496" y="13649"/>
                </a:lnTo>
                <a:lnTo>
                  <a:pt x="18501" y="13650"/>
                </a:lnTo>
                <a:lnTo>
                  <a:pt x="18508" y="13619"/>
                </a:lnTo>
                <a:lnTo>
                  <a:pt x="18506" y="13583"/>
                </a:lnTo>
                <a:lnTo>
                  <a:pt x="18498" y="13561"/>
                </a:lnTo>
                <a:lnTo>
                  <a:pt x="18491" y="13542"/>
                </a:lnTo>
                <a:lnTo>
                  <a:pt x="18491" y="13517"/>
                </a:lnTo>
                <a:lnTo>
                  <a:pt x="18489" y="13491"/>
                </a:lnTo>
                <a:lnTo>
                  <a:pt x="18484" y="13504"/>
                </a:lnTo>
                <a:lnTo>
                  <a:pt x="18483" y="13477"/>
                </a:lnTo>
                <a:lnTo>
                  <a:pt x="18484" y="13463"/>
                </a:lnTo>
                <a:lnTo>
                  <a:pt x="18479" y="13462"/>
                </a:lnTo>
                <a:lnTo>
                  <a:pt x="18471" y="13446"/>
                </a:lnTo>
                <a:lnTo>
                  <a:pt x="18473" y="13434"/>
                </a:lnTo>
                <a:lnTo>
                  <a:pt x="18482" y="13436"/>
                </a:lnTo>
                <a:lnTo>
                  <a:pt x="18482" y="13407"/>
                </a:lnTo>
                <a:lnTo>
                  <a:pt x="18473" y="13383"/>
                </a:lnTo>
                <a:lnTo>
                  <a:pt x="18473" y="13366"/>
                </a:lnTo>
                <a:lnTo>
                  <a:pt x="18464" y="13379"/>
                </a:lnTo>
                <a:lnTo>
                  <a:pt x="18451" y="13357"/>
                </a:lnTo>
                <a:lnTo>
                  <a:pt x="18433" y="13331"/>
                </a:lnTo>
                <a:cubicBezTo>
                  <a:pt x="18433" y="13331"/>
                  <a:pt x="18430" y="13313"/>
                  <a:pt x="18430" y="13313"/>
                </a:cubicBezTo>
                <a:close/>
                <a:moveTo>
                  <a:pt x="18450" y="13328"/>
                </a:moveTo>
                <a:lnTo>
                  <a:pt x="18455" y="13339"/>
                </a:lnTo>
                <a:lnTo>
                  <a:pt x="18458" y="13325"/>
                </a:lnTo>
                <a:lnTo>
                  <a:pt x="18451" y="13316"/>
                </a:lnTo>
                <a:cubicBezTo>
                  <a:pt x="18451" y="13316"/>
                  <a:pt x="18450" y="13328"/>
                  <a:pt x="18450" y="13328"/>
                </a:cubicBezTo>
                <a:close/>
                <a:moveTo>
                  <a:pt x="18434" y="13168"/>
                </a:moveTo>
                <a:lnTo>
                  <a:pt x="18437" y="13177"/>
                </a:lnTo>
                <a:lnTo>
                  <a:pt x="18443" y="13174"/>
                </a:lnTo>
                <a:lnTo>
                  <a:pt x="18439" y="13167"/>
                </a:lnTo>
                <a:cubicBezTo>
                  <a:pt x="18439" y="13167"/>
                  <a:pt x="18434" y="13168"/>
                  <a:pt x="18434" y="13168"/>
                </a:cubicBezTo>
                <a:close/>
                <a:moveTo>
                  <a:pt x="18434" y="10169"/>
                </a:moveTo>
                <a:lnTo>
                  <a:pt x="18435" y="10173"/>
                </a:lnTo>
                <a:lnTo>
                  <a:pt x="18442" y="10182"/>
                </a:lnTo>
                <a:lnTo>
                  <a:pt x="18446" y="10178"/>
                </a:lnTo>
                <a:lnTo>
                  <a:pt x="18438" y="10169"/>
                </a:lnTo>
                <a:cubicBezTo>
                  <a:pt x="18438" y="10169"/>
                  <a:pt x="18434" y="10169"/>
                  <a:pt x="18434" y="10169"/>
                </a:cubicBezTo>
                <a:close/>
                <a:moveTo>
                  <a:pt x="18432" y="13224"/>
                </a:moveTo>
                <a:lnTo>
                  <a:pt x="18425" y="13229"/>
                </a:lnTo>
                <a:lnTo>
                  <a:pt x="18423" y="13254"/>
                </a:lnTo>
                <a:lnTo>
                  <a:pt x="18430" y="13282"/>
                </a:lnTo>
                <a:lnTo>
                  <a:pt x="18428" y="13296"/>
                </a:lnTo>
                <a:lnTo>
                  <a:pt x="18431" y="13307"/>
                </a:lnTo>
                <a:lnTo>
                  <a:pt x="18436" y="13308"/>
                </a:lnTo>
                <a:lnTo>
                  <a:pt x="18440" y="13283"/>
                </a:lnTo>
                <a:lnTo>
                  <a:pt x="18431" y="13264"/>
                </a:lnTo>
                <a:lnTo>
                  <a:pt x="18430" y="13242"/>
                </a:lnTo>
                <a:lnTo>
                  <a:pt x="18435" y="13237"/>
                </a:lnTo>
                <a:cubicBezTo>
                  <a:pt x="18435" y="13237"/>
                  <a:pt x="18432" y="13224"/>
                  <a:pt x="18432" y="13224"/>
                </a:cubicBezTo>
                <a:close/>
                <a:moveTo>
                  <a:pt x="18433" y="10194"/>
                </a:moveTo>
                <a:lnTo>
                  <a:pt x="18436" y="10189"/>
                </a:lnTo>
                <a:lnTo>
                  <a:pt x="18431" y="10188"/>
                </a:lnTo>
                <a:cubicBezTo>
                  <a:pt x="18431" y="10188"/>
                  <a:pt x="18433" y="10194"/>
                  <a:pt x="18433" y="10194"/>
                </a:cubicBezTo>
                <a:close/>
                <a:moveTo>
                  <a:pt x="18308" y="13305"/>
                </a:moveTo>
                <a:lnTo>
                  <a:pt x="18315" y="13320"/>
                </a:lnTo>
                <a:lnTo>
                  <a:pt x="18314" y="13331"/>
                </a:lnTo>
                <a:lnTo>
                  <a:pt x="18330" y="13329"/>
                </a:lnTo>
                <a:lnTo>
                  <a:pt x="18351" y="13314"/>
                </a:lnTo>
                <a:lnTo>
                  <a:pt x="18356" y="13299"/>
                </a:lnTo>
                <a:lnTo>
                  <a:pt x="18355" y="13274"/>
                </a:lnTo>
                <a:lnTo>
                  <a:pt x="18347" y="13263"/>
                </a:lnTo>
                <a:lnTo>
                  <a:pt x="18339" y="13263"/>
                </a:lnTo>
                <a:lnTo>
                  <a:pt x="18316" y="13287"/>
                </a:lnTo>
                <a:cubicBezTo>
                  <a:pt x="18316" y="13287"/>
                  <a:pt x="18308" y="13305"/>
                  <a:pt x="18308" y="13305"/>
                </a:cubicBezTo>
                <a:close/>
                <a:moveTo>
                  <a:pt x="18282" y="13384"/>
                </a:moveTo>
                <a:lnTo>
                  <a:pt x="18290" y="13394"/>
                </a:lnTo>
                <a:lnTo>
                  <a:pt x="18301" y="13387"/>
                </a:lnTo>
                <a:lnTo>
                  <a:pt x="18302" y="13374"/>
                </a:lnTo>
                <a:lnTo>
                  <a:pt x="18298" y="13368"/>
                </a:lnTo>
                <a:lnTo>
                  <a:pt x="18285" y="13371"/>
                </a:lnTo>
                <a:cubicBezTo>
                  <a:pt x="18285" y="13371"/>
                  <a:pt x="18282" y="13384"/>
                  <a:pt x="18282" y="13384"/>
                </a:cubicBezTo>
                <a:close/>
                <a:moveTo>
                  <a:pt x="18331" y="13098"/>
                </a:moveTo>
                <a:lnTo>
                  <a:pt x="18341" y="13109"/>
                </a:lnTo>
                <a:lnTo>
                  <a:pt x="18351" y="13107"/>
                </a:lnTo>
                <a:lnTo>
                  <a:pt x="18354" y="13085"/>
                </a:lnTo>
                <a:lnTo>
                  <a:pt x="18338" y="13089"/>
                </a:lnTo>
                <a:cubicBezTo>
                  <a:pt x="18338" y="13089"/>
                  <a:pt x="18331" y="13098"/>
                  <a:pt x="18331" y="13098"/>
                </a:cubicBezTo>
                <a:close/>
                <a:moveTo>
                  <a:pt x="18315" y="13217"/>
                </a:moveTo>
                <a:lnTo>
                  <a:pt x="18313" y="13196"/>
                </a:lnTo>
                <a:lnTo>
                  <a:pt x="18318" y="13182"/>
                </a:lnTo>
                <a:lnTo>
                  <a:pt x="18318" y="13139"/>
                </a:lnTo>
                <a:lnTo>
                  <a:pt x="18310" y="13144"/>
                </a:lnTo>
                <a:lnTo>
                  <a:pt x="18306" y="13185"/>
                </a:lnTo>
                <a:lnTo>
                  <a:pt x="18293" y="13219"/>
                </a:lnTo>
                <a:lnTo>
                  <a:pt x="18292" y="13245"/>
                </a:lnTo>
                <a:lnTo>
                  <a:pt x="18286" y="13278"/>
                </a:lnTo>
                <a:lnTo>
                  <a:pt x="18276" y="13300"/>
                </a:lnTo>
                <a:lnTo>
                  <a:pt x="18275" y="13323"/>
                </a:lnTo>
                <a:lnTo>
                  <a:pt x="18278" y="13342"/>
                </a:lnTo>
                <a:lnTo>
                  <a:pt x="18288" y="13322"/>
                </a:lnTo>
                <a:lnTo>
                  <a:pt x="18293" y="13274"/>
                </a:lnTo>
                <a:lnTo>
                  <a:pt x="18312" y="13239"/>
                </a:lnTo>
                <a:cubicBezTo>
                  <a:pt x="18312" y="13239"/>
                  <a:pt x="18315" y="13217"/>
                  <a:pt x="18315" y="13217"/>
                </a:cubicBezTo>
                <a:close/>
                <a:moveTo>
                  <a:pt x="18383" y="13193"/>
                </a:moveTo>
                <a:lnTo>
                  <a:pt x="18381" y="13158"/>
                </a:lnTo>
                <a:lnTo>
                  <a:pt x="18373" y="13130"/>
                </a:lnTo>
                <a:lnTo>
                  <a:pt x="18371" y="13121"/>
                </a:lnTo>
                <a:lnTo>
                  <a:pt x="18357" y="13128"/>
                </a:lnTo>
                <a:lnTo>
                  <a:pt x="18345" y="13119"/>
                </a:lnTo>
                <a:lnTo>
                  <a:pt x="18336" y="13120"/>
                </a:lnTo>
                <a:lnTo>
                  <a:pt x="18341" y="13142"/>
                </a:lnTo>
                <a:lnTo>
                  <a:pt x="18341" y="13164"/>
                </a:lnTo>
                <a:lnTo>
                  <a:pt x="18349" y="13178"/>
                </a:lnTo>
                <a:lnTo>
                  <a:pt x="18356" y="13167"/>
                </a:lnTo>
                <a:lnTo>
                  <a:pt x="18364" y="13179"/>
                </a:lnTo>
                <a:lnTo>
                  <a:pt x="18363" y="13209"/>
                </a:lnTo>
                <a:lnTo>
                  <a:pt x="18369" y="13229"/>
                </a:lnTo>
                <a:lnTo>
                  <a:pt x="18371" y="13262"/>
                </a:lnTo>
                <a:lnTo>
                  <a:pt x="18382" y="13275"/>
                </a:lnTo>
                <a:lnTo>
                  <a:pt x="18384" y="13244"/>
                </a:lnTo>
                <a:lnTo>
                  <a:pt x="18391" y="13260"/>
                </a:lnTo>
                <a:lnTo>
                  <a:pt x="18403" y="13255"/>
                </a:lnTo>
                <a:lnTo>
                  <a:pt x="18404" y="13237"/>
                </a:lnTo>
                <a:lnTo>
                  <a:pt x="18392" y="13203"/>
                </a:lnTo>
                <a:cubicBezTo>
                  <a:pt x="18392" y="13203"/>
                  <a:pt x="18383" y="13193"/>
                  <a:pt x="18383" y="13193"/>
                </a:cubicBezTo>
                <a:close/>
                <a:moveTo>
                  <a:pt x="18399" y="13286"/>
                </a:moveTo>
                <a:lnTo>
                  <a:pt x="18408" y="13304"/>
                </a:lnTo>
                <a:lnTo>
                  <a:pt x="18408" y="13287"/>
                </a:lnTo>
                <a:lnTo>
                  <a:pt x="18401" y="13266"/>
                </a:lnTo>
                <a:cubicBezTo>
                  <a:pt x="18401" y="13266"/>
                  <a:pt x="18399" y="13286"/>
                  <a:pt x="18399" y="13286"/>
                </a:cubicBezTo>
                <a:close/>
                <a:moveTo>
                  <a:pt x="18361" y="13369"/>
                </a:moveTo>
                <a:lnTo>
                  <a:pt x="18363" y="13383"/>
                </a:lnTo>
                <a:lnTo>
                  <a:pt x="18373" y="13393"/>
                </a:lnTo>
                <a:lnTo>
                  <a:pt x="18375" y="13373"/>
                </a:lnTo>
                <a:lnTo>
                  <a:pt x="18363" y="13357"/>
                </a:lnTo>
                <a:cubicBezTo>
                  <a:pt x="18363" y="13357"/>
                  <a:pt x="18361" y="13369"/>
                  <a:pt x="18361" y="13369"/>
                </a:cubicBezTo>
                <a:close/>
                <a:moveTo>
                  <a:pt x="18337" y="13213"/>
                </a:moveTo>
                <a:lnTo>
                  <a:pt x="18337" y="13191"/>
                </a:lnTo>
                <a:lnTo>
                  <a:pt x="18332" y="13201"/>
                </a:lnTo>
                <a:cubicBezTo>
                  <a:pt x="18332" y="13201"/>
                  <a:pt x="18337" y="13213"/>
                  <a:pt x="18337" y="13213"/>
                </a:cubicBezTo>
                <a:close/>
                <a:moveTo>
                  <a:pt x="18186" y="13723"/>
                </a:moveTo>
                <a:lnTo>
                  <a:pt x="18193" y="13727"/>
                </a:lnTo>
                <a:lnTo>
                  <a:pt x="18210" y="13701"/>
                </a:lnTo>
                <a:lnTo>
                  <a:pt x="18212" y="13693"/>
                </a:lnTo>
                <a:lnTo>
                  <a:pt x="18204" y="13688"/>
                </a:lnTo>
                <a:lnTo>
                  <a:pt x="18196" y="13679"/>
                </a:lnTo>
                <a:lnTo>
                  <a:pt x="18189" y="13690"/>
                </a:lnTo>
                <a:lnTo>
                  <a:pt x="18177" y="13691"/>
                </a:lnTo>
                <a:lnTo>
                  <a:pt x="18178" y="13702"/>
                </a:lnTo>
                <a:cubicBezTo>
                  <a:pt x="18178" y="13702"/>
                  <a:pt x="18186" y="13723"/>
                  <a:pt x="18186" y="13723"/>
                </a:cubicBezTo>
                <a:close/>
                <a:moveTo>
                  <a:pt x="18427" y="15457"/>
                </a:moveTo>
                <a:lnTo>
                  <a:pt x="18423" y="15450"/>
                </a:lnTo>
                <a:lnTo>
                  <a:pt x="18419" y="15459"/>
                </a:lnTo>
                <a:lnTo>
                  <a:pt x="18421" y="15464"/>
                </a:lnTo>
                <a:cubicBezTo>
                  <a:pt x="18421" y="15464"/>
                  <a:pt x="18427" y="15457"/>
                  <a:pt x="18427" y="15457"/>
                </a:cubicBezTo>
                <a:close/>
                <a:moveTo>
                  <a:pt x="18409" y="14709"/>
                </a:moveTo>
                <a:lnTo>
                  <a:pt x="18419" y="14711"/>
                </a:lnTo>
                <a:lnTo>
                  <a:pt x="18419" y="14692"/>
                </a:lnTo>
                <a:lnTo>
                  <a:pt x="18410" y="14687"/>
                </a:lnTo>
                <a:lnTo>
                  <a:pt x="18402" y="14697"/>
                </a:lnTo>
                <a:lnTo>
                  <a:pt x="18393" y="14690"/>
                </a:lnTo>
                <a:lnTo>
                  <a:pt x="18380" y="14684"/>
                </a:lnTo>
                <a:lnTo>
                  <a:pt x="18371" y="14690"/>
                </a:lnTo>
                <a:lnTo>
                  <a:pt x="18365" y="14687"/>
                </a:lnTo>
                <a:lnTo>
                  <a:pt x="18356" y="14701"/>
                </a:lnTo>
                <a:lnTo>
                  <a:pt x="18355" y="14713"/>
                </a:lnTo>
                <a:lnTo>
                  <a:pt x="18360" y="14725"/>
                </a:lnTo>
                <a:lnTo>
                  <a:pt x="18373" y="14730"/>
                </a:lnTo>
                <a:lnTo>
                  <a:pt x="18387" y="14715"/>
                </a:lnTo>
                <a:lnTo>
                  <a:pt x="18397" y="14719"/>
                </a:lnTo>
                <a:cubicBezTo>
                  <a:pt x="18397" y="14719"/>
                  <a:pt x="18409" y="14709"/>
                  <a:pt x="18409" y="14709"/>
                </a:cubicBezTo>
                <a:close/>
                <a:moveTo>
                  <a:pt x="18283" y="13201"/>
                </a:moveTo>
                <a:lnTo>
                  <a:pt x="18283" y="13182"/>
                </a:lnTo>
                <a:lnTo>
                  <a:pt x="18273" y="13169"/>
                </a:lnTo>
                <a:lnTo>
                  <a:pt x="18267" y="13176"/>
                </a:lnTo>
                <a:lnTo>
                  <a:pt x="18258" y="13169"/>
                </a:lnTo>
                <a:lnTo>
                  <a:pt x="18247" y="13181"/>
                </a:lnTo>
                <a:lnTo>
                  <a:pt x="18247" y="13202"/>
                </a:lnTo>
                <a:lnTo>
                  <a:pt x="18239" y="13223"/>
                </a:lnTo>
                <a:lnTo>
                  <a:pt x="18242" y="13253"/>
                </a:lnTo>
                <a:lnTo>
                  <a:pt x="18234" y="13279"/>
                </a:lnTo>
                <a:lnTo>
                  <a:pt x="18213" y="13288"/>
                </a:lnTo>
                <a:lnTo>
                  <a:pt x="18207" y="13302"/>
                </a:lnTo>
                <a:lnTo>
                  <a:pt x="18211" y="13337"/>
                </a:lnTo>
                <a:lnTo>
                  <a:pt x="18220" y="13340"/>
                </a:lnTo>
                <a:lnTo>
                  <a:pt x="18236" y="13356"/>
                </a:lnTo>
                <a:lnTo>
                  <a:pt x="18250" y="13358"/>
                </a:lnTo>
                <a:lnTo>
                  <a:pt x="18250" y="13384"/>
                </a:lnTo>
                <a:lnTo>
                  <a:pt x="18260" y="13393"/>
                </a:lnTo>
                <a:lnTo>
                  <a:pt x="18272" y="13381"/>
                </a:lnTo>
                <a:lnTo>
                  <a:pt x="18273" y="13360"/>
                </a:lnTo>
                <a:lnTo>
                  <a:pt x="18264" y="13331"/>
                </a:lnTo>
                <a:lnTo>
                  <a:pt x="18262" y="13287"/>
                </a:lnTo>
                <a:lnTo>
                  <a:pt x="18270" y="13223"/>
                </a:lnTo>
                <a:cubicBezTo>
                  <a:pt x="18270" y="13223"/>
                  <a:pt x="18283" y="13201"/>
                  <a:pt x="18283" y="13201"/>
                </a:cubicBezTo>
                <a:close/>
                <a:moveTo>
                  <a:pt x="18447" y="14087"/>
                </a:moveTo>
                <a:lnTo>
                  <a:pt x="18443" y="14063"/>
                </a:lnTo>
                <a:lnTo>
                  <a:pt x="18429" y="14037"/>
                </a:lnTo>
                <a:lnTo>
                  <a:pt x="18427" y="14051"/>
                </a:lnTo>
                <a:lnTo>
                  <a:pt x="18429" y="14080"/>
                </a:lnTo>
                <a:lnTo>
                  <a:pt x="18441" y="14098"/>
                </a:lnTo>
                <a:cubicBezTo>
                  <a:pt x="18441" y="14098"/>
                  <a:pt x="18447" y="14087"/>
                  <a:pt x="18447" y="14087"/>
                </a:cubicBezTo>
                <a:close/>
                <a:moveTo>
                  <a:pt x="18429" y="14714"/>
                </a:moveTo>
                <a:lnTo>
                  <a:pt x="18443" y="14721"/>
                </a:lnTo>
                <a:lnTo>
                  <a:pt x="18473" y="14709"/>
                </a:lnTo>
                <a:lnTo>
                  <a:pt x="18489" y="14703"/>
                </a:lnTo>
                <a:lnTo>
                  <a:pt x="18475" y="14699"/>
                </a:lnTo>
                <a:lnTo>
                  <a:pt x="18450" y="14693"/>
                </a:lnTo>
                <a:lnTo>
                  <a:pt x="18440" y="14700"/>
                </a:lnTo>
                <a:lnTo>
                  <a:pt x="18430" y="14694"/>
                </a:lnTo>
                <a:lnTo>
                  <a:pt x="18423" y="14699"/>
                </a:lnTo>
                <a:lnTo>
                  <a:pt x="18428" y="14705"/>
                </a:lnTo>
                <a:cubicBezTo>
                  <a:pt x="18428" y="14705"/>
                  <a:pt x="18429" y="14714"/>
                  <a:pt x="18429" y="14714"/>
                </a:cubicBezTo>
                <a:close/>
                <a:moveTo>
                  <a:pt x="18227" y="13216"/>
                </a:moveTo>
                <a:lnTo>
                  <a:pt x="18228" y="13201"/>
                </a:lnTo>
                <a:lnTo>
                  <a:pt x="18223" y="13196"/>
                </a:lnTo>
                <a:lnTo>
                  <a:pt x="18212" y="13202"/>
                </a:lnTo>
                <a:lnTo>
                  <a:pt x="18208" y="13225"/>
                </a:lnTo>
                <a:lnTo>
                  <a:pt x="18216" y="13236"/>
                </a:lnTo>
                <a:cubicBezTo>
                  <a:pt x="18216" y="13236"/>
                  <a:pt x="18227" y="13216"/>
                  <a:pt x="18227" y="13216"/>
                </a:cubicBezTo>
                <a:close/>
                <a:moveTo>
                  <a:pt x="18239" y="12898"/>
                </a:moveTo>
                <a:lnTo>
                  <a:pt x="18234" y="12900"/>
                </a:lnTo>
                <a:lnTo>
                  <a:pt x="18233" y="12913"/>
                </a:lnTo>
                <a:lnTo>
                  <a:pt x="18251" y="12945"/>
                </a:lnTo>
                <a:lnTo>
                  <a:pt x="18254" y="12934"/>
                </a:lnTo>
                <a:lnTo>
                  <a:pt x="18252" y="12921"/>
                </a:lnTo>
                <a:cubicBezTo>
                  <a:pt x="18252" y="12921"/>
                  <a:pt x="18239" y="12898"/>
                  <a:pt x="18239" y="12898"/>
                </a:cubicBezTo>
                <a:close/>
                <a:moveTo>
                  <a:pt x="18455" y="14731"/>
                </a:moveTo>
                <a:lnTo>
                  <a:pt x="18458" y="14750"/>
                </a:lnTo>
                <a:lnTo>
                  <a:pt x="18464" y="14777"/>
                </a:lnTo>
                <a:lnTo>
                  <a:pt x="18469" y="14781"/>
                </a:lnTo>
                <a:lnTo>
                  <a:pt x="18469" y="14770"/>
                </a:lnTo>
                <a:lnTo>
                  <a:pt x="18460" y="14745"/>
                </a:lnTo>
                <a:lnTo>
                  <a:pt x="18460" y="14727"/>
                </a:lnTo>
                <a:cubicBezTo>
                  <a:pt x="18460" y="14727"/>
                  <a:pt x="18455" y="14731"/>
                  <a:pt x="18455" y="14731"/>
                </a:cubicBezTo>
                <a:close/>
                <a:moveTo>
                  <a:pt x="18157" y="12840"/>
                </a:moveTo>
                <a:lnTo>
                  <a:pt x="18150" y="12856"/>
                </a:lnTo>
                <a:lnTo>
                  <a:pt x="18152" y="12873"/>
                </a:lnTo>
                <a:lnTo>
                  <a:pt x="18168" y="12891"/>
                </a:lnTo>
                <a:lnTo>
                  <a:pt x="18171" y="12878"/>
                </a:lnTo>
                <a:lnTo>
                  <a:pt x="18177" y="12867"/>
                </a:lnTo>
                <a:lnTo>
                  <a:pt x="18170" y="12848"/>
                </a:lnTo>
                <a:cubicBezTo>
                  <a:pt x="18170" y="12848"/>
                  <a:pt x="18157" y="12840"/>
                  <a:pt x="18157" y="12840"/>
                </a:cubicBezTo>
                <a:close/>
                <a:moveTo>
                  <a:pt x="18094" y="12134"/>
                </a:moveTo>
                <a:lnTo>
                  <a:pt x="18096" y="12110"/>
                </a:lnTo>
                <a:lnTo>
                  <a:pt x="18086" y="12122"/>
                </a:lnTo>
                <a:cubicBezTo>
                  <a:pt x="18086" y="12122"/>
                  <a:pt x="18094" y="12134"/>
                  <a:pt x="18094" y="12134"/>
                </a:cubicBezTo>
                <a:close/>
                <a:moveTo>
                  <a:pt x="18600" y="14837"/>
                </a:moveTo>
                <a:lnTo>
                  <a:pt x="18602" y="14827"/>
                </a:lnTo>
                <a:lnTo>
                  <a:pt x="18591" y="14828"/>
                </a:lnTo>
                <a:lnTo>
                  <a:pt x="18593" y="14838"/>
                </a:lnTo>
                <a:cubicBezTo>
                  <a:pt x="18593" y="14838"/>
                  <a:pt x="18600" y="14837"/>
                  <a:pt x="18600" y="14837"/>
                </a:cubicBezTo>
                <a:close/>
                <a:moveTo>
                  <a:pt x="18588" y="14864"/>
                </a:moveTo>
                <a:lnTo>
                  <a:pt x="18588" y="14850"/>
                </a:lnTo>
                <a:lnTo>
                  <a:pt x="18580" y="14862"/>
                </a:lnTo>
                <a:cubicBezTo>
                  <a:pt x="18580" y="14862"/>
                  <a:pt x="18588" y="14864"/>
                  <a:pt x="18588" y="14864"/>
                </a:cubicBezTo>
                <a:close/>
                <a:moveTo>
                  <a:pt x="18614" y="14933"/>
                </a:moveTo>
                <a:lnTo>
                  <a:pt x="18622" y="14909"/>
                </a:lnTo>
                <a:lnTo>
                  <a:pt x="18615" y="14903"/>
                </a:lnTo>
                <a:lnTo>
                  <a:pt x="18609" y="14911"/>
                </a:lnTo>
                <a:lnTo>
                  <a:pt x="18593" y="14920"/>
                </a:lnTo>
                <a:lnTo>
                  <a:pt x="18602" y="14933"/>
                </a:lnTo>
                <a:lnTo>
                  <a:pt x="18612" y="14923"/>
                </a:lnTo>
                <a:cubicBezTo>
                  <a:pt x="18612" y="14923"/>
                  <a:pt x="18614" y="14933"/>
                  <a:pt x="18614" y="14933"/>
                </a:cubicBezTo>
                <a:close/>
                <a:moveTo>
                  <a:pt x="18592" y="15462"/>
                </a:moveTo>
                <a:lnTo>
                  <a:pt x="18607" y="15453"/>
                </a:lnTo>
                <a:lnTo>
                  <a:pt x="18607" y="15441"/>
                </a:lnTo>
                <a:lnTo>
                  <a:pt x="18596" y="15445"/>
                </a:lnTo>
                <a:lnTo>
                  <a:pt x="18576" y="15442"/>
                </a:lnTo>
                <a:lnTo>
                  <a:pt x="18578" y="15452"/>
                </a:lnTo>
                <a:cubicBezTo>
                  <a:pt x="18578" y="15452"/>
                  <a:pt x="18592" y="15462"/>
                  <a:pt x="18592" y="15462"/>
                </a:cubicBezTo>
                <a:close/>
                <a:moveTo>
                  <a:pt x="18545" y="15356"/>
                </a:moveTo>
                <a:lnTo>
                  <a:pt x="18540" y="15364"/>
                </a:lnTo>
                <a:lnTo>
                  <a:pt x="18541" y="15378"/>
                </a:lnTo>
                <a:lnTo>
                  <a:pt x="18553" y="15363"/>
                </a:lnTo>
                <a:cubicBezTo>
                  <a:pt x="18553" y="15363"/>
                  <a:pt x="18545" y="15356"/>
                  <a:pt x="18545" y="15356"/>
                </a:cubicBezTo>
                <a:close/>
                <a:moveTo>
                  <a:pt x="18567" y="15447"/>
                </a:moveTo>
                <a:lnTo>
                  <a:pt x="18558" y="15452"/>
                </a:lnTo>
                <a:lnTo>
                  <a:pt x="18566" y="15459"/>
                </a:lnTo>
                <a:cubicBezTo>
                  <a:pt x="18566" y="15459"/>
                  <a:pt x="18567" y="15447"/>
                  <a:pt x="18567" y="15447"/>
                </a:cubicBezTo>
                <a:close/>
                <a:moveTo>
                  <a:pt x="18581" y="14696"/>
                </a:moveTo>
                <a:lnTo>
                  <a:pt x="18590" y="14693"/>
                </a:lnTo>
                <a:lnTo>
                  <a:pt x="18609" y="14693"/>
                </a:lnTo>
                <a:lnTo>
                  <a:pt x="18613" y="14680"/>
                </a:lnTo>
                <a:lnTo>
                  <a:pt x="18597" y="14652"/>
                </a:lnTo>
                <a:lnTo>
                  <a:pt x="18580" y="14651"/>
                </a:lnTo>
                <a:lnTo>
                  <a:pt x="18562" y="14675"/>
                </a:lnTo>
                <a:lnTo>
                  <a:pt x="18569" y="14688"/>
                </a:lnTo>
                <a:cubicBezTo>
                  <a:pt x="18569" y="14688"/>
                  <a:pt x="18581" y="14696"/>
                  <a:pt x="18581" y="14696"/>
                </a:cubicBezTo>
                <a:close/>
                <a:moveTo>
                  <a:pt x="18553" y="14575"/>
                </a:moveTo>
                <a:lnTo>
                  <a:pt x="18549" y="14570"/>
                </a:lnTo>
                <a:lnTo>
                  <a:pt x="18544" y="14585"/>
                </a:lnTo>
                <a:lnTo>
                  <a:pt x="18558" y="14592"/>
                </a:lnTo>
                <a:cubicBezTo>
                  <a:pt x="18558" y="14592"/>
                  <a:pt x="18553" y="14575"/>
                  <a:pt x="18553" y="14575"/>
                </a:cubicBezTo>
                <a:close/>
                <a:moveTo>
                  <a:pt x="18724" y="15434"/>
                </a:moveTo>
                <a:lnTo>
                  <a:pt x="18711" y="15447"/>
                </a:lnTo>
                <a:lnTo>
                  <a:pt x="18719" y="15447"/>
                </a:lnTo>
                <a:cubicBezTo>
                  <a:pt x="18719" y="15447"/>
                  <a:pt x="18724" y="15434"/>
                  <a:pt x="18724" y="15434"/>
                </a:cubicBezTo>
                <a:close/>
                <a:moveTo>
                  <a:pt x="19834" y="15015"/>
                </a:moveTo>
                <a:lnTo>
                  <a:pt x="19819" y="15024"/>
                </a:lnTo>
                <a:lnTo>
                  <a:pt x="19823" y="15041"/>
                </a:lnTo>
                <a:lnTo>
                  <a:pt x="19832" y="15028"/>
                </a:lnTo>
                <a:cubicBezTo>
                  <a:pt x="19832" y="15028"/>
                  <a:pt x="19834" y="15015"/>
                  <a:pt x="19834" y="15015"/>
                </a:cubicBezTo>
                <a:close/>
                <a:moveTo>
                  <a:pt x="19915" y="14705"/>
                </a:moveTo>
                <a:lnTo>
                  <a:pt x="19905" y="14709"/>
                </a:lnTo>
                <a:lnTo>
                  <a:pt x="19897" y="14699"/>
                </a:lnTo>
                <a:lnTo>
                  <a:pt x="19885" y="14705"/>
                </a:lnTo>
                <a:lnTo>
                  <a:pt x="19875" y="14704"/>
                </a:lnTo>
                <a:lnTo>
                  <a:pt x="19870" y="14709"/>
                </a:lnTo>
                <a:cubicBezTo>
                  <a:pt x="19870" y="14708"/>
                  <a:pt x="19875" y="14726"/>
                  <a:pt x="19875" y="14726"/>
                </a:cubicBezTo>
                <a:lnTo>
                  <a:pt x="19885" y="14728"/>
                </a:lnTo>
                <a:lnTo>
                  <a:pt x="19891" y="14737"/>
                </a:lnTo>
                <a:lnTo>
                  <a:pt x="19908" y="14735"/>
                </a:lnTo>
                <a:lnTo>
                  <a:pt x="19923" y="14715"/>
                </a:lnTo>
                <a:cubicBezTo>
                  <a:pt x="19923" y="14715"/>
                  <a:pt x="19915" y="14705"/>
                  <a:pt x="19915" y="14705"/>
                </a:cubicBezTo>
                <a:close/>
                <a:moveTo>
                  <a:pt x="19895" y="15106"/>
                </a:moveTo>
                <a:lnTo>
                  <a:pt x="19900" y="15120"/>
                </a:lnTo>
                <a:lnTo>
                  <a:pt x="19909" y="15117"/>
                </a:lnTo>
                <a:lnTo>
                  <a:pt x="19909" y="15097"/>
                </a:lnTo>
                <a:lnTo>
                  <a:pt x="19900" y="15087"/>
                </a:lnTo>
                <a:cubicBezTo>
                  <a:pt x="19900" y="15087"/>
                  <a:pt x="19895" y="15106"/>
                  <a:pt x="19895" y="15106"/>
                </a:cubicBezTo>
                <a:close/>
                <a:moveTo>
                  <a:pt x="18693" y="15272"/>
                </a:moveTo>
                <a:lnTo>
                  <a:pt x="18702" y="15273"/>
                </a:lnTo>
                <a:lnTo>
                  <a:pt x="18700" y="15263"/>
                </a:lnTo>
                <a:cubicBezTo>
                  <a:pt x="18700" y="15263"/>
                  <a:pt x="18693" y="15272"/>
                  <a:pt x="18693" y="15272"/>
                </a:cubicBezTo>
                <a:close/>
                <a:moveTo>
                  <a:pt x="18740" y="15219"/>
                </a:moveTo>
                <a:lnTo>
                  <a:pt x="18733" y="15214"/>
                </a:lnTo>
                <a:lnTo>
                  <a:pt x="18731" y="15229"/>
                </a:lnTo>
                <a:cubicBezTo>
                  <a:pt x="18731" y="15229"/>
                  <a:pt x="18740" y="15219"/>
                  <a:pt x="18740" y="15219"/>
                </a:cubicBezTo>
                <a:close/>
                <a:moveTo>
                  <a:pt x="18711" y="15425"/>
                </a:moveTo>
                <a:lnTo>
                  <a:pt x="18721" y="15421"/>
                </a:lnTo>
                <a:lnTo>
                  <a:pt x="18719" y="15403"/>
                </a:lnTo>
                <a:lnTo>
                  <a:pt x="18710" y="15394"/>
                </a:lnTo>
                <a:lnTo>
                  <a:pt x="18702" y="15401"/>
                </a:lnTo>
                <a:lnTo>
                  <a:pt x="18703" y="15413"/>
                </a:lnTo>
                <a:cubicBezTo>
                  <a:pt x="18703" y="15413"/>
                  <a:pt x="18711" y="15425"/>
                  <a:pt x="18711" y="15425"/>
                </a:cubicBezTo>
                <a:close/>
                <a:moveTo>
                  <a:pt x="18542" y="15447"/>
                </a:moveTo>
                <a:lnTo>
                  <a:pt x="18536" y="15437"/>
                </a:lnTo>
                <a:lnTo>
                  <a:pt x="18527" y="15444"/>
                </a:lnTo>
                <a:lnTo>
                  <a:pt x="18534" y="15454"/>
                </a:lnTo>
                <a:cubicBezTo>
                  <a:pt x="18534" y="15454"/>
                  <a:pt x="18542" y="15447"/>
                  <a:pt x="18542" y="15447"/>
                </a:cubicBezTo>
                <a:close/>
                <a:moveTo>
                  <a:pt x="17855" y="13636"/>
                </a:moveTo>
                <a:lnTo>
                  <a:pt x="17870" y="13629"/>
                </a:lnTo>
                <a:lnTo>
                  <a:pt x="17870" y="13612"/>
                </a:lnTo>
                <a:lnTo>
                  <a:pt x="17864" y="13609"/>
                </a:lnTo>
                <a:lnTo>
                  <a:pt x="17852" y="13628"/>
                </a:lnTo>
                <a:cubicBezTo>
                  <a:pt x="17852" y="13628"/>
                  <a:pt x="17855" y="13636"/>
                  <a:pt x="17855" y="13636"/>
                </a:cubicBezTo>
                <a:close/>
                <a:moveTo>
                  <a:pt x="18400" y="10245"/>
                </a:moveTo>
                <a:lnTo>
                  <a:pt x="18405" y="10270"/>
                </a:lnTo>
                <a:lnTo>
                  <a:pt x="18414" y="10272"/>
                </a:lnTo>
                <a:lnTo>
                  <a:pt x="18422" y="10261"/>
                </a:lnTo>
                <a:lnTo>
                  <a:pt x="18417" y="10245"/>
                </a:lnTo>
                <a:lnTo>
                  <a:pt x="18409" y="10238"/>
                </a:lnTo>
                <a:lnTo>
                  <a:pt x="18408" y="10225"/>
                </a:lnTo>
                <a:lnTo>
                  <a:pt x="18401" y="10231"/>
                </a:lnTo>
                <a:cubicBezTo>
                  <a:pt x="18401" y="10231"/>
                  <a:pt x="18400" y="10245"/>
                  <a:pt x="18400" y="10245"/>
                </a:cubicBezTo>
                <a:close/>
                <a:moveTo>
                  <a:pt x="17860" y="13493"/>
                </a:moveTo>
                <a:lnTo>
                  <a:pt x="17861" y="13483"/>
                </a:lnTo>
                <a:lnTo>
                  <a:pt x="17854" y="13494"/>
                </a:lnTo>
                <a:cubicBezTo>
                  <a:pt x="17854" y="13494"/>
                  <a:pt x="17860" y="13493"/>
                  <a:pt x="17860" y="13493"/>
                </a:cubicBezTo>
                <a:close/>
                <a:moveTo>
                  <a:pt x="17838" y="13625"/>
                </a:moveTo>
                <a:lnTo>
                  <a:pt x="17846" y="13616"/>
                </a:lnTo>
                <a:lnTo>
                  <a:pt x="17847" y="13608"/>
                </a:lnTo>
                <a:lnTo>
                  <a:pt x="17829" y="13625"/>
                </a:lnTo>
                <a:cubicBezTo>
                  <a:pt x="17829" y="13625"/>
                  <a:pt x="17838" y="13625"/>
                  <a:pt x="17838" y="13625"/>
                </a:cubicBezTo>
                <a:close/>
                <a:moveTo>
                  <a:pt x="17837" y="13521"/>
                </a:moveTo>
                <a:lnTo>
                  <a:pt x="17836" y="13536"/>
                </a:lnTo>
                <a:lnTo>
                  <a:pt x="17844" y="13557"/>
                </a:lnTo>
                <a:lnTo>
                  <a:pt x="17851" y="13557"/>
                </a:lnTo>
                <a:lnTo>
                  <a:pt x="17851" y="13529"/>
                </a:lnTo>
                <a:lnTo>
                  <a:pt x="17853" y="13519"/>
                </a:lnTo>
                <a:lnTo>
                  <a:pt x="17849" y="13513"/>
                </a:lnTo>
                <a:cubicBezTo>
                  <a:pt x="17849" y="13513"/>
                  <a:pt x="17837" y="13521"/>
                  <a:pt x="17837" y="13521"/>
                </a:cubicBezTo>
                <a:close/>
                <a:moveTo>
                  <a:pt x="19958" y="15163"/>
                </a:moveTo>
                <a:lnTo>
                  <a:pt x="19961" y="15152"/>
                </a:lnTo>
                <a:lnTo>
                  <a:pt x="19958" y="15131"/>
                </a:lnTo>
                <a:lnTo>
                  <a:pt x="19947" y="15117"/>
                </a:lnTo>
                <a:lnTo>
                  <a:pt x="19939" y="15132"/>
                </a:lnTo>
                <a:lnTo>
                  <a:pt x="19946" y="15150"/>
                </a:lnTo>
                <a:cubicBezTo>
                  <a:pt x="19946" y="15150"/>
                  <a:pt x="19958" y="15163"/>
                  <a:pt x="19958" y="15163"/>
                </a:cubicBezTo>
                <a:close/>
                <a:moveTo>
                  <a:pt x="17871" y="13501"/>
                </a:moveTo>
                <a:lnTo>
                  <a:pt x="17868" y="13487"/>
                </a:lnTo>
                <a:lnTo>
                  <a:pt x="17863" y="13495"/>
                </a:lnTo>
                <a:cubicBezTo>
                  <a:pt x="17863" y="13495"/>
                  <a:pt x="17871" y="13501"/>
                  <a:pt x="17871" y="13501"/>
                </a:cubicBezTo>
                <a:close/>
                <a:moveTo>
                  <a:pt x="18083" y="12200"/>
                </a:moveTo>
                <a:lnTo>
                  <a:pt x="18093" y="12190"/>
                </a:lnTo>
                <a:lnTo>
                  <a:pt x="18077" y="12190"/>
                </a:lnTo>
                <a:cubicBezTo>
                  <a:pt x="18077" y="12190"/>
                  <a:pt x="18083" y="12200"/>
                  <a:pt x="18083" y="12200"/>
                </a:cubicBezTo>
                <a:close/>
                <a:moveTo>
                  <a:pt x="18064" y="12160"/>
                </a:moveTo>
                <a:lnTo>
                  <a:pt x="18077" y="12156"/>
                </a:lnTo>
                <a:lnTo>
                  <a:pt x="18068" y="12141"/>
                </a:lnTo>
                <a:cubicBezTo>
                  <a:pt x="18068" y="12141"/>
                  <a:pt x="18064" y="12160"/>
                  <a:pt x="18064" y="12160"/>
                </a:cubicBezTo>
                <a:close/>
                <a:moveTo>
                  <a:pt x="18241" y="15512"/>
                </a:moveTo>
                <a:lnTo>
                  <a:pt x="18249" y="15498"/>
                </a:lnTo>
                <a:lnTo>
                  <a:pt x="18260" y="15489"/>
                </a:lnTo>
                <a:lnTo>
                  <a:pt x="18246" y="15494"/>
                </a:lnTo>
                <a:cubicBezTo>
                  <a:pt x="18246" y="15494"/>
                  <a:pt x="18241" y="15512"/>
                  <a:pt x="18241" y="15512"/>
                </a:cubicBezTo>
                <a:close/>
                <a:moveTo>
                  <a:pt x="18262" y="15756"/>
                </a:moveTo>
                <a:lnTo>
                  <a:pt x="18267" y="15738"/>
                </a:lnTo>
                <a:lnTo>
                  <a:pt x="18263" y="15725"/>
                </a:lnTo>
                <a:lnTo>
                  <a:pt x="18250" y="15735"/>
                </a:lnTo>
                <a:lnTo>
                  <a:pt x="18253" y="15739"/>
                </a:lnTo>
                <a:lnTo>
                  <a:pt x="18232" y="15756"/>
                </a:lnTo>
                <a:lnTo>
                  <a:pt x="18222" y="15771"/>
                </a:lnTo>
                <a:lnTo>
                  <a:pt x="18231" y="15777"/>
                </a:lnTo>
                <a:cubicBezTo>
                  <a:pt x="18231" y="15777"/>
                  <a:pt x="18262" y="15756"/>
                  <a:pt x="18262" y="15756"/>
                </a:cubicBezTo>
                <a:close/>
                <a:moveTo>
                  <a:pt x="18262" y="15685"/>
                </a:moveTo>
                <a:lnTo>
                  <a:pt x="18254" y="15704"/>
                </a:lnTo>
                <a:lnTo>
                  <a:pt x="18262" y="15709"/>
                </a:lnTo>
                <a:lnTo>
                  <a:pt x="18267" y="15686"/>
                </a:lnTo>
                <a:cubicBezTo>
                  <a:pt x="18267" y="15686"/>
                  <a:pt x="18262" y="15685"/>
                  <a:pt x="18262" y="15685"/>
                </a:cubicBezTo>
                <a:close/>
                <a:moveTo>
                  <a:pt x="18267" y="15455"/>
                </a:moveTo>
                <a:lnTo>
                  <a:pt x="18258" y="15468"/>
                </a:lnTo>
                <a:lnTo>
                  <a:pt x="18265" y="15475"/>
                </a:lnTo>
                <a:lnTo>
                  <a:pt x="18269" y="15465"/>
                </a:lnTo>
                <a:cubicBezTo>
                  <a:pt x="18269" y="15465"/>
                  <a:pt x="18267" y="15455"/>
                  <a:pt x="18267" y="15455"/>
                </a:cubicBezTo>
                <a:close/>
                <a:moveTo>
                  <a:pt x="18271" y="15093"/>
                </a:moveTo>
                <a:lnTo>
                  <a:pt x="18260" y="15089"/>
                </a:lnTo>
                <a:lnTo>
                  <a:pt x="18257" y="15071"/>
                </a:lnTo>
                <a:lnTo>
                  <a:pt x="18261" y="15063"/>
                </a:lnTo>
                <a:lnTo>
                  <a:pt x="18269" y="15052"/>
                </a:lnTo>
                <a:lnTo>
                  <a:pt x="18272" y="15042"/>
                </a:lnTo>
                <a:lnTo>
                  <a:pt x="18275" y="15051"/>
                </a:lnTo>
                <a:lnTo>
                  <a:pt x="18275" y="15041"/>
                </a:lnTo>
                <a:lnTo>
                  <a:pt x="18271" y="15025"/>
                </a:lnTo>
                <a:lnTo>
                  <a:pt x="18271" y="15011"/>
                </a:lnTo>
                <a:lnTo>
                  <a:pt x="18262" y="15008"/>
                </a:lnTo>
                <a:lnTo>
                  <a:pt x="18256" y="15017"/>
                </a:lnTo>
                <a:lnTo>
                  <a:pt x="18255" y="15053"/>
                </a:lnTo>
                <a:lnTo>
                  <a:pt x="18249" y="15088"/>
                </a:lnTo>
                <a:lnTo>
                  <a:pt x="18237" y="15121"/>
                </a:lnTo>
                <a:lnTo>
                  <a:pt x="18236" y="15138"/>
                </a:lnTo>
                <a:lnTo>
                  <a:pt x="18245" y="15146"/>
                </a:lnTo>
                <a:lnTo>
                  <a:pt x="18253" y="15139"/>
                </a:lnTo>
                <a:lnTo>
                  <a:pt x="18261" y="15117"/>
                </a:lnTo>
                <a:lnTo>
                  <a:pt x="18269" y="15112"/>
                </a:lnTo>
                <a:lnTo>
                  <a:pt x="18273" y="15103"/>
                </a:lnTo>
                <a:cubicBezTo>
                  <a:pt x="18273" y="15103"/>
                  <a:pt x="18271" y="15093"/>
                  <a:pt x="18271" y="15093"/>
                </a:cubicBezTo>
                <a:close/>
                <a:moveTo>
                  <a:pt x="17913" y="14002"/>
                </a:moveTo>
                <a:lnTo>
                  <a:pt x="17912" y="13995"/>
                </a:lnTo>
                <a:lnTo>
                  <a:pt x="17898" y="13986"/>
                </a:lnTo>
                <a:lnTo>
                  <a:pt x="17898" y="13991"/>
                </a:lnTo>
                <a:lnTo>
                  <a:pt x="17902" y="14002"/>
                </a:lnTo>
                <a:cubicBezTo>
                  <a:pt x="17902" y="14002"/>
                  <a:pt x="17913" y="14002"/>
                  <a:pt x="17913" y="14002"/>
                </a:cubicBezTo>
                <a:close/>
                <a:moveTo>
                  <a:pt x="17895" y="14005"/>
                </a:moveTo>
                <a:lnTo>
                  <a:pt x="17902" y="14010"/>
                </a:lnTo>
                <a:lnTo>
                  <a:pt x="17898" y="13999"/>
                </a:lnTo>
                <a:cubicBezTo>
                  <a:pt x="17898" y="13999"/>
                  <a:pt x="17895" y="14005"/>
                  <a:pt x="17895" y="14005"/>
                </a:cubicBezTo>
                <a:close/>
                <a:moveTo>
                  <a:pt x="17996" y="15638"/>
                </a:moveTo>
                <a:lnTo>
                  <a:pt x="18011" y="15634"/>
                </a:lnTo>
                <a:lnTo>
                  <a:pt x="18022" y="15656"/>
                </a:lnTo>
                <a:lnTo>
                  <a:pt x="18033" y="15660"/>
                </a:lnTo>
                <a:lnTo>
                  <a:pt x="18044" y="15687"/>
                </a:lnTo>
                <a:lnTo>
                  <a:pt x="18059" y="15698"/>
                </a:lnTo>
                <a:lnTo>
                  <a:pt x="18078" y="15695"/>
                </a:lnTo>
                <a:lnTo>
                  <a:pt x="18095" y="15680"/>
                </a:lnTo>
                <a:lnTo>
                  <a:pt x="18095" y="15666"/>
                </a:lnTo>
                <a:lnTo>
                  <a:pt x="18084" y="15648"/>
                </a:lnTo>
                <a:lnTo>
                  <a:pt x="18073" y="15619"/>
                </a:lnTo>
                <a:lnTo>
                  <a:pt x="18059" y="15619"/>
                </a:lnTo>
                <a:lnTo>
                  <a:pt x="18055" y="15599"/>
                </a:lnTo>
                <a:lnTo>
                  <a:pt x="18039" y="15586"/>
                </a:lnTo>
                <a:lnTo>
                  <a:pt x="18027" y="15597"/>
                </a:lnTo>
                <a:lnTo>
                  <a:pt x="18015" y="15597"/>
                </a:lnTo>
                <a:lnTo>
                  <a:pt x="17997" y="15573"/>
                </a:lnTo>
                <a:lnTo>
                  <a:pt x="17968" y="15599"/>
                </a:lnTo>
                <a:lnTo>
                  <a:pt x="17967" y="15615"/>
                </a:lnTo>
                <a:lnTo>
                  <a:pt x="17977" y="15631"/>
                </a:lnTo>
                <a:cubicBezTo>
                  <a:pt x="17977" y="15631"/>
                  <a:pt x="17996" y="15638"/>
                  <a:pt x="17996" y="15638"/>
                </a:cubicBezTo>
                <a:close/>
                <a:moveTo>
                  <a:pt x="17906" y="14049"/>
                </a:moveTo>
                <a:lnTo>
                  <a:pt x="17892" y="14055"/>
                </a:lnTo>
                <a:lnTo>
                  <a:pt x="17902" y="14060"/>
                </a:lnTo>
                <a:cubicBezTo>
                  <a:pt x="17902" y="14060"/>
                  <a:pt x="17906" y="14049"/>
                  <a:pt x="17906" y="14049"/>
                </a:cubicBezTo>
                <a:close/>
                <a:moveTo>
                  <a:pt x="17893" y="14097"/>
                </a:moveTo>
                <a:lnTo>
                  <a:pt x="17898" y="14099"/>
                </a:lnTo>
                <a:lnTo>
                  <a:pt x="17898" y="14079"/>
                </a:lnTo>
                <a:lnTo>
                  <a:pt x="17891" y="14072"/>
                </a:lnTo>
                <a:cubicBezTo>
                  <a:pt x="17891" y="14072"/>
                  <a:pt x="17893" y="14097"/>
                  <a:pt x="17893" y="14097"/>
                </a:cubicBezTo>
                <a:close/>
                <a:moveTo>
                  <a:pt x="19061" y="14596"/>
                </a:moveTo>
                <a:lnTo>
                  <a:pt x="19069" y="14610"/>
                </a:lnTo>
                <a:lnTo>
                  <a:pt x="19078" y="14607"/>
                </a:lnTo>
                <a:lnTo>
                  <a:pt x="19069" y="14592"/>
                </a:lnTo>
                <a:cubicBezTo>
                  <a:pt x="19069" y="14592"/>
                  <a:pt x="19061" y="14596"/>
                  <a:pt x="19061" y="14596"/>
                </a:cubicBezTo>
                <a:close/>
                <a:moveTo>
                  <a:pt x="16174" y="13203"/>
                </a:moveTo>
                <a:lnTo>
                  <a:pt x="16173" y="13228"/>
                </a:lnTo>
                <a:cubicBezTo>
                  <a:pt x="16173" y="13228"/>
                  <a:pt x="16173" y="13246"/>
                  <a:pt x="16173" y="13248"/>
                </a:cubicBezTo>
                <a:lnTo>
                  <a:pt x="16186" y="13247"/>
                </a:lnTo>
                <a:lnTo>
                  <a:pt x="16192" y="13218"/>
                </a:lnTo>
                <a:lnTo>
                  <a:pt x="16188" y="13191"/>
                </a:lnTo>
                <a:cubicBezTo>
                  <a:pt x="16188" y="13191"/>
                  <a:pt x="16174" y="13203"/>
                  <a:pt x="16174" y="13203"/>
                </a:cubicBezTo>
                <a:close/>
                <a:moveTo>
                  <a:pt x="16188" y="13071"/>
                </a:moveTo>
                <a:lnTo>
                  <a:pt x="16192" y="13046"/>
                </a:lnTo>
                <a:lnTo>
                  <a:pt x="16200" y="13035"/>
                </a:lnTo>
                <a:lnTo>
                  <a:pt x="16200" y="13024"/>
                </a:lnTo>
                <a:lnTo>
                  <a:pt x="16182" y="13035"/>
                </a:lnTo>
                <a:lnTo>
                  <a:pt x="16182" y="13068"/>
                </a:lnTo>
                <a:lnTo>
                  <a:pt x="16177" y="13083"/>
                </a:lnTo>
                <a:lnTo>
                  <a:pt x="16185" y="13109"/>
                </a:lnTo>
                <a:lnTo>
                  <a:pt x="16181" y="13128"/>
                </a:lnTo>
                <a:lnTo>
                  <a:pt x="16185" y="13143"/>
                </a:lnTo>
                <a:lnTo>
                  <a:pt x="16194" y="13107"/>
                </a:lnTo>
                <a:lnTo>
                  <a:pt x="16193" y="13086"/>
                </a:lnTo>
                <a:cubicBezTo>
                  <a:pt x="16193" y="13086"/>
                  <a:pt x="16188" y="13071"/>
                  <a:pt x="16188" y="13071"/>
                </a:cubicBezTo>
                <a:close/>
                <a:moveTo>
                  <a:pt x="21261" y="16352"/>
                </a:moveTo>
                <a:lnTo>
                  <a:pt x="21264" y="16342"/>
                </a:lnTo>
                <a:lnTo>
                  <a:pt x="21248" y="16351"/>
                </a:lnTo>
                <a:cubicBezTo>
                  <a:pt x="21248" y="16351"/>
                  <a:pt x="21242" y="16362"/>
                  <a:pt x="21242" y="16363"/>
                </a:cubicBezTo>
                <a:lnTo>
                  <a:pt x="21251" y="16368"/>
                </a:lnTo>
                <a:cubicBezTo>
                  <a:pt x="21251" y="16368"/>
                  <a:pt x="21261" y="16352"/>
                  <a:pt x="21261" y="16352"/>
                </a:cubicBezTo>
                <a:close/>
                <a:moveTo>
                  <a:pt x="16148" y="13119"/>
                </a:moveTo>
                <a:lnTo>
                  <a:pt x="16163" y="13126"/>
                </a:lnTo>
                <a:lnTo>
                  <a:pt x="16158" y="13110"/>
                </a:lnTo>
                <a:cubicBezTo>
                  <a:pt x="16158" y="13110"/>
                  <a:pt x="16148" y="13119"/>
                  <a:pt x="16148" y="13119"/>
                </a:cubicBezTo>
                <a:close/>
                <a:moveTo>
                  <a:pt x="16268" y="13499"/>
                </a:moveTo>
                <a:lnTo>
                  <a:pt x="16264" y="13491"/>
                </a:lnTo>
                <a:lnTo>
                  <a:pt x="16258" y="13510"/>
                </a:lnTo>
                <a:lnTo>
                  <a:pt x="16264" y="13526"/>
                </a:lnTo>
                <a:lnTo>
                  <a:pt x="16269" y="13516"/>
                </a:lnTo>
                <a:cubicBezTo>
                  <a:pt x="16269" y="13516"/>
                  <a:pt x="16268" y="13499"/>
                  <a:pt x="16268" y="13499"/>
                </a:cubicBezTo>
                <a:close/>
                <a:moveTo>
                  <a:pt x="16273" y="13588"/>
                </a:moveTo>
                <a:lnTo>
                  <a:pt x="16266" y="13602"/>
                </a:lnTo>
                <a:lnTo>
                  <a:pt x="16271" y="13610"/>
                </a:lnTo>
                <a:lnTo>
                  <a:pt x="16281" y="13588"/>
                </a:lnTo>
                <a:cubicBezTo>
                  <a:pt x="16281" y="13588"/>
                  <a:pt x="16273" y="13588"/>
                  <a:pt x="16273" y="13588"/>
                </a:cubicBezTo>
                <a:close/>
                <a:moveTo>
                  <a:pt x="16289" y="13627"/>
                </a:moveTo>
                <a:lnTo>
                  <a:pt x="16282" y="13615"/>
                </a:lnTo>
                <a:lnTo>
                  <a:pt x="16272" y="13631"/>
                </a:lnTo>
                <a:lnTo>
                  <a:pt x="16273" y="13653"/>
                </a:lnTo>
                <a:cubicBezTo>
                  <a:pt x="16273" y="13653"/>
                  <a:pt x="16279" y="13658"/>
                  <a:pt x="16280" y="13660"/>
                </a:cubicBezTo>
                <a:cubicBezTo>
                  <a:pt x="16280" y="13662"/>
                  <a:pt x="16285" y="13683"/>
                  <a:pt x="16285" y="13683"/>
                </a:cubicBezTo>
                <a:lnTo>
                  <a:pt x="16293" y="13667"/>
                </a:lnTo>
                <a:lnTo>
                  <a:pt x="16289" y="13648"/>
                </a:lnTo>
                <a:cubicBezTo>
                  <a:pt x="16289" y="13648"/>
                  <a:pt x="16289" y="13627"/>
                  <a:pt x="16289" y="13627"/>
                </a:cubicBezTo>
                <a:close/>
                <a:moveTo>
                  <a:pt x="16192" y="13010"/>
                </a:moveTo>
                <a:lnTo>
                  <a:pt x="16207" y="12991"/>
                </a:lnTo>
                <a:lnTo>
                  <a:pt x="16207" y="12959"/>
                </a:lnTo>
                <a:lnTo>
                  <a:pt x="16198" y="12949"/>
                </a:lnTo>
                <a:lnTo>
                  <a:pt x="16208" y="12924"/>
                </a:lnTo>
                <a:lnTo>
                  <a:pt x="16209" y="12900"/>
                </a:lnTo>
                <a:lnTo>
                  <a:pt x="16204" y="12892"/>
                </a:lnTo>
                <a:lnTo>
                  <a:pt x="16209" y="12873"/>
                </a:lnTo>
                <a:lnTo>
                  <a:pt x="16206" y="12860"/>
                </a:lnTo>
                <a:lnTo>
                  <a:pt x="16192" y="12885"/>
                </a:lnTo>
                <a:lnTo>
                  <a:pt x="16195" y="12923"/>
                </a:lnTo>
                <a:lnTo>
                  <a:pt x="16191" y="12936"/>
                </a:lnTo>
                <a:lnTo>
                  <a:pt x="16193" y="12952"/>
                </a:lnTo>
                <a:lnTo>
                  <a:pt x="16186" y="13001"/>
                </a:lnTo>
                <a:cubicBezTo>
                  <a:pt x="16186" y="13001"/>
                  <a:pt x="16192" y="13010"/>
                  <a:pt x="16192" y="13010"/>
                </a:cubicBezTo>
                <a:close/>
                <a:moveTo>
                  <a:pt x="16244" y="13535"/>
                </a:moveTo>
                <a:lnTo>
                  <a:pt x="16247" y="13550"/>
                </a:lnTo>
                <a:lnTo>
                  <a:pt x="16256" y="13560"/>
                </a:lnTo>
                <a:lnTo>
                  <a:pt x="16263" y="13553"/>
                </a:lnTo>
                <a:lnTo>
                  <a:pt x="16256" y="13531"/>
                </a:lnTo>
                <a:cubicBezTo>
                  <a:pt x="16256" y="13531"/>
                  <a:pt x="16244" y="13535"/>
                  <a:pt x="16244" y="13535"/>
                </a:cubicBezTo>
                <a:close/>
                <a:moveTo>
                  <a:pt x="16208" y="13400"/>
                </a:moveTo>
                <a:lnTo>
                  <a:pt x="16212" y="13386"/>
                </a:lnTo>
                <a:lnTo>
                  <a:pt x="16199" y="13393"/>
                </a:lnTo>
                <a:cubicBezTo>
                  <a:pt x="16199" y="13393"/>
                  <a:pt x="16208" y="13400"/>
                  <a:pt x="16208" y="13400"/>
                </a:cubicBezTo>
                <a:close/>
                <a:moveTo>
                  <a:pt x="16228" y="13476"/>
                </a:moveTo>
                <a:cubicBezTo>
                  <a:pt x="16228" y="13477"/>
                  <a:pt x="16232" y="13493"/>
                  <a:pt x="16232" y="13493"/>
                </a:cubicBezTo>
                <a:lnTo>
                  <a:pt x="16243" y="13511"/>
                </a:lnTo>
                <a:lnTo>
                  <a:pt x="16237" y="13481"/>
                </a:lnTo>
                <a:cubicBezTo>
                  <a:pt x="16237" y="13481"/>
                  <a:pt x="16228" y="13476"/>
                  <a:pt x="16228" y="13476"/>
                </a:cubicBezTo>
                <a:close/>
                <a:moveTo>
                  <a:pt x="21249" y="16498"/>
                </a:moveTo>
                <a:lnTo>
                  <a:pt x="21256" y="16508"/>
                </a:lnTo>
                <a:lnTo>
                  <a:pt x="21264" y="16509"/>
                </a:lnTo>
                <a:lnTo>
                  <a:pt x="21268" y="16502"/>
                </a:lnTo>
                <a:lnTo>
                  <a:pt x="21276" y="16502"/>
                </a:lnTo>
                <a:lnTo>
                  <a:pt x="21277" y="16486"/>
                </a:lnTo>
                <a:lnTo>
                  <a:pt x="21270" y="16481"/>
                </a:lnTo>
                <a:lnTo>
                  <a:pt x="21267" y="16465"/>
                </a:lnTo>
                <a:lnTo>
                  <a:pt x="21250" y="16486"/>
                </a:lnTo>
                <a:cubicBezTo>
                  <a:pt x="21250" y="16486"/>
                  <a:pt x="21249" y="16498"/>
                  <a:pt x="21249" y="16498"/>
                </a:cubicBezTo>
                <a:close/>
                <a:moveTo>
                  <a:pt x="21201" y="16442"/>
                </a:moveTo>
                <a:lnTo>
                  <a:pt x="21203" y="16455"/>
                </a:lnTo>
                <a:lnTo>
                  <a:pt x="21211" y="16456"/>
                </a:lnTo>
                <a:lnTo>
                  <a:pt x="21217" y="16468"/>
                </a:lnTo>
                <a:lnTo>
                  <a:pt x="21213" y="16482"/>
                </a:lnTo>
                <a:lnTo>
                  <a:pt x="21210" y="16515"/>
                </a:lnTo>
                <a:lnTo>
                  <a:pt x="21212" y="16532"/>
                </a:lnTo>
                <a:lnTo>
                  <a:pt x="21230" y="16517"/>
                </a:lnTo>
                <a:lnTo>
                  <a:pt x="21241" y="16511"/>
                </a:lnTo>
                <a:lnTo>
                  <a:pt x="21234" y="16496"/>
                </a:lnTo>
                <a:lnTo>
                  <a:pt x="21224" y="16466"/>
                </a:lnTo>
                <a:lnTo>
                  <a:pt x="21224" y="16446"/>
                </a:lnTo>
                <a:lnTo>
                  <a:pt x="21214" y="16431"/>
                </a:lnTo>
                <a:lnTo>
                  <a:pt x="21202" y="16431"/>
                </a:lnTo>
                <a:cubicBezTo>
                  <a:pt x="21202" y="16431"/>
                  <a:pt x="21201" y="16442"/>
                  <a:pt x="21201" y="16442"/>
                </a:cubicBezTo>
                <a:close/>
                <a:moveTo>
                  <a:pt x="15468" y="13616"/>
                </a:moveTo>
                <a:lnTo>
                  <a:pt x="15463" y="13603"/>
                </a:lnTo>
                <a:lnTo>
                  <a:pt x="15466" y="13585"/>
                </a:lnTo>
                <a:lnTo>
                  <a:pt x="15456" y="13571"/>
                </a:lnTo>
                <a:lnTo>
                  <a:pt x="15445" y="13520"/>
                </a:lnTo>
                <a:lnTo>
                  <a:pt x="15436" y="13485"/>
                </a:lnTo>
                <a:lnTo>
                  <a:pt x="15424" y="13487"/>
                </a:lnTo>
                <a:lnTo>
                  <a:pt x="15424" y="13483"/>
                </a:lnTo>
                <a:lnTo>
                  <a:pt x="15414" y="13481"/>
                </a:lnTo>
                <a:lnTo>
                  <a:pt x="15427" y="13469"/>
                </a:lnTo>
                <a:lnTo>
                  <a:pt x="15425" y="13459"/>
                </a:lnTo>
                <a:lnTo>
                  <a:pt x="15419" y="13454"/>
                </a:lnTo>
                <a:lnTo>
                  <a:pt x="15411" y="13428"/>
                </a:lnTo>
                <a:lnTo>
                  <a:pt x="15404" y="13429"/>
                </a:lnTo>
                <a:lnTo>
                  <a:pt x="15400" y="13407"/>
                </a:lnTo>
                <a:lnTo>
                  <a:pt x="15396" y="13399"/>
                </a:lnTo>
                <a:lnTo>
                  <a:pt x="15396" y="13386"/>
                </a:lnTo>
                <a:lnTo>
                  <a:pt x="15377" y="13374"/>
                </a:lnTo>
                <a:lnTo>
                  <a:pt x="15373" y="13382"/>
                </a:lnTo>
                <a:lnTo>
                  <a:pt x="15364" y="13376"/>
                </a:lnTo>
                <a:lnTo>
                  <a:pt x="15365" y="13368"/>
                </a:lnTo>
                <a:lnTo>
                  <a:pt x="15351" y="13361"/>
                </a:lnTo>
                <a:lnTo>
                  <a:pt x="15350" y="13367"/>
                </a:lnTo>
                <a:lnTo>
                  <a:pt x="15353" y="13375"/>
                </a:lnTo>
                <a:lnTo>
                  <a:pt x="15351" y="13379"/>
                </a:lnTo>
                <a:lnTo>
                  <a:pt x="15347" y="13381"/>
                </a:lnTo>
                <a:lnTo>
                  <a:pt x="15348" y="13388"/>
                </a:lnTo>
                <a:lnTo>
                  <a:pt x="15348" y="13403"/>
                </a:lnTo>
                <a:lnTo>
                  <a:pt x="15341" y="13424"/>
                </a:lnTo>
                <a:lnTo>
                  <a:pt x="15337" y="13421"/>
                </a:lnTo>
                <a:lnTo>
                  <a:pt x="15329" y="13410"/>
                </a:lnTo>
                <a:lnTo>
                  <a:pt x="15321" y="13408"/>
                </a:lnTo>
                <a:lnTo>
                  <a:pt x="15321" y="13414"/>
                </a:lnTo>
                <a:lnTo>
                  <a:pt x="15328" y="13420"/>
                </a:lnTo>
                <a:lnTo>
                  <a:pt x="15332" y="13430"/>
                </a:lnTo>
                <a:lnTo>
                  <a:pt x="15329" y="13436"/>
                </a:lnTo>
                <a:lnTo>
                  <a:pt x="15335" y="13457"/>
                </a:lnTo>
                <a:lnTo>
                  <a:pt x="15335" y="13488"/>
                </a:lnTo>
                <a:lnTo>
                  <a:pt x="15331" y="13499"/>
                </a:lnTo>
                <a:lnTo>
                  <a:pt x="15327" y="13550"/>
                </a:lnTo>
                <a:lnTo>
                  <a:pt x="15328" y="13564"/>
                </a:lnTo>
                <a:lnTo>
                  <a:pt x="15325" y="13571"/>
                </a:lnTo>
                <a:lnTo>
                  <a:pt x="15331" y="13613"/>
                </a:lnTo>
                <a:lnTo>
                  <a:pt x="15328" y="13629"/>
                </a:lnTo>
                <a:lnTo>
                  <a:pt x="15337" y="13683"/>
                </a:lnTo>
                <a:lnTo>
                  <a:pt x="15348" y="13744"/>
                </a:lnTo>
                <a:lnTo>
                  <a:pt x="15357" y="13771"/>
                </a:lnTo>
                <a:lnTo>
                  <a:pt x="15373" y="13785"/>
                </a:lnTo>
                <a:lnTo>
                  <a:pt x="15387" y="13779"/>
                </a:lnTo>
                <a:lnTo>
                  <a:pt x="15410" y="13774"/>
                </a:lnTo>
                <a:lnTo>
                  <a:pt x="15431" y="13763"/>
                </a:lnTo>
                <a:lnTo>
                  <a:pt x="15453" y="13725"/>
                </a:lnTo>
                <a:lnTo>
                  <a:pt x="15463" y="13693"/>
                </a:lnTo>
                <a:lnTo>
                  <a:pt x="15467" y="13672"/>
                </a:lnTo>
                <a:lnTo>
                  <a:pt x="15466" y="13654"/>
                </a:lnTo>
                <a:lnTo>
                  <a:pt x="15469" y="13647"/>
                </a:lnTo>
                <a:cubicBezTo>
                  <a:pt x="15469" y="13647"/>
                  <a:pt x="15468" y="13616"/>
                  <a:pt x="15468" y="13616"/>
                </a:cubicBezTo>
                <a:close/>
                <a:moveTo>
                  <a:pt x="21257" y="16671"/>
                </a:moveTo>
                <a:lnTo>
                  <a:pt x="21269" y="16689"/>
                </a:lnTo>
                <a:lnTo>
                  <a:pt x="21281" y="16679"/>
                </a:lnTo>
                <a:lnTo>
                  <a:pt x="21281" y="16658"/>
                </a:lnTo>
                <a:lnTo>
                  <a:pt x="21272" y="16641"/>
                </a:lnTo>
                <a:lnTo>
                  <a:pt x="21256" y="16653"/>
                </a:lnTo>
                <a:cubicBezTo>
                  <a:pt x="21256" y="16653"/>
                  <a:pt x="21257" y="16671"/>
                  <a:pt x="21257" y="16671"/>
                </a:cubicBezTo>
                <a:close/>
                <a:moveTo>
                  <a:pt x="21280" y="16547"/>
                </a:moveTo>
                <a:lnTo>
                  <a:pt x="21267" y="16533"/>
                </a:lnTo>
                <a:lnTo>
                  <a:pt x="21260" y="16552"/>
                </a:lnTo>
                <a:lnTo>
                  <a:pt x="21266" y="16559"/>
                </a:lnTo>
                <a:lnTo>
                  <a:pt x="21282" y="16558"/>
                </a:lnTo>
                <a:cubicBezTo>
                  <a:pt x="21282" y="16558"/>
                  <a:pt x="21280" y="16547"/>
                  <a:pt x="21280" y="16547"/>
                </a:cubicBezTo>
                <a:close/>
                <a:moveTo>
                  <a:pt x="21280" y="16433"/>
                </a:moveTo>
                <a:lnTo>
                  <a:pt x="21279" y="16414"/>
                </a:lnTo>
                <a:lnTo>
                  <a:pt x="21278" y="16392"/>
                </a:lnTo>
                <a:lnTo>
                  <a:pt x="21273" y="16383"/>
                </a:lnTo>
                <a:cubicBezTo>
                  <a:pt x="21273" y="16382"/>
                  <a:pt x="21270" y="16408"/>
                  <a:pt x="21270" y="16408"/>
                </a:cubicBezTo>
                <a:lnTo>
                  <a:pt x="21274" y="16433"/>
                </a:lnTo>
                <a:cubicBezTo>
                  <a:pt x="21274" y="16433"/>
                  <a:pt x="21280" y="16433"/>
                  <a:pt x="21280" y="16433"/>
                </a:cubicBezTo>
                <a:close/>
                <a:moveTo>
                  <a:pt x="21282" y="16330"/>
                </a:moveTo>
                <a:lnTo>
                  <a:pt x="21274" y="16290"/>
                </a:lnTo>
                <a:lnTo>
                  <a:pt x="21277" y="16328"/>
                </a:lnTo>
                <a:lnTo>
                  <a:pt x="21274" y="16352"/>
                </a:lnTo>
                <a:cubicBezTo>
                  <a:pt x="21274" y="16352"/>
                  <a:pt x="21282" y="16330"/>
                  <a:pt x="21282" y="16330"/>
                </a:cubicBezTo>
                <a:close/>
                <a:moveTo>
                  <a:pt x="21310" y="16846"/>
                </a:moveTo>
                <a:lnTo>
                  <a:pt x="21312" y="16810"/>
                </a:lnTo>
                <a:lnTo>
                  <a:pt x="21304" y="16792"/>
                </a:lnTo>
                <a:lnTo>
                  <a:pt x="21298" y="16801"/>
                </a:lnTo>
                <a:lnTo>
                  <a:pt x="21300" y="16824"/>
                </a:lnTo>
                <a:cubicBezTo>
                  <a:pt x="21300" y="16824"/>
                  <a:pt x="21310" y="16846"/>
                  <a:pt x="21310" y="16846"/>
                </a:cubicBezTo>
                <a:close/>
                <a:moveTo>
                  <a:pt x="21317" y="16934"/>
                </a:moveTo>
                <a:lnTo>
                  <a:pt x="21319" y="16916"/>
                </a:lnTo>
                <a:lnTo>
                  <a:pt x="21313" y="16898"/>
                </a:lnTo>
                <a:lnTo>
                  <a:pt x="21311" y="16915"/>
                </a:lnTo>
                <a:cubicBezTo>
                  <a:pt x="21311" y="16915"/>
                  <a:pt x="21317" y="16934"/>
                  <a:pt x="21317" y="16934"/>
                </a:cubicBezTo>
                <a:close/>
                <a:moveTo>
                  <a:pt x="20551" y="15404"/>
                </a:moveTo>
                <a:lnTo>
                  <a:pt x="20555" y="15392"/>
                </a:lnTo>
                <a:lnTo>
                  <a:pt x="20540" y="15371"/>
                </a:lnTo>
                <a:lnTo>
                  <a:pt x="20539" y="15388"/>
                </a:lnTo>
                <a:lnTo>
                  <a:pt x="20544" y="15402"/>
                </a:lnTo>
                <a:lnTo>
                  <a:pt x="20544" y="15411"/>
                </a:lnTo>
                <a:cubicBezTo>
                  <a:pt x="20544" y="15411"/>
                  <a:pt x="20551" y="15404"/>
                  <a:pt x="20551" y="15404"/>
                </a:cubicBezTo>
                <a:close/>
                <a:moveTo>
                  <a:pt x="20531" y="15258"/>
                </a:moveTo>
                <a:lnTo>
                  <a:pt x="20542" y="15288"/>
                </a:lnTo>
                <a:lnTo>
                  <a:pt x="20564" y="15314"/>
                </a:lnTo>
                <a:lnTo>
                  <a:pt x="20578" y="15336"/>
                </a:lnTo>
                <a:lnTo>
                  <a:pt x="20593" y="15343"/>
                </a:lnTo>
                <a:lnTo>
                  <a:pt x="20607" y="15343"/>
                </a:lnTo>
                <a:lnTo>
                  <a:pt x="20604" y="15329"/>
                </a:lnTo>
                <a:lnTo>
                  <a:pt x="20590" y="15307"/>
                </a:lnTo>
                <a:lnTo>
                  <a:pt x="20580" y="15299"/>
                </a:lnTo>
                <a:lnTo>
                  <a:pt x="20578" y="15285"/>
                </a:lnTo>
                <a:lnTo>
                  <a:pt x="20568" y="15274"/>
                </a:lnTo>
                <a:lnTo>
                  <a:pt x="20547" y="15269"/>
                </a:lnTo>
                <a:lnTo>
                  <a:pt x="20546" y="15249"/>
                </a:lnTo>
                <a:lnTo>
                  <a:pt x="20538" y="15245"/>
                </a:lnTo>
                <a:cubicBezTo>
                  <a:pt x="20538" y="15245"/>
                  <a:pt x="20531" y="15258"/>
                  <a:pt x="20531" y="15258"/>
                </a:cubicBezTo>
                <a:close/>
                <a:moveTo>
                  <a:pt x="20570" y="15398"/>
                </a:moveTo>
                <a:lnTo>
                  <a:pt x="20563" y="15407"/>
                </a:lnTo>
                <a:cubicBezTo>
                  <a:pt x="20563" y="15406"/>
                  <a:pt x="20563" y="15419"/>
                  <a:pt x="20563" y="15419"/>
                </a:cubicBezTo>
                <a:lnTo>
                  <a:pt x="20569" y="15427"/>
                </a:lnTo>
                <a:lnTo>
                  <a:pt x="20581" y="15424"/>
                </a:lnTo>
                <a:lnTo>
                  <a:pt x="20583" y="15412"/>
                </a:lnTo>
                <a:cubicBezTo>
                  <a:pt x="20583" y="15412"/>
                  <a:pt x="20570" y="15398"/>
                  <a:pt x="20570" y="15398"/>
                </a:cubicBezTo>
                <a:close/>
                <a:moveTo>
                  <a:pt x="20593" y="15480"/>
                </a:moveTo>
                <a:lnTo>
                  <a:pt x="20586" y="15473"/>
                </a:lnTo>
                <a:lnTo>
                  <a:pt x="20581" y="15482"/>
                </a:lnTo>
                <a:lnTo>
                  <a:pt x="20591" y="15486"/>
                </a:lnTo>
                <a:cubicBezTo>
                  <a:pt x="20591" y="15486"/>
                  <a:pt x="20593" y="15480"/>
                  <a:pt x="20593" y="15480"/>
                </a:cubicBezTo>
                <a:close/>
                <a:moveTo>
                  <a:pt x="20540" y="15212"/>
                </a:moveTo>
                <a:lnTo>
                  <a:pt x="20524" y="15239"/>
                </a:lnTo>
                <a:lnTo>
                  <a:pt x="20538" y="15228"/>
                </a:lnTo>
                <a:cubicBezTo>
                  <a:pt x="20538" y="15228"/>
                  <a:pt x="20540" y="15212"/>
                  <a:pt x="20540" y="15212"/>
                </a:cubicBezTo>
                <a:close/>
                <a:moveTo>
                  <a:pt x="21161" y="17134"/>
                </a:moveTo>
                <a:lnTo>
                  <a:pt x="21176" y="17147"/>
                </a:lnTo>
                <a:lnTo>
                  <a:pt x="21182" y="17137"/>
                </a:lnTo>
                <a:lnTo>
                  <a:pt x="21169" y="17120"/>
                </a:lnTo>
                <a:lnTo>
                  <a:pt x="21173" y="17103"/>
                </a:lnTo>
                <a:lnTo>
                  <a:pt x="21173" y="17081"/>
                </a:lnTo>
                <a:lnTo>
                  <a:pt x="21167" y="17076"/>
                </a:lnTo>
                <a:lnTo>
                  <a:pt x="21155" y="17091"/>
                </a:lnTo>
                <a:lnTo>
                  <a:pt x="21157" y="17101"/>
                </a:lnTo>
                <a:lnTo>
                  <a:pt x="21154" y="17115"/>
                </a:lnTo>
                <a:cubicBezTo>
                  <a:pt x="21154" y="17115"/>
                  <a:pt x="21161" y="17134"/>
                  <a:pt x="21161" y="17134"/>
                </a:cubicBezTo>
                <a:close/>
                <a:moveTo>
                  <a:pt x="21168" y="16364"/>
                </a:moveTo>
                <a:lnTo>
                  <a:pt x="21175" y="16394"/>
                </a:lnTo>
                <a:lnTo>
                  <a:pt x="21185" y="16394"/>
                </a:lnTo>
                <a:lnTo>
                  <a:pt x="21192" y="16377"/>
                </a:lnTo>
                <a:lnTo>
                  <a:pt x="21201" y="16385"/>
                </a:lnTo>
                <a:lnTo>
                  <a:pt x="21210" y="16374"/>
                </a:lnTo>
                <a:lnTo>
                  <a:pt x="21209" y="16347"/>
                </a:lnTo>
                <a:lnTo>
                  <a:pt x="21203" y="16333"/>
                </a:lnTo>
                <a:lnTo>
                  <a:pt x="21208" y="16312"/>
                </a:lnTo>
                <a:lnTo>
                  <a:pt x="21200" y="16296"/>
                </a:lnTo>
                <a:lnTo>
                  <a:pt x="21197" y="16306"/>
                </a:lnTo>
                <a:lnTo>
                  <a:pt x="21196" y="16324"/>
                </a:lnTo>
                <a:lnTo>
                  <a:pt x="21187" y="16328"/>
                </a:lnTo>
                <a:lnTo>
                  <a:pt x="21181" y="16320"/>
                </a:lnTo>
                <a:lnTo>
                  <a:pt x="21180" y="16279"/>
                </a:lnTo>
                <a:cubicBezTo>
                  <a:pt x="21180" y="16279"/>
                  <a:pt x="21170" y="16261"/>
                  <a:pt x="21170" y="16262"/>
                </a:cubicBezTo>
                <a:lnTo>
                  <a:pt x="21164" y="16311"/>
                </a:lnTo>
                <a:lnTo>
                  <a:pt x="21169" y="16338"/>
                </a:lnTo>
                <a:cubicBezTo>
                  <a:pt x="21169" y="16338"/>
                  <a:pt x="21168" y="16364"/>
                  <a:pt x="21168" y="16364"/>
                </a:cubicBezTo>
                <a:close/>
                <a:moveTo>
                  <a:pt x="20602" y="15417"/>
                </a:moveTo>
                <a:lnTo>
                  <a:pt x="20596" y="15412"/>
                </a:lnTo>
                <a:lnTo>
                  <a:pt x="20587" y="15424"/>
                </a:lnTo>
                <a:lnTo>
                  <a:pt x="20583" y="15450"/>
                </a:lnTo>
                <a:lnTo>
                  <a:pt x="20591" y="15452"/>
                </a:lnTo>
                <a:lnTo>
                  <a:pt x="20600" y="15454"/>
                </a:lnTo>
                <a:lnTo>
                  <a:pt x="20603" y="15471"/>
                </a:lnTo>
                <a:lnTo>
                  <a:pt x="20613" y="15478"/>
                </a:lnTo>
                <a:lnTo>
                  <a:pt x="20620" y="15479"/>
                </a:lnTo>
                <a:lnTo>
                  <a:pt x="20621" y="15457"/>
                </a:lnTo>
                <a:lnTo>
                  <a:pt x="20617" y="15442"/>
                </a:lnTo>
                <a:lnTo>
                  <a:pt x="20605" y="15432"/>
                </a:lnTo>
                <a:cubicBezTo>
                  <a:pt x="20605" y="15432"/>
                  <a:pt x="20602" y="15417"/>
                  <a:pt x="20602" y="15417"/>
                </a:cubicBezTo>
                <a:close/>
                <a:moveTo>
                  <a:pt x="21135" y="17060"/>
                </a:moveTo>
                <a:lnTo>
                  <a:pt x="21132" y="17047"/>
                </a:lnTo>
                <a:lnTo>
                  <a:pt x="21124" y="17047"/>
                </a:lnTo>
                <a:lnTo>
                  <a:pt x="21123" y="17063"/>
                </a:lnTo>
                <a:lnTo>
                  <a:pt x="21114" y="17080"/>
                </a:lnTo>
                <a:lnTo>
                  <a:pt x="21127" y="17081"/>
                </a:lnTo>
                <a:cubicBezTo>
                  <a:pt x="21127" y="17081"/>
                  <a:pt x="21135" y="17060"/>
                  <a:pt x="21135" y="17060"/>
                </a:cubicBezTo>
                <a:close/>
                <a:moveTo>
                  <a:pt x="21149" y="15782"/>
                </a:moveTo>
                <a:lnTo>
                  <a:pt x="21160" y="15766"/>
                </a:lnTo>
                <a:lnTo>
                  <a:pt x="21155" y="15755"/>
                </a:lnTo>
                <a:lnTo>
                  <a:pt x="21144" y="15755"/>
                </a:lnTo>
                <a:lnTo>
                  <a:pt x="21133" y="15768"/>
                </a:lnTo>
                <a:lnTo>
                  <a:pt x="21136" y="15777"/>
                </a:lnTo>
                <a:cubicBezTo>
                  <a:pt x="21136" y="15777"/>
                  <a:pt x="21149" y="15782"/>
                  <a:pt x="21149" y="15782"/>
                </a:cubicBezTo>
                <a:close/>
                <a:moveTo>
                  <a:pt x="20627" y="15510"/>
                </a:moveTo>
                <a:lnTo>
                  <a:pt x="20636" y="15505"/>
                </a:lnTo>
                <a:lnTo>
                  <a:pt x="20637" y="15488"/>
                </a:lnTo>
                <a:lnTo>
                  <a:pt x="20623" y="15485"/>
                </a:lnTo>
                <a:lnTo>
                  <a:pt x="20623" y="15498"/>
                </a:lnTo>
                <a:cubicBezTo>
                  <a:pt x="20623" y="15498"/>
                  <a:pt x="20627" y="15510"/>
                  <a:pt x="20627" y="15510"/>
                </a:cubicBezTo>
                <a:close/>
                <a:moveTo>
                  <a:pt x="20964" y="17047"/>
                </a:moveTo>
                <a:lnTo>
                  <a:pt x="20982" y="17108"/>
                </a:lnTo>
                <a:lnTo>
                  <a:pt x="20996" y="17122"/>
                </a:lnTo>
                <a:lnTo>
                  <a:pt x="20996" y="17142"/>
                </a:lnTo>
                <a:lnTo>
                  <a:pt x="21003" y="17162"/>
                </a:lnTo>
                <a:lnTo>
                  <a:pt x="21013" y="17162"/>
                </a:lnTo>
                <a:lnTo>
                  <a:pt x="21015" y="17178"/>
                </a:lnTo>
                <a:lnTo>
                  <a:pt x="21033" y="17201"/>
                </a:lnTo>
                <a:lnTo>
                  <a:pt x="21040" y="17234"/>
                </a:lnTo>
                <a:lnTo>
                  <a:pt x="21046" y="17229"/>
                </a:lnTo>
                <a:lnTo>
                  <a:pt x="21054" y="17229"/>
                </a:lnTo>
                <a:lnTo>
                  <a:pt x="21059" y="17261"/>
                </a:lnTo>
                <a:lnTo>
                  <a:pt x="21076" y="17264"/>
                </a:lnTo>
                <a:lnTo>
                  <a:pt x="21078" y="17287"/>
                </a:lnTo>
                <a:lnTo>
                  <a:pt x="21091" y="17304"/>
                </a:lnTo>
                <a:lnTo>
                  <a:pt x="21105" y="17294"/>
                </a:lnTo>
                <a:lnTo>
                  <a:pt x="21116" y="17313"/>
                </a:lnTo>
                <a:lnTo>
                  <a:pt x="21123" y="17308"/>
                </a:lnTo>
                <a:lnTo>
                  <a:pt x="21134" y="17320"/>
                </a:lnTo>
                <a:lnTo>
                  <a:pt x="21133" y="17283"/>
                </a:lnTo>
                <a:lnTo>
                  <a:pt x="21123" y="17279"/>
                </a:lnTo>
                <a:lnTo>
                  <a:pt x="21099" y="17250"/>
                </a:lnTo>
                <a:lnTo>
                  <a:pt x="21083" y="17202"/>
                </a:lnTo>
                <a:lnTo>
                  <a:pt x="21071" y="17186"/>
                </a:lnTo>
                <a:lnTo>
                  <a:pt x="21062" y="17193"/>
                </a:lnTo>
                <a:lnTo>
                  <a:pt x="21051" y="17151"/>
                </a:lnTo>
                <a:lnTo>
                  <a:pt x="21024" y="17092"/>
                </a:lnTo>
                <a:lnTo>
                  <a:pt x="21017" y="17089"/>
                </a:lnTo>
                <a:lnTo>
                  <a:pt x="21010" y="17067"/>
                </a:lnTo>
                <a:lnTo>
                  <a:pt x="20991" y="17047"/>
                </a:lnTo>
                <a:lnTo>
                  <a:pt x="20989" y="17030"/>
                </a:lnTo>
                <a:lnTo>
                  <a:pt x="20981" y="17013"/>
                </a:lnTo>
                <a:lnTo>
                  <a:pt x="20976" y="17031"/>
                </a:lnTo>
                <a:lnTo>
                  <a:pt x="20958" y="16990"/>
                </a:lnTo>
                <a:lnTo>
                  <a:pt x="20956" y="17012"/>
                </a:lnTo>
                <a:lnTo>
                  <a:pt x="20962" y="17023"/>
                </a:lnTo>
                <a:cubicBezTo>
                  <a:pt x="20962" y="17023"/>
                  <a:pt x="20964" y="17047"/>
                  <a:pt x="20964" y="17047"/>
                </a:cubicBezTo>
                <a:close/>
                <a:moveTo>
                  <a:pt x="20766" y="15848"/>
                </a:moveTo>
                <a:lnTo>
                  <a:pt x="20751" y="15847"/>
                </a:lnTo>
                <a:lnTo>
                  <a:pt x="20752" y="15862"/>
                </a:lnTo>
                <a:lnTo>
                  <a:pt x="20758" y="15872"/>
                </a:lnTo>
                <a:lnTo>
                  <a:pt x="20769" y="15870"/>
                </a:lnTo>
                <a:lnTo>
                  <a:pt x="20781" y="15878"/>
                </a:lnTo>
                <a:lnTo>
                  <a:pt x="20790" y="15870"/>
                </a:lnTo>
                <a:lnTo>
                  <a:pt x="20777" y="15861"/>
                </a:lnTo>
                <a:cubicBezTo>
                  <a:pt x="20777" y="15861"/>
                  <a:pt x="20766" y="15848"/>
                  <a:pt x="20766" y="15848"/>
                </a:cubicBezTo>
                <a:close/>
                <a:moveTo>
                  <a:pt x="20711" y="15436"/>
                </a:moveTo>
                <a:lnTo>
                  <a:pt x="20724" y="15453"/>
                </a:lnTo>
                <a:lnTo>
                  <a:pt x="20731" y="15466"/>
                </a:lnTo>
                <a:lnTo>
                  <a:pt x="20733" y="15481"/>
                </a:lnTo>
                <a:lnTo>
                  <a:pt x="20740" y="15467"/>
                </a:lnTo>
                <a:lnTo>
                  <a:pt x="20750" y="15478"/>
                </a:lnTo>
                <a:lnTo>
                  <a:pt x="20745" y="15464"/>
                </a:lnTo>
                <a:lnTo>
                  <a:pt x="20750" y="15453"/>
                </a:lnTo>
                <a:lnTo>
                  <a:pt x="20726" y="15409"/>
                </a:lnTo>
                <a:lnTo>
                  <a:pt x="20704" y="15393"/>
                </a:lnTo>
                <a:lnTo>
                  <a:pt x="20686" y="15367"/>
                </a:lnTo>
                <a:lnTo>
                  <a:pt x="20663" y="15361"/>
                </a:lnTo>
                <a:cubicBezTo>
                  <a:pt x="20663" y="15362"/>
                  <a:pt x="20679" y="15382"/>
                  <a:pt x="20679" y="15382"/>
                </a:cubicBezTo>
                <a:cubicBezTo>
                  <a:pt x="20679" y="15382"/>
                  <a:pt x="20711" y="15436"/>
                  <a:pt x="20711" y="15436"/>
                </a:cubicBezTo>
                <a:close/>
                <a:moveTo>
                  <a:pt x="20793" y="15559"/>
                </a:moveTo>
                <a:lnTo>
                  <a:pt x="20793" y="15542"/>
                </a:lnTo>
                <a:lnTo>
                  <a:pt x="20778" y="15539"/>
                </a:lnTo>
                <a:lnTo>
                  <a:pt x="20781" y="15554"/>
                </a:lnTo>
                <a:cubicBezTo>
                  <a:pt x="20781" y="15554"/>
                  <a:pt x="20793" y="15559"/>
                  <a:pt x="20793" y="15559"/>
                </a:cubicBezTo>
                <a:close/>
                <a:moveTo>
                  <a:pt x="20741" y="15574"/>
                </a:moveTo>
                <a:lnTo>
                  <a:pt x="20738" y="15597"/>
                </a:lnTo>
                <a:lnTo>
                  <a:pt x="20753" y="15631"/>
                </a:lnTo>
                <a:lnTo>
                  <a:pt x="20770" y="15642"/>
                </a:lnTo>
                <a:lnTo>
                  <a:pt x="20785" y="15637"/>
                </a:lnTo>
                <a:lnTo>
                  <a:pt x="20797" y="15661"/>
                </a:lnTo>
                <a:lnTo>
                  <a:pt x="20811" y="15658"/>
                </a:lnTo>
                <a:lnTo>
                  <a:pt x="20815" y="15636"/>
                </a:lnTo>
                <a:lnTo>
                  <a:pt x="20813" y="15621"/>
                </a:lnTo>
                <a:lnTo>
                  <a:pt x="20805" y="15620"/>
                </a:lnTo>
                <a:lnTo>
                  <a:pt x="20796" y="15604"/>
                </a:lnTo>
                <a:lnTo>
                  <a:pt x="20776" y="15587"/>
                </a:lnTo>
                <a:lnTo>
                  <a:pt x="20759" y="15587"/>
                </a:lnTo>
                <a:lnTo>
                  <a:pt x="20748" y="15568"/>
                </a:lnTo>
                <a:cubicBezTo>
                  <a:pt x="20748" y="15568"/>
                  <a:pt x="20741" y="15574"/>
                  <a:pt x="20741" y="15574"/>
                </a:cubicBezTo>
                <a:close/>
                <a:moveTo>
                  <a:pt x="20810" y="15483"/>
                </a:moveTo>
                <a:lnTo>
                  <a:pt x="20808" y="15496"/>
                </a:lnTo>
                <a:lnTo>
                  <a:pt x="20815" y="15516"/>
                </a:lnTo>
                <a:lnTo>
                  <a:pt x="20819" y="15551"/>
                </a:lnTo>
                <a:lnTo>
                  <a:pt x="20847" y="15590"/>
                </a:lnTo>
                <a:lnTo>
                  <a:pt x="20857" y="15596"/>
                </a:lnTo>
                <a:lnTo>
                  <a:pt x="20859" y="15619"/>
                </a:lnTo>
                <a:lnTo>
                  <a:pt x="20869" y="15625"/>
                </a:lnTo>
                <a:lnTo>
                  <a:pt x="20872" y="15599"/>
                </a:lnTo>
                <a:lnTo>
                  <a:pt x="20859" y="15575"/>
                </a:lnTo>
                <a:lnTo>
                  <a:pt x="20849" y="15567"/>
                </a:lnTo>
                <a:lnTo>
                  <a:pt x="20843" y="15549"/>
                </a:lnTo>
                <a:lnTo>
                  <a:pt x="20826" y="15509"/>
                </a:lnTo>
                <a:lnTo>
                  <a:pt x="20829" y="15491"/>
                </a:lnTo>
                <a:lnTo>
                  <a:pt x="20815" y="15465"/>
                </a:lnTo>
                <a:lnTo>
                  <a:pt x="20799" y="15464"/>
                </a:lnTo>
                <a:lnTo>
                  <a:pt x="20800" y="15473"/>
                </a:lnTo>
                <a:cubicBezTo>
                  <a:pt x="20800" y="15473"/>
                  <a:pt x="20810" y="15483"/>
                  <a:pt x="20810" y="15483"/>
                </a:cubicBezTo>
                <a:close/>
                <a:moveTo>
                  <a:pt x="20858" y="15700"/>
                </a:moveTo>
                <a:lnTo>
                  <a:pt x="20844" y="15698"/>
                </a:lnTo>
                <a:lnTo>
                  <a:pt x="20851" y="15717"/>
                </a:lnTo>
                <a:lnTo>
                  <a:pt x="20852" y="15734"/>
                </a:lnTo>
                <a:lnTo>
                  <a:pt x="20870" y="15762"/>
                </a:lnTo>
                <a:lnTo>
                  <a:pt x="20892" y="15776"/>
                </a:lnTo>
                <a:lnTo>
                  <a:pt x="20909" y="15775"/>
                </a:lnTo>
                <a:lnTo>
                  <a:pt x="20904" y="15766"/>
                </a:lnTo>
                <a:lnTo>
                  <a:pt x="20905" y="15753"/>
                </a:lnTo>
                <a:lnTo>
                  <a:pt x="20897" y="15732"/>
                </a:lnTo>
                <a:lnTo>
                  <a:pt x="20872" y="15723"/>
                </a:lnTo>
                <a:cubicBezTo>
                  <a:pt x="20872" y="15723"/>
                  <a:pt x="20858" y="15700"/>
                  <a:pt x="20858" y="15700"/>
                </a:cubicBezTo>
                <a:close/>
                <a:moveTo>
                  <a:pt x="13285" y="16179"/>
                </a:moveTo>
                <a:lnTo>
                  <a:pt x="13282" y="16158"/>
                </a:lnTo>
                <a:lnTo>
                  <a:pt x="13286" y="16148"/>
                </a:lnTo>
                <a:lnTo>
                  <a:pt x="13286" y="16123"/>
                </a:lnTo>
                <a:lnTo>
                  <a:pt x="13282" y="16092"/>
                </a:lnTo>
                <a:lnTo>
                  <a:pt x="13285" y="16080"/>
                </a:lnTo>
                <a:lnTo>
                  <a:pt x="13286" y="16022"/>
                </a:lnTo>
                <a:lnTo>
                  <a:pt x="13276" y="16000"/>
                </a:lnTo>
                <a:lnTo>
                  <a:pt x="13275" y="15949"/>
                </a:lnTo>
                <a:lnTo>
                  <a:pt x="13270" y="15931"/>
                </a:lnTo>
                <a:lnTo>
                  <a:pt x="13264" y="15935"/>
                </a:lnTo>
                <a:lnTo>
                  <a:pt x="13253" y="15910"/>
                </a:lnTo>
                <a:lnTo>
                  <a:pt x="13251" y="15887"/>
                </a:lnTo>
                <a:lnTo>
                  <a:pt x="13239" y="15878"/>
                </a:lnTo>
                <a:lnTo>
                  <a:pt x="13246" y="15855"/>
                </a:lnTo>
                <a:lnTo>
                  <a:pt x="13241" y="15833"/>
                </a:lnTo>
                <a:lnTo>
                  <a:pt x="13224" y="15859"/>
                </a:lnTo>
                <a:lnTo>
                  <a:pt x="13228" y="15874"/>
                </a:lnTo>
                <a:lnTo>
                  <a:pt x="13217" y="15888"/>
                </a:lnTo>
                <a:lnTo>
                  <a:pt x="13205" y="15875"/>
                </a:lnTo>
                <a:lnTo>
                  <a:pt x="13198" y="15875"/>
                </a:lnTo>
                <a:lnTo>
                  <a:pt x="13209" y="15900"/>
                </a:lnTo>
                <a:lnTo>
                  <a:pt x="13209" y="15915"/>
                </a:lnTo>
                <a:lnTo>
                  <a:pt x="13217" y="15929"/>
                </a:lnTo>
                <a:lnTo>
                  <a:pt x="13217" y="15936"/>
                </a:lnTo>
                <a:lnTo>
                  <a:pt x="13204" y="15957"/>
                </a:lnTo>
                <a:lnTo>
                  <a:pt x="13204" y="15991"/>
                </a:lnTo>
                <a:lnTo>
                  <a:pt x="13196" y="16013"/>
                </a:lnTo>
                <a:lnTo>
                  <a:pt x="13187" y="16008"/>
                </a:lnTo>
                <a:lnTo>
                  <a:pt x="13175" y="16029"/>
                </a:lnTo>
                <a:lnTo>
                  <a:pt x="13174" y="16048"/>
                </a:lnTo>
                <a:lnTo>
                  <a:pt x="13165" y="16059"/>
                </a:lnTo>
                <a:lnTo>
                  <a:pt x="13158" y="16051"/>
                </a:lnTo>
                <a:lnTo>
                  <a:pt x="13156" y="16026"/>
                </a:lnTo>
                <a:lnTo>
                  <a:pt x="13150" y="16021"/>
                </a:lnTo>
                <a:lnTo>
                  <a:pt x="13142" y="16036"/>
                </a:lnTo>
                <a:lnTo>
                  <a:pt x="13140" y="16062"/>
                </a:lnTo>
                <a:lnTo>
                  <a:pt x="13154" y="16085"/>
                </a:lnTo>
                <a:lnTo>
                  <a:pt x="13157" y="16095"/>
                </a:lnTo>
                <a:lnTo>
                  <a:pt x="13152" y="16103"/>
                </a:lnTo>
                <a:lnTo>
                  <a:pt x="13145" y="16100"/>
                </a:lnTo>
                <a:lnTo>
                  <a:pt x="13130" y="16104"/>
                </a:lnTo>
                <a:lnTo>
                  <a:pt x="13134" y="16126"/>
                </a:lnTo>
                <a:lnTo>
                  <a:pt x="13147" y="16133"/>
                </a:lnTo>
                <a:lnTo>
                  <a:pt x="13149" y="16146"/>
                </a:lnTo>
                <a:lnTo>
                  <a:pt x="13143" y="16158"/>
                </a:lnTo>
                <a:lnTo>
                  <a:pt x="13136" y="16146"/>
                </a:lnTo>
                <a:lnTo>
                  <a:pt x="13126" y="16152"/>
                </a:lnTo>
                <a:lnTo>
                  <a:pt x="13124" y="16166"/>
                </a:lnTo>
                <a:lnTo>
                  <a:pt x="13105" y="16192"/>
                </a:lnTo>
                <a:lnTo>
                  <a:pt x="13105" y="16167"/>
                </a:lnTo>
                <a:lnTo>
                  <a:pt x="13108" y="16161"/>
                </a:lnTo>
                <a:lnTo>
                  <a:pt x="13103" y="16147"/>
                </a:lnTo>
                <a:lnTo>
                  <a:pt x="13091" y="16167"/>
                </a:lnTo>
                <a:lnTo>
                  <a:pt x="13099" y="16174"/>
                </a:lnTo>
                <a:lnTo>
                  <a:pt x="13096" y="16184"/>
                </a:lnTo>
                <a:lnTo>
                  <a:pt x="13080" y="16199"/>
                </a:lnTo>
                <a:lnTo>
                  <a:pt x="13086" y="16221"/>
                </a:lnTo>
                <a:lnTo>
                  <a:pt x="13095" y="16226"/>
                </a:lnTo>
                <a:lnTo>
                  <a:pt x="13094" y="16237"/>
                </a:lnTo>
                <a:lnTo>
                  <a:pt x="13086" y="16241"/>
                </a:lnTo>
                <a:lnTo>
                  <a:pt x="13075" y="16253"/>
                </a:lnTo>
                <a:lnTo>
                  <a:pt x="13074" y="16238"/>
                </a:lnTo>
                <a:lnTo>
                  <a:pt x="13067" y="16236"/>
                </a:lnTo>
                <a:lnTo>
                  <a:pt x="13074" y="16218"/>
                </a:lnTo>
                <a:lnTo>
                  <a:pt x="13068" y="16211"/>
                </a:lnTo>
                <a:lnTo>
                  <a:pt x="13043" y="16246"/>
                </a:lnTo>
                <a:lnTo>
                  <a:pt x="13039" y="16279"/>
                </a:lnTo>
                <a:lnTo>
                  <a:pt x="13042" y="16292"/>
                </a:lnTo>
                <a:lnTo>
                  <a:pt x="13038" y="16306"/>
                </a:lnTo>
                <a:lnTo>
                  <a:pt x="13030" y="16301"/>
                </a:lnTo>
                <a:lnTo>
                  <a:pt x="13024" y="16293"/>
                </a:lnTo>
                <a:lnTo>
                  <a:pt x="13025" y="16264"/>
                </a:lnTo>
                <a:lnTo>
                  <a:pt x="13018" y="16263"/>
                </a:lnTo>
                <a:lnTo>
                  <a:pt x="13003" y="16290"/>
                </a:lnTo>
                <a:lnTo>
                  <a:pt x="12985" y="16269"/>
                </a:lnTo>
                <a:lnTo>
                  <a:pt x="12982" y="16278"/>
                </a:lnTo>
                <a:lnTo>
                  <a:pt x="12976" y="16280"/>
                </a:lnTo>
                <a:lnTo>
                  <a:pt x="12978" y="16312"/>
                </a:lnTo>
                <a:lnTo>
                  <a:pt x="12973" y="16310"/>
                </a:lnTo>
                <a:lnTo>
                  <a:pt x="12968" y="16312"/>
                </a:lnTo>
                <a:lnTo>
                  <a:pt x="12968" y="16296"/>
                </a:lnTo>
                <a:lnTo>
                  <a:pt x="12961" y="16290"/>
                </a:lnTo>
                <a:lnTo>
                  <a:pt x="12954" y="16308"/>
                </a:lnTo>
                <a:lnTo>
                  <a:pt x="12947" y="16290"/>
                </a:lnTo>
                <a:lnTo>
                  <a:pt x="12920" y="16331"/>
                </a:lnTo>
                <a:lnTo>
                  <a:pt x="12913" y="16332"/>
                </a:lnTo>
                <a:lnTo>
                  <a:pt x="12908" y="16324"/>
                </a:lnTo>
                <a:lnTo>
                  <a:pt x="12894" y="16323"/>
                </a:lnTo>
                <a:lnTo>
                  <a:pt x="12888" y="16339"/>
                </a:lnTo>
                <a:lnTo>
                  <a:pt x="12890" y="16374"/>
                </a:lnTo>
                <a:lnTo>
                  <a:pt x="12870" y="16426"/>
                </a:lnTo>
                <a:lnTo>
                  <a:pt x="12871" y="16436"/>
                </a:lnTo>
                <a:lnTo>
                  <a:pt x="12852" y="16470"/>
                </a:lnTo>
                <a:lnTo>
                  <a:pt x="12852" y="16487"/>
                </a:lnTo>
                <a:lnTo>
                  <a:pt x="12862" y="16502"/>
                </a:lnTo>
                <a:lnTo>
                  <a:pt x="12853" y="16523"/>
                </a:lnTo>
                <a:lnTo>
                  <a:pt x="12860" y="16556"/>
                </a:lnTo>
                <a:lnTo>
                  <a:pt x="12859" y="16584"/>
                </a:lnTo>
                <a:lnTo>
                  <a:pt x="12878" y="16644"/>
                </a:lnTo>
                <a:lnTo>
                  <a:pt x="12876" y="16661"/>
                </a:lnTo>
                <a:lnTo>
                  <a:pt x="12888" y="16683"/>
                </a:lnTo>
                <a:lnTo>
                  <a:pt x="12888" y="16693"/>
                </a:lnTo>
                <a:lnTo>
                  <a:pt x="12879" y="16708"/>
                </a:lnTo>
                <a:lnTo>
                  <a:pt x="12882" y="16724"/>
                </a:lnTo>
                <a:lnTo>
                  <a:pt x="12876" y="16776"/>
                </a:lnTo>
                <a:lnTo>
                  <a:pt x="12862" y="16791"/>
                </a:lnTo>
                <a:lnTo>
                  <a:pt x="12859" y="16820"/>
                </a:lnTo>
                <a:lnTo>
                  <a:pt x="12851" y="16823"/>
                </a:lnTo>
                <a:lnTo>
                  <a:pt x="12847" y="16842"/>
                </a:lnTo>
                <a:lnTo>
                  <a:pt x="12835" y="16859"/>
                </a:lnTo>
                <a:lnTo>
                  <a:pt x="12833" y="16901"/>
                </a:lnTo>
                <a:lnTo>
                  <a:pt x="12825" y="16916"/>
                </a:lnTo>
                <a:lnTo>
                  <a:pt x="12806" y="16924"/>
                </a:lnTo>
                <a:lnTo>
                  <a:pt x="12801" y="16935"/>
                </a:lnTo>
                <a:lnTo>
                  <a:pt x="12802" y="16972"/>
                </a:lnTo>
                <a:lnTo>
                  <a:pt x="12788" y="16998"/>
                </a:lnTo>
                <a:lnTo>
                  <a:pt x="12789" y="17028"/>
                </a:lnTo>
                <a:lnTo>
                  <a:pt x="12785" y="17046"/>
                </a:lnTo>
                <a:lnTo>
                  <a:pt x="12788" y="17059"/>
                </a:lnTo>
                <a:lnTo>
                  <a:pt x="12789" y="17095"/>
                </a:lnTo>
                <a:lnTo>
                  <a:pt x="12806" y="17131"/>
                </a:lnTo>
                <a:lnTo>
                  <a:pt x="12803" y="17157"/>
                </a:lnTo>
                <a:lnTo>
                  <a:pt x="12806" y="17173"/>
                </a:lnTo>
                <a:lnTo>
                  <a:pt x="12815" y="17182"/>
                </a:lnTo>
                <a:lnTo>
                  <a:pt x="12820" y="17179"/>
                </a:lnTo>
                <a:lnTo>
                  <a:pt x="12815" y="17187"/>
                </a:lnTo>
                <a:lnTo>
                  <a:pt x="12802" y="17192"/>
                </a:lnTo>
                <a:lnTo>
                  <a:pt x="12803" y="17216"/>
                </a:lnTo>
                <a:lnTo>
                  <a:pt x="12805" y="17253"/>
                </a:lnTo>
                <a:lnTo>
                  <a:pt x="12803" y="17301"/>
                </a:lnTo>
                <a:lnTo>
                  <a:pt x="12807" y="17310"/>
                </a:lnTo>
                <a:lnTo>
                  <a:pt x="12808" y="17325"/>
                </a:lnTo>
                <a:lnTo>
                  <a:pt x="12816" y="17333"/>
                </a:lnTo>
                <a:lnTo>
                  <a:pt x="12825" y="17356"/>
                </a:lnTo>
                <a:lnTo>
                  <a:pt x="12832" y="17363"/>
                </a:lnTo>
                <a:lnTo>
                  <a:pt x="12838" y="17379"/>
                </a:lnTo>
                <a:lnTo>
                  <a:pt x="12847" y="17396"/>
                </a:lnTo>
                <a:lnTo>
                  <a:pt x="12856" y="17390"/>
                </a:lnTo>
                <a:lnTo>
                  <a:pt x="12860" y="17398"/>
                </a:lnTo>
                <a:lnTo>
                  <a:pt x="12870" y="17403"/>
                </a:lnTo>
                <a:lnTo>
                  <a:pt x="12882" y="17428"/>
                </a:lnTo>
                <a:lnTo>
                  <a:pt x="12890" y="17431"/>
                </a:lnTo>
                <a:lnTo>
                  <a:pt x="12890" y="17441"/>
                </a:lnTo>
                <a:lnTo>
                  <a:pt x="12894" y="17446"/>
                </a:lnTo>
                <a:lnTo>
                  <a:pt x="12903" y="17437"/>
                </a:lnTo>
                <a:lnTo>
                  <a:pt x="12917" y="17439"/>
                </a:lnTo>
                <a:lnTo>
                  <a:pt x="12933" y="17423"/>
                </a:lnTo>
                <a:lnTo>
                  <a:pt x="12946" y="17397"/>
                </a:lnTo>
                <a:lnTo>
                  <a:pt x="12988" y="17390"/>
                </a:lnTo>
                <a:lnTo>
                  <a:pt x="13001" y="17396"/>
                </a:lnTo>
                <a:lnTo>
                  <a:pt x="13023" y="17381"/>
                </a:lnTo>
                <a:lnTo>
                  <a:pt x="13029" y="17361"/>
                </a:lnTo>
                <a:lnTo>
                  <a:pt x="13040" y="17358"/>
                </a:lnTo>
                <a:lnTo>
                  <a:pt x="13047" y="17323"/>
                </a:lnTo>
                <a:lnTo>
                  <a:pt x="13058" y="17294"/>
                </a:lnTo>
                <a:lnTo>
                  <a:pt x="13058" y="17273"/>
                </a:lnTo>
                <a:lnTo>
                  <a:pt x="13072" y="17259"/>
                </a:lnTo>
                <a:lnTo>
                  <a:pt x="13070" y="17225"/>
                </a:lnTo>
                <a:lnTo>
                  <a:pt x="13067" y="17220"/>
                </a:lnTo>
                <a:lnTo>
                  <a:pt x="13077" y="17209"/>
                </a:lnTo>
                <a:lnTo>
                  <a:pt x="13082" y="17171"/>
                </a:lnTo>
                <a:lnTo>
                  <a:pt x="13081" y="17165"/>
                </a:lnTo>
                <a:lnTo>
                  <a:pt x="13086" y="17165"/>
                </a:lnTo>
                <a:lnTo>
                  <a:pt x="13098" y="17131"/>
                </a:lnTo>
                <a:lnTo>
                  <a:pt x="13108" y="17055"/>
                </a:lnTo>
                <a:lnTo>
                  <a:pt x="13115" y="17013"/>
                </a:lnTo>
                <a:lnTo>
                  <a:pt x="13125" y="16996"/>
                </a:lnTo>
                <a:lnTo>
                  <a:pt x="13131" y="16950"/>
                </a:lnTo>
                <a:lnTo>
                  <a:pt x="13150" y="16895"/>
                </a:lnTo>
                <a:lnTo>
                  <a:pt x="13167" y="16803"/>
                </a:lnTo>
                <a:lnTo>
                  <a:pt x="13180" y="16772"/>
                </a:lnTo>
                <a:lnTo>
                  <a:pt x="13180" y="16730"/>
                </a:lnTo>
                <a:lnTo>
                  <a:pt x="13193" y="16689"/>
                </a:lnTo>
                <a:lnTo>
                  <a:pt x="13195" y="16673"/>
                </a:lnTo>
                <a:lnTo>
                  <a:pt x="13210" y="16632"/>
                </a:lnTo>
                <a:lnTo>
                  <a:pt x="13218" y="16568"/>
                </a:lnTo>
                <a:lnTo>
                  <a:pt x="13225" y="16522"/>
                </a:lnTo>
                <a:lnTo>
                  <a:pt x="13231" y="16510"/>
                </a:lnTo>
                <a:lnTo>
                  <a:pt x="13234" y="16477"/>
                </a:lnTo>
                <a:lnTo>
                  <a:pt x="13228" y="16460"/>
                </a:lnTo>
                <a:lnTo>
                  <a:pt x="13232" y="16431"/>
                </a:lnTo>
                <a:lnTo>
                  <a:pt x="13246" y="16399"/>
                </a:lnTo>
                <a:lnTo>
                  <a:pt x="13244" y="16383"/>
                </a:lnTo>
                <a:lnTo>
                  <a:pt x="13254" y="16364"/>
                </a:lnTo>
                <a:lnTo>
                  <a:pt x="13252" y="16336"/>
                </a:lnTo>
                <a:lnTo>
                  <a:pt x="13246" y="16327"/>
                </a:lnTo>
                <a:lnTo>
                  <a:pt x="13252" y="16308"/>
                </a:lnTo>
                <a:lnTo>
                  <a:pt x="13251" y="16280"/>
                </a:lnTo>
                <a:lnTo>
                  <a:pt x="13246" y="16274"/>
                </a:lnTo>
                <a:lnTo>
                  <a:pt x="13246" y="16247"/>
                </a:lnTo>
                <a:lnTo>
                  <a:pt x="13255" y="16240"/>
                </a:lnTo>
                <a:lnTo>
                  <a:pt x="13261" y="16248"/>
                </a:lnTo>
                <a:lnTo>
                  <a:pt x="13264" y="16272"/>
                </a:lnTo>
                <a:lnTo>
                  <a:pt x="13275" y="16298"/>
                </a:lnTo>
                <a:lnTo>
                  <a:pt x="13284" y="16301"/>
                </a:lnTo>
                <a:lnTo>
                  <a:pt x="13289" y="16286"/>
                </a:lnTo>
                <a:lnTo>
                  <a:pt x="13290" y="16267"/>
                </a:lnTo>
                <a:lnTo>
                  <a:pt x="13293" y="16260"/>
                </a:lnTo>
                <a:lnTo>
                  <a:pt x="13295" y="16239"/>
                </a:lnTo>
                <a:lnTo>
                  <a:pt x="13299" y="16232"/>
                </a:lnTo>
                <a:lnTo>
                  <a:pt x="13299" y="16209"/>
                </a:lnTo>
                <a:cubicBezTo>
                  <a:pt x="13299" y="16209"/>
                  <a:pt x="13285" y="16179"/>
                  <a:pt x="13285" y="16179"/>
                </a:cubicBezTo>
                <a:close/>
                <a:moveTo>
                  <a:pt x="9846" y="8115"/>
                </a:moveTo>
                <a:lnTo>
                  <a:pt x="9828" y="8130"/>
                </a:lnTo>
                <a:lnTo>
                  <a:pt x="9837" y="8133"/>
                </a:lnTo>
                <a:lnTo>
                  <a:pt x="9846" y="8145"/>
                </a:lnTo>
                <a:lnTo>
                  <a:pt x="9855" y="8142"/>
                </a:lnTo>
                <a:lnTo>
                  <a:pt x="9855" y="8134"/>
                </a:lnTo>
                <a:lnTo>
                  <a:pt x="9859" y="8121"/>
                </a:lnTo>
                <a:lnTo>
                  <a:pt x="9853" y="8123"/>
                </a:lnTo>
                <a:cubicBezTo>
                  <a:pt x="9853" y="8123"/>
                  <a:pt x="9846" y="8115"/>
                  <a:pt x="9846" y="8115"/>
                </a:cubicBezTo>
                <a:close/>
                <a:moveTo>
                  <a:pt x="9657" y="7733"/>
                </a:moveTo>
                <a:lnTo>
                  <a:pt x="9673" y="7712"/>
                </a:lnTo>
                <a:lnTo>
                  <a:pt x="9662" y="7714"/>
                </a:lnTo>
                <a:lnTo>
                  <a:pt x="9656" y="7695"/>
                </a:lnTo>
                <a:lnTo>
                  <a:pt x="9642" y="7698"/>
                </a:lnTo>
                <a:cubicBezTo>
                  <a:pt x="9642" y="7698"/>
                  <a:pt x="9639" y="7716"/>
                  <a:pt x="9639" y="7717"/>
                </a:cubicBezTo>
                <a:cubicBezTo>
                  <a:pt x="9639" y="7717"/>
                  <a:pt x="9657" y="7733"/>
                  <a:pt x="9657" y="7733"/>
                </a:cubicBezTo>
                <a:close/>
                <a:moveTo>
                  <a:pt x="9553" y="7275"/>
                </a:moveTo>
                <a:lnTo>
                  <a:pt x="9551" y="7264"/>
                </a:lnTo>
                <a:lnTo>
                  <a:pt x="9547" y="7286"/>
                </a:lnTo>
                <a:cubicBezTo>
                  <a:pt x="9547" y="7286"/>
                  <a:pt x="9553" y="7275"/>
                  <a:pt x="9553" y="7275"/>
                </a:cubicBezTo>
                <a:close/>
                <a:moveTo>
                  <a:pt x="9631" y="7568"/>
                </a:moveTo>
                <a:lnTo>
                  <a:pt x="9626" y="7597"/>
                </a:lnTo>
                <a:lnTo>
                  <a:pt x="9637" y="7594"/>
                </a:lnTo>
                <a:lnTo>
                  <a:pt x="9653" y="7567"/>
                </a:lnTo>
                <a:lnTo>
                  <a:pt x="9651" y="7555"/>
                </a:lnTo>
                <a:lnTo>
                  <a:pt x="9653" y="7536"/>
                </a:lnTo>
                <a:cubicBezTo>
                  <a:pt x="9653" y="7536"/>
                  <a:pt x="9631" y="7568"/>
                  <a:pt x="9631" y="7568"/>
                </a:cubicBezTo>
                <a:close/>
                <a:moveTo>
                  <a:pt x="9569" y="7238"/>
                </a:moveTo>
                <a:lnTo>
                  <a:pt x="9580" y="7223"/>
                </a:lnTo>
                <a:lnTo>
                  <a:pt x="9576" y="7205"/>
                </a:lnTo>
                <a:lnTo>
                  <a:pt x="9567" y="7202"/>
                </a:lnTo>
                <a:lnTo>
                  <a:pt x="9556" y="7182"/>
                </a:lnTo>
                <a:lnTo>
                  <a:pt x="9544" y="7197"/>
                </a:lnTo>
                <a:lnTo>
                  <a:pt x="9561" y="7211"/>
                </a:lnTo>
                <a:lnTo>
                  <a:pt x="9552" y="7220"/>
                </a:lnTo>
                <a:lnTo>
                  <a:pt x="9554" y="7227"/>
                </a:lnTo>
                <a:lnTo>
                  <a:pt x="9543" y="7241"/>
                </a:lnTo>
                <a:lnTo>
                  <a:pt x="9568" y="7231"/>
                </a:lnTo>
                <a:cubicBezTo>
                  <a:pt x="9568" y="7231"/>
                  <a:pt x="9569" y="7238"/>
                  <a:pt x="9569" y="7238"/>
                </a:cubicBezTo>
                <a:close/>
                <a:moveTo>
                  <a:pt x="9526" y="7192"/>
                </a:moveTo>
                <a:lnTo>
                  <a:pt x="9535" y="7186"/>
                </a:lnTo>
                <a:lnTo>
                  <a:pt x="9537" y="7169"/>
                </a:lnTo>
                <a:cubicBezTo>
                  <a:pt x="9537" y="7169"/>
                  <a:pt x="9526" y="7192"/>
                  <a:pt x="9526" y="7192"/>
                </a:cubicBezTo>
                <a:close/>
                <a:moveTo>
                  <a:pt x="9558" y="7334"/>
                </a:moveTo>
                <a:lnTo>
                  <a:pt x="9553" y="7297"/>
                </a:lnTo>
                <a:lnTo>
                  <a:pt x="9534" y="7310"/>
                </a:lnTo>
                <a:lnTo>
                  <a:pt x="9534" y="7339"/>
                </a:lnTo>
                <a:lnTo>
                  <a:pt x="9546" y="7326"/>
                </a:lnTo>
                <a:lnTo>
                  <a:pt x="9545" y="7348"/>
                </a:lnTo>
                <a:cubicBezTo>
                  <a:pt x="9545" y="7348"/>
                  <a:pt x="9558" y="7334"/>
                  <a:pt x="9558" y="7334"/>
                </a:cubicBezTo>
                <a:close/>
                <a:moveTo>
                  <a:pt x="9594" y="7344"/>
                </a:moveTo>
                <a:lnTo>
                  <a:pt x="9597" y="7376"/>
                </a:lnTo>
                <a:lnTo>
                  <a:pt x="9610" y="7385"/>
                </a:lnTo>
                <a:lnTo>
                  <a:pt x="9614" y="7363"/>
                </a:lnTo>
                <a:lnTo>
                  <a:pt x="9605" y="7331"/>
                </a:lnTo>
                <a:cubicBezTo>
                  <a:pt x="9605" y="7331"/>
                  <a:pt x="9594" y="7344"/>
                  <a:pt x="9594" y="7344"/>
                </a:cubicBezTo>
                <a:close/>
                <a:moveTo>
                  <a:pt x="9971" y="7997"/>
                </a:moveTo>
                <a:lnTo>
                  <a:pt x="9966" y="8001"/>
                </a:lnTo>
                <a:lnTo>
                  <a:pt x="9974" y="8008"/>
                </a:lnTo>
                <a:lnTo>
                  <a:pt x="9981" y="8005"/>
                </a:lnTo>
                <a:lnTo>
                  <a:pt x="9977" y="7997"/>
                </a:lnTo>
                <a:cubicBezTo>
                  <a:pt x="9977" y="7997"/>
                  <a:pt x="9971" y="7997"/>
                  <a:pt x="9971" y="7997"/>
                </a:cubicBezTo>
                <a:close/>
                <a:moveTo>
                  <a:pt x="9711" y="6836"/>
                </a:moveTo>
                <a:lnTo>
                  <a:pt x="9707" y="6825"/>
                </a:lnTo>
                <a:lnTo>
                  <a:pt x="9701" y="6827"/>
                </a:lnTo>
                <a:lnTo>
                  <a:pt x="9708" y="6847"/>
                </a:lnTo>
                <a:cubicBezTo>
                  <a:pt x="9708" y="6847"/>
                  <a:pt x="9711" y="6836"/>
                  <a:pt x="9711" y="6836"/>
                </a:cubicBezTo>
                <a:close/>
                <a:moveTo>
                  <a:pt x="9709" y="6805"/>
                </a:moveTo>
                <a:lnTo>
                  <a:pt x="9710" y="6821"/>
                </a:lnTo>
                <a:lnTo>
                  <a:pt x="9722" y="6818"/>
                </a:lnTo>
                <a:lnTo>
                  <a:pt x="9729" y="6826"/>
                </a:lnTo>
                <a:lnTo>
                  <a:pt x="9730" y="6809"/>
                </a:lnTo>
                <a:lnTo>
                  <a:pt x="9715" y="6811"/>
                </a:lnTo>
                <a:lnTo>
                  <a:pt x="9720" y="6801"/>
                </a:lnTo>
                <a:lnTo>
                  <a:pt x="9712" y="6788"/>
                </a:lnTo>
                <a:lnTo>
                  <a:pt x="9702" y="6790"/>
                </a:lnTo>
                <a:lnTo>
                  <a:pt x="9702" y="6810"/>
                </a:lnTo>
                <a:lnTo>
                  <a:pt x="9706" y="6818"/>
                </a:lnTo>
                <a:cubicBezTo>
                  <a:pt x="9706" y="6818"/>
                  <a:pt x="9709" y="6805"/>
                  <a:pt x="9709" y="6805"/>
                </a:cubicBezTo>
                <a:close/>
                <a:moveTo>
                  <a:pt x="9573" y="7038"/>
                </a:moveTo>
                <a:lnTo>
                  <a:pt x="9576" y="7062"/>
                </a:lnTo>
                <a:lnTo>
                  <a:pt x="9575" y="7071"/>
                </a:lnTo>
                <a:lnTo>
                  <a:pt x="9592" y="7066"/>
                </a:lnTo>
                <a:lnTo>
                  <a:pt x="9581" y="7075"/>
                </a:lnTo>
                <a:lnTo>
                  <a:pt x="9580" y="7081"/>
                </a:lnTo>
                <a:lnTo>
                  <a:pt x="9583" y="7084"/>
                </a:lnTo>
                <a:lnTo>
                  <a:pt x="9594" y="7078"/>
                </a:lnTo>
                <a:lnTo>
                  <a:pt x="9592" y="7082"/>
                </a:lnTo>
                <a:lnTo>
                  <a:pt x="9596" y="7091"/>
                </a:lnTo>
                <a:lnTo>
                  <a:pt x="9588" y="7086"/>
                </a:lnTo>
                <a:lnTo>
                  <a:pt x="9585" y="7089"/>
                </a:lnTo>
                <a:lnTo>
                  <a:pt x="9583" y="7102"/>
                </a:lnTo>
                <a:lnTo>
                  <a:pt x="9587" y="7107"/>
                </a:lnTo>
                <a:lnTo>
                  <a:pt x="9581" y="7109"/>
                </a:lnTo>
                <a:lnTo>
                  <a:pt x="9576" y="7119"/>
                </a:lnTo>
                <a:lnTo>
                  <a:pt x="9584" y="7123"/>
                </a:lnTo>
                <a:lnTo>
                  <a:pt x="9585" y="7133"/>
                </a:lnTo>
                <a:lnTo>
                  <a:pt x="9573" y="7125"/>
                </a:lnTo>
                <a:lnTo>
                  <a:pt x="9571" y="7139"/>
                </a:lnTo>
                <a:lnTo>
                  <a:pt x="9576" y="7144"/>
                </a:lnTo>
                <a:lnTo>
                  <a:pt x="9573" y="7153"/>
                </a:lnTo>
                <a:lnTo>
                  <a:pt x="9567" y="7160"/>
                </a:lnTo>
                <a:lnTo>
                  <a:pt x="9556" y="7161"/>
                </a:lnTo>
                <a:lnTo>
                  <a:pt x="9551" y="7169"/>
                </a:lnTo>
                <a:lnTo>
                  <a:pt x="9555" y="7174"/>
                </a:lnTo>
                <a:lnTo>
                  <a:pt x="9565" y="7173"/>
                </a:lnTo>
                <a:lnTo>
                  <a:pt x="9572" y="7177"/>
                </a:lnTo>
                <a:lnTo>
                  <a:pt x="9570" y="7181"/>
                </a:lnTo>
                <a:lnTo>
                  <a:pt x="9563" y="7182"/>
                </a:lnTo>
                <a:lnTo>
                  <a:pt x="9573" y="7198"/>
                </a:lnTo>
                <a:lnTo>
                  <a:pt x="9576" y="7196"/>
                </a:lnTo>
                <a:lnTo>
                  <a:pt x="9582" y="7205"/>
                </a:lnTo>
                <a:lnTo>
                  <a:pt x="9609" y="7159"/>
                </a:lnTo>
                <a:lnTo>
                  <a:pt x="9605" y="7173"/>
                </a:lnTo>
                <a:lnTo>
                  <a:pt x="9609" y="7177"/>
                </a:lnTo>
                <a:lnTo>
                  <a:pt x="9601" y="7182"/>
                </a:lnTo>
                <a:lnTo>
                  <a:pt x="9594" y="7209"/>
                </a:lnTo>
                <a:lnTo>
                  <a:pt x="9595" y="7215"/>
                </a:lnTo>
                <a:lnTo>
                  <a:pt x="9586" y="7243"/>
                </a:lnTo>
                <a:lnTo>
                  <a:pt x="9590" y="7246"/>
                </a:lnTo>
                <a:lnTo>
                  <a:pt x="9583" y="7278"/>
                </a:lnTo>
                <a:lnTo>
                  <a:pt x="9584" y="7299"/>
                </a:lnTo>
                <a:lnTo>
                  <a:pt x="9579" y="7311"/>
                </a:lnTo>
                <a:lnTo>
                  <a:pt x="9583" y="7322"/>
                </a:lnTo>
                <a:lnTo>
                  <a:pt x="9588" y="7318"/>
                </a:lnTo>
                <a:lnTo>
                  <a:pt x="9579" y="7341"/>
                </a:lnTo>
                <a:lnTo>
                  <a:pt x="9578" y="7373"/>
                </a:lnTo>
                <a:lnTo>
                  <a:pt x="9571" y="7384"/>
                </a:lnTo>
                <a:lnTo>
                  <a:pt x="9572" y="7392"/>
                </a:lnTo>
                <a:lnTo>
                  <a:pt x="9586" y="7392"/>
                </a:lnTo>
                <a:lnTo>
                  <a:pt x="9584" y="7375"/>
                </a:lnTo>
                <a:lnTo>
                  <a:pt x="9590" y="7351"/>
                </a:lnTo>
                <a:lnTo>
                  <a:pt x="9590" y="7336"/>
                </a:lnTo>
                <a:lnTo>
                  <a:pt x="9597" y="7321"/>
                </a:lnTo>
                <a:lnTo>
                  <a:pt x="9592" y="7281"/>
                </a:lnTo>
                <a:lnTo>
                  <a:pt x="9597" y="7281"/>
                </a:lnTo>
                <a:lnTo>
                  <a:pt x="9614" y="7247"/>
                </a:lnTo>
                <a:lnTo>
                  <a:pt x="9601" y="7279"/>
                </a:lnTo>
                <a:lnTo>
                  <a:pt x="9599" y="7303"/>
                </a:lnTo>
                <a:lnTo>
                  <a:pt x="9604" y="7309"/>
                </a:lnTo>
                <a:lnTo>
                  <a:pt x="9605" y="7295"/>
                </a:lnTo>
                <a:lnTo>
                  <a:pt x="9614" y="7283"/>
                </a:lnTo>
                <a:lnTo>
                  <a:pt x="9618" y="7305"/>
                </a:lnTo>
                <a:lnTo>
                  <a:pt x="9625" y="7278"/>
                </a:lnTo>
                <a:lnTo>
                  <a:pt x="9623" y="7260"/>
                </a:lnTo>
                <a:lnTo>
                  <a:pt x="9629" y="7255"/>
                </a:lnTo>
                <a:lnTo>
                  <a:pt x="9626" y="7279"/>
                </a:lnTo>
                <a:lnTo>
                  <a:pt x="9641" y="7297"/>
                </a:lnTo>
                <a:lnTo>
                  <a:pt x="9628" y="7291"/>
                </a:lnTo>
                <a:lnTo>
                  <a:pt x="9624" y="7322"/>
                </a:lnTo>
                <a:lnTo>
                  <a:pt x="9627" y="7344"/>
                </a:lnTo>
                <a:lnTo>
                  <a:pt x="9634" y="7347"/>
                </a:lnTo>
                <a:lnTo>
                  <a:pt x="9639" y="7366"/>
                </a:lnTo>
                <a:lnTo>
                  <a:pt x="9628" y="7385"/>
                </a:lnTo>
                <a:lnTo>
                  <a:pt x="9616" y="7434"/>
                </a:lnTo>
                <a:lnTo>
                  <a:pt x="9619" y="7456"/>
                </a:lnTo>
                <a:lnTo>
                  <a:pt x="9609" y="7446"/>
                </a:lnTo>
                <a:lnTo>
                  <a:pt x="9610" y="7469"/>
                </a:lnTo>
                <a:lnTo>
                  <a:pt x="9623" y="7501"/>
                </a:lnTo>
                <a:lnTo>
                  <a:pt x="9619" y="7472"/>
                </a:lnTo>
                <a:lnTo>
                  <a:pt x="9628" y="7467"/>
                </a:lnTo>
                <a:lnTo>
                  <a:pt x="9652" y="7496"/>
                </a:lnTo>
                <a:lnTo>
                  <a:pt x="9652" y="7473"/>
                </a:lnTo>
                <a:lnTo>
                  <a:pt x="9643" y="7460"/>
                </a:lnTo>
                <a:lnTo>
                  <a:pt x="9649" y="7458"/>
                </a:lnTo>
                <a:lnTo>
                  <a:pt x="9668" y="7478"/>
                </a:lnTo>
                <a:lnTo>
                  <a:pt x="9681" y="7474"/>
                </a:lnTo>
                <a:lnTo>
                  <a:pt x="9681" y="7464"/>
                </a:lnTo>
                <a:lnTo>
                  <a:pt x="9693" y="7465"/>
                </a:lnTo>
                <a:lnTo>
                  <a:pt x="9697" y="7446"/>
                </a:lnTo>
                <a:lnTo>
                  <a:pt x="9730" y="7448"/>
                </a:lnTo>
                <a:lnTo>
                  <a:pt x="9708" y="7458"/>
                </a:lnTo>
                <a:lnTo>
                  <a:pt x="9695" y="7522"/>
                </a:lnTo>
                <a:lnTo>
                  <a:pt x="9711" y="7572"/>
                </a:lnTo>
                <a:lnTo>
                  <a:pt x="9719" y="7564"/>
                </a:lnTo>
                <a:lnTo>
                  <a:pt x="9719" y="7590"/>
                </a:lnTo>
                <a:lnTo>
                  <a:pt x="9730" y="7568"/>
                </a:lnTo>
                <a:lnTo>
                  <a:pt x="9743" y="7572"/>
                </a:lnTo>
                <a:lnTo>
                  <a:pt x="9739" y="7599"/>
                </a:lnTo>
                <a:lnTo>
                  <a:pt x="9743" y="7603"/>
                </a:lnTo>
                <a:lnTo>
                  <a:pt x="9730" y="7621"/>
                </a:lnTo>
                <a:lnTo>
                  <a:pt x="9734" y="7651"/>
                </a:lnTo>
                <a:lnTo>
                  <a:pt x="9727" y="7674"/>
                </a:lnTo>
                <a:lnTo>
                  <a:pt x="9735" y="7692"/>
                </a:lnTo>
                <a:lnTo>
                  <a:pt x="9744" y="7706"/>
                </a:lnTo>
                <a:lnTo>
                  <a:pt x="9752" y="7708"/>
                </a:lnTo>
                <a:lnTo>
                  <a:pt x="9747" y="7714"/>
                </a:lnTo>
                <a:lnTo>
                  <a:pt x="9738" y="7715"/>
                </a:lnTo>
                <a:lnTo>
                  <a:pt x="9730" y="7697"/>
                </a:lnTo>
                <a:lnTo>
                  <a:pt x="9723" y="7702"/>
                </a:lnTo>
                <a:lnTo>
                  <a:pt x="9729" y="7720"/>
                </a:lnTo>
                <a:lnTo>
                  <a:pt x="9736" y="7727"/>
                </a:lnTo>
                <a:lnTo>
                  <a:pt x="9725" y="7723"/>
                </a:lnTo>
                <a:lnTo>
                  <a:pt x="9717" y="7708"/>
                </a:lnTo>
                <a:lnTo>
                  <a:pt x="9695" y="7720"/>
                </a:lnTo>
                <a:lnTo>
                  <a:pt x="9686" y="7717"/>
                </a:lnTo>
                <a:lnTo>
                  <a:pt x="9664" y="7736"/>
                </a:lnTo>
                <a:lnTo>
                  <a:pt x="9652" y="7763"/>
                </a:lnTo>
                <a:lnTo>
                  <a:pt x="9636" y="7780"/>
                </a:lnTo>
                <a:lnTo>
                  <a:pt x="9629" y="7797"/>
                </a:lnTo>
                <a:lnTo>
                  <a:pt x="9639" y="7794"/>
                </a:lnTo>
                <a:lnTo>
                  <a:pt x="9644" y="7797"/>
                </a:lnTo>
                <a:lnTo>
                  <a:pt x="9646" y="7787"/>
                </a:lnTo>
                <a:lnTo>
                  <a:pt x="9669" y="7776"/>
                </a:lnTo>
                <a:lnTo>
                  <a:pt x="9667" y="7797"/>
                </a:lnTo>
                <a:lnTo>
                  <a:pt x="9675" y="7810"/>
                </a:lnTo>
                <a:lnTo>
                  <a:pt x="9666" y="7821"/>
                </a:lnTo>
                <a:lnTo>
                  <a:pt x="9671" y="7836"/>
                </a:lnTo>
                <a:lnTo>
                  <a:pt x="9676" y="7838"/>
                </a:lnTo>
                <a:lnTo>
                  <a:pt x="9662" y="7886"/>
                </a:lnTo>
                <a:lnTo>
                  <a:pt x="9651" y="7892"/>
                </a:lnTo>
                <a:lnTo>
                  <a:pt x="9640" y="7906"/>
                </a:lnTo>
                <a:lnTo>
                  <a:pt x="9635" y="7906"/>
                </a:lnTo>
                <a:lnTo>
                  <a:pt x="9621" y="7921"/>
                </a:lnTo>
                <a:lnTo>
                  <a:pt x="9611" y="7921"/>
                </a:lnTo>
                <a:lnTo>
                  <a:pt x="9595" y="7938"/>
                </a:lnTo>
                <a:lnTo>
                  <a:pt x="9608" y="7941"/>
                </a:lnTo>
                <a:lnTo>
                  <a:pt x="9608" y="7957"/>
                </a:lnTo>
                <a:lnTo>
                  <a:pt x="9599" y="7964"/>
                </a:lnTo>
                <a:lnTo>
                  <a:pt x="9616" y="7969"/>
                </a:lnTo>
                <a:lnTo>
                  <a:pt x="9611" y="7976"/>
                </a:lnTo>
                <a:lnTo>
                  <a:pt x="9618" y="7982"/>
                </a:lnTo>
                <a:lnTo>
                  <a:pt x="9627" y="7977"/>
                </a:lnTo>
                <a:lnTo>
                  <a:pt x="9638" y="7966"/>
                </a:lnTo>
                <a:lnTo>
                  <a:pt x="9655" y="7957"/>
                </a:lnTo>
                <a:lnTo>
                  <a:pt x="9657" y="7970"/>
                </a:lnTo>
                <a:lnTo>
                  <a:pt x="9670" y="7976"/>
                </a:lnTo>
                <a:lnTo>
                  <a:pt x="9659" y="7981"/>
                </a:lnTo>
                <a:lnTo>
                  <a:pt x="9658" y="7992"/>
                </a:lnTo>
                <a:lnTo>
                  <a:pt x="9677" y="7993"/>
                </a:lnTo>
                <a:lnTo>
                  <a:pt x="9677" y="7987"/>
                </a:lnTo>
                <a:lnTo>
                  <a:pt x="9686" y="7982"/>
                </a:lnTo>
                <a:lnTo>
                  <a:pt x="9696" y="8001"/>
                </a:lnTo>
                <a:lnTo>
                  <a:pt x="9705" y="8018"/>
                </a:lnTo>
                <a:lnTo>
                  <a:pt x="9726" y="8018"/>
                </a:lnTo>
                <a:lnTo>
                  <a:pt x="9731" y="8003"/>
                </a:lnTo>
                <a:lnTo>
                  <a:pt x="9742" y="7996"/>
                </a:lnTo>
                <a:lnTo>
                  <a:pt x="9756" y="7987"/>
                </a:lnTo>
                <a:lnTo>
                  <a:pt x="9761" y="7974"/>
                </a:lnTo>
                <a:lnTo>
                  <a:pt x="9773" y="7965"/>
                </a:lnTo>
                <a:lnTo>
                  <a:pt x="9757" y="7996"/>
                </a:lnTo>
                <a:lnTo>
                  <a:pt x="9741" y="8022"/>
                </a:lnTo>
                <a:lnTo>
                  <a:pt x="9740" y="8052"/>
                </a:lnTo>
                <a:lnTo>
                  <a:pt x="9729" y="8052"/>
                </a:lnTo>
                <a:lnTo>
                  <a:pt x="9720" y="8057"/>
                </a:lnTo>
                <a:lnTo>
                  <a:pt x="9710" y="8048"/>
                </a:lnTo>
                <a:lnTo>
                  <a:pt x="9682" y="8043"/>
                </a:lnTo>
                <a:lnTo>
                  <a:pt x="9662" y="8052"/>
                </a:lnTo>
                <a:lnTo>
                  <a:pt x="9662" y="8069"/>
                </a:lnTo>
                <a:lnTo>
                  <a:pt x="9654" y="8082"/>
                </a:lnTo>
                <a:lnTo>
                  <a:pt x="9643" y="8082"/>
                </a:lnTo>
                <a:lnTo>
                  <a:pt x="9641" y="8121"/>
                </a:lnTo>
                <a:lnTo>
                  <a:pt x="9630" y="8139"/>
                </a:lnTo>
                <a:lnTo>
                  <a:pt x="9627" y="8149"/>
                </a:lnTo>
                <a:lnTo>
                  <a:pt x="9614" y="8153"/>
                </a:lnTo>
                <a:lnTo>
                  <a:pt x="9610" y="8176"/>
                </a:lnTo>
                <a:lnTo>
                  <a:pt x="9605" y="8176"/>
                </a:lnTo>
                <a:lnTo>
                  <a:pt x="9602" y="8187"/>
                </a:lnTo>
                <a:lnTo>
                  <a:pt x="9586" y="8207"/>
                </a:lnTo>
                <a:lnTo>
                  <a:pt x="9579" y="8202"/>
                </a:lnTo>
                <a:lnTo>
                  <a:pt x="9568" y="8216"/>
                </a:lnTo>
                <a:lnTo>
                  <a:pt x="9568" y="8233"/>
                </a:lnTo>
                <a:lnTo>
                  <a:pt x="9580" y="8234"/>
                </a:lnTo>
                <a:lnTo>
                  <a:pt x="9580" y="8218"/>
                </a:lnTo>
                <a:lnTo>
                  <a:pt x="9595" y="8225"/>
                </a:lnTo>
                <a:lnTo>
                  <a:pt x="9601" y="8243"/>
                </a:lnTo>
                <a:lnTo>
                  <a:pt x="9608" y="8232"/>
                </a:lnTo>
                <a:lnTo>
                  <a:pt x="9605" y="8223"/>
                </a:lnTo>
                <a:lnTo>
                  <a:pt x="9611" y="8208"/>
                </a:lnTo>
                <a:lnTo>
                  <a:pt x="9615" y="8215"/>
                </a:lnTo>
                <a:lnTo>
                  <a:pt x="9623" y="8202"/>
                </a:lnTo>
                <a:lnTo>
                  <a:pt x="9628" y="8202"/>
                </a:lnTo>
                <a:lnTo>
                  <a:pt x="9632" y="8185"/>
                </a:lnTo>
                <a:lnTo>
                  <a:pt x="9645" y="8191"/>
                </a:lnTo>
                <a:lnTo>
                  <a:pt x="9654" y="8183"/>
                </a:lnTo>
                <a:lnTo>
                  <a:pt x="9662" y="8185"/>
                </a:lnTo>
                <a:lnTo>
                  <a:pt x="9668" y="8180"/>
                </a:lnTo>
                <a:lnTo>
                  <a:pt x="9673" y="8193"/>
                </a:lnTo>
                <a:lnTo>
                  <a:pt x="9680" y="8192"/>
                </a:lnTo>
                <a:lnTo>
                  <a:pt x="9689" y="8205"/>
                </a:lnTo>
                <a:lnTo>
                  <a:pt x="9700" y="8204"/>
                </a:lnTo>
                <a:lnTo>
                  <a:pt x="9698" y="8192"/>
                </a:lnTo>
                <a:lnTo>
                  <a:pt x="9706" y="8185"/>
                </a:lnTo>
                <a:lnTo>
                  <a:pt x="9709" y="8174"/>
                </a:lnTo>
                <a:lnTo>
                  <a:pt x="9706" y="8155"/>
                </a:lnTo>
                <a:lnTo>
                  <a:pt x="9714" y="8143"/>
                </a:lnTo>
                <a:lnTo>
                  <a:pt x="9720" y="8141"/>
                </a:lnTo>
                <a:lnTo>
                  <a:pt x="9722" y="8133"/>
                </a:lnTo>
                <a:lnTo>
                  <a:pt x="9746" y="8124"/>
                </a:lnTo>
                <a:lnTo>
                  <a:pt x="9759" y="8126"/>
                </a:lnTo>
                <a:lnTo>
                  <a:pt x="9774" y="8143"/>
                </a:lnTo>
                <a:lnTo>
                  <a:pt x="9779" y="8139"/>
                </a:lnTo>
                <a:lnTo>
                  <a:pt x="9795" y="8140"/>
                </a:lnTo>
                <a:lnTo>
                  <a:pt x="9803" y="8146"/>
                </a:lnTo>
                <a:lnTo>
                  <a:pt x="9807" y="8128"/>
                </a:lnTo>
                <a:lnTo>
                  <a:pt x="9822" y="8116"/>
                </a:lnTo>
                <a:lnTo>
                  <a:pt x="9832" y="8121"/>
                </a:lnTo>
                <a:lnTo>
                  <a:pt x="9846" y="8105"/>
                </a:lnTo>
                <a:lnTo>
                  <a:pt x="9856" y="8109"/>
                </a:lnTo>
                <a:lnTo>
                  <a:pt x="9861" y="8108"/>
                </a:lnTo>
                <a:lnTo>
                  <a:pt x="9868" y="8099"/>
                </a:lnTo>
                <a:lnTo>
                  <a:pt x="9870" y="8107"/>
                </a:lnTo>
                <a:lnTo>
                  <a:pt x="9878" y="8116"/>
                </a:lnTo>
                <a:lnTo>
                  <a:pt x="9888" y="8105"/>
                </a:lnTo>
                <a:lnTo>
                  <a:pt x="9910" y="8104"/>
                </a:lnTo>
                <a:lnTo>
                  <a:pt x="9924" y="8099"/>
                </a:lnTo>
                <a:lnTo>
                  <a:pt x="9937" y="8107"/>
                </a:lnTo>
                <a:lnTo>
                  <a:pt x="9943" y="8109"/>
                </a:lnTo>
                <a:lnTo>
                  <a:pt x="9953" y="8095"/>
                </a:lnTo>
                <a:lnTo>
                  <a:pt x="9964" y="8091"/>
                </a:lnTo>
                <a:lnTo>
                  <a:pt x="9974" y="8076"/>
                </a:lnTo>
                <a:lnTo>
                  <a:pt x="9981" y="8075"/>
                </a:lnTo>
                <a:lnTo>
                  <a:pt x="9988" y="8078"/>
                </a:lnTo>
                <a:lnTo>
                  <a:pt x="9986" y="8065"/>
                </a:lnTo>
                <a:lnTo>
                  <a:pt x="10002" y="8047"/>
                </a:lnTo>
                <a:lnTo>
                  <a:pt x="10011" y="8044"/>
                </a:lnTo>
                <a:lnTo>
                  <a:pt x="10012" y="8027"/>
                </a:lnTo>
                <a:lnTo>
                  <a:pt x="10009" y="8015"/>
                </a:lnTo>
                <a:lnTo>
                  <a:pt x="10012" y="8002"/>
                </a:lnTo>
                <a:lnTo>
                  <a:pt x="9995" y="8003"/>
                </a:lnTo>
                <a:lnTo>
                  <a:pt x="9982" y="8011"/>
                </a:lnTo>
                <a:lnTo>
                  <a:pt x="9975" y="8013"/>
                </a:lnTo>
                <a:lnTo>
                  <a:pt x="9963" y="8006"/>
                </a:lnTo>
                <a:lnTo>
                  <a:pt x="9959" y="8004"/>
                </a:lnTo>
                <a:lnTo>
                  <a:pt x="9963" y="7998"/>
                </a:lnTo>
                <a:lnTo>
                  <a:pt x="9967" y="7997"/>
                </a:lnTo>
                <a:lnTo>
                  <a:pt x="9968" y="7993"/>
                </a:lnTo>
                <a:lnTo>
                  <a:pt x="9957" y="7988"/>
                </a:lnTo>
                <a:lnTo>
                  <a:pt x="9948" y="7994"/>
                </a:lnTo>
                <a:lnTo>
                  <a:pt x="9961" y="7979"/>
                </a:lnTo>
                <a:lnTo>
                  <a:pt x="9969" y="7980"/>
                </a:lnTo>
                <a:lnTo>
                  <a:pt x="9980" y="7972"/>
                </a:lnTo>
                <a:lnTo>
                  <a:pt x="9977" y="7957"/>
                </a:lnTo>
                <a:lnTo>
                  <a:pt x="9966" y="7957"/>
                </a:lnTo>
                <a:lnTo>
                  <a:pt x="9974" y="7946"/>
                </a:lnTo>
                <a:lnTo>
                  <a:pt x="9980" y="7936"/>
                </a:lnTo>
                <a:lnTo>
                  <a:pt x="9986" y="7945"/>
                </a:lnTo>
                <a:lnTo>
                  <a:pt x="9995" y="7934"/>
                </a:lnTo>
                <a:lnTo>
                  <a:pt x="9999" y="7924"/>
                </a:lnTo>
                <a:lnTo>
                  <a:pt x="9994" y="7922"/>
                </a:lnTo>
                <a:lnTo>
                  <a:pt x="9998" y="7914"/>
                </a:lnTo>
                <a:lnTo>
                  <a:pt x="9987" y="7912"/>
                </a:lnTo>
                <a:lnTo>
                  <a:pt x="9991" y="7900"/>
                </a:lnTo>
                <a:lnTo>
                  <a:pt x="9998" y="7903"/>
                </a:lnTo>
                <a:lnTo>
                  <a:pt x="10000" y="7912"/>
                </a:lnTo>
                <a:lnTo>
                  <a:pt x="10008" y="7894"/>
                </a:lnTo>
                <a:lnTo>
                  <a:pt x="10015" y="7889"/>
                </a:lnTo>
                <a:lnTo>
                  <a:pt x="10017" y="7856"/>
                </a:lnTo>
                <a:lnTo>
                  <a:pt x="10024" y="7825"/>
                </a:lnTo>
                <a:lnTo>
                  <a:pt x="10018" y="7813"/>
                </a:lnTo>
                <a:lnTo>
                  <a:pt x="10015" y="7785"/>
                </a:lnTo>
                <a:lnTo>
                  <a:pt x="9993" y="7755"/>
                </a:lnTo>
                <a:lnTo>
                  <a:pt x="9961" y="7753"/>
                </a:lnTo>
                <a:lnTo>
                  <a:pt x="9942" y="7754"/>
                </a:lnTo>
                <a:lnTo>
                  <a:pt x="9940" y="7779"/>
                </a:lnTo>
                <a:lnTo>
                  <a:pt x="9935" y="7793"/>
                </a:lnTo>
                <a:lnTo>
                  <a:pt x="9925" y="7773"/>
                </a:lnTo>
                <a:lnTo>
                  <a:pt x="9913" y="7768"/>
                </a:lnTo>
                <a:lnTo>
                  <a:pt x="9932" y="7736"/>
                </a:lnTo>
                <a:lnTo>
                  <a:pt x="9932" y="7716"/>
                </a:lnTo>
                <a:lnTo>
                  <a:pt x="9917" y="7674"/>
                </a:lnTo>
                <a:lnTo>
                  <a:pt x="9911" y="7672"/>
                </a:lnTo>
                <a:lnTo>
                  <a:pt x="9897" y="7659"/>
                </a:lnTo>
                <a:lnTo>
                  <a:pt x="9892" y="7643"/>
                </a:lnTo>
                <a:lnTo>
                  <a:pt x="9885" y="7645"/>
                </a:lnTo>
                <a:lnTo>
                  <a:pt x="9880" y="7648"/>
                </a:lnTo>
                <a:lnTo>
                  <a:pt x="9872" y="7643"/>
                </a:lnTo>
                <a:lnTo>
                  <a:pt x="9867" y="7643"/>
                </a:lnTo>
                <a:lnTo>
                  <a:pt x="9876" y="7639"/>
                </a:lnTo>
                <a:lnTo>
                  <a:pt x="9882" y="7641"/>
                </a:lnTo>
                <a:lnTo>
                  <a:pt x="9892" y="7638"/>
                </a:lnTo>
                <a:lnTo>
                  <a:pt x="9898" y="7643"/>
                </a:lnTo>
                <a:lnTo>
                  <a:pt x="9903" y="7652"/>
                </a:lnTo>
                <a:lnTo>
                  <a:pt x="9910" y="7650"/>
                </a:lnTo>
                <a:lnTo>
                  <a:pt x="9917" y="7652"/>
                </a:lnTo>
                <a:lnTo>
                  <a:pt x="9899" y="7614"/>
                </a:lnTo>
                <a:lnTo>
                  <a:pt x="9890" y="7596"/>
                </a:lnTo>
                <a:lnTo>
                  <a:pt x="9896" y="7581"/>
                </a:lnTo>
                <a:lnTo>
                  <a:pt x="9901" y="7578"/>
                </a:lnTo>
                <a:lnTo>
                  <a:pt x="9892" y="7570"/>
                </a:lnTo>
                <a:lnTo>
                  <a:pt x="9888" y="7559"/>
                </a:lnTo>
                <a:lnTo>
                  <a:pt x="9884" y="7558"/>
                </a:lnTo>
                <a:lnTo>
                  <a:pt x="9873" y="7525"/>
                </a:lnTo>
                <a:lnTo>
                  <a:pt x="9857" y="7511"/>
                </a:lnTo>
                <a:lnTo>
                  <a:pt x="9835" y="7503"/>
                </a:lnTo>
                <a:lnTo>
                  <a:pt x="9834" y="7488"/>
                </a:lnTo>
                <a:lnTo>
                  <a:pt x="9829" y="7483"/>
                </a:lnTo>
                <a:lnTo>
                  <a:pt x="9822" y="7442"/>
                </a:lnTo>
                <a:lnTo>
                  <a:pt x="9813" y="7419"/>
                </a:lnTo>
                <a:lnTo>
                  <a:pt x="9808" y="7366"/>
                </a:lnTo>
                <a:lnTo>
                  <a:pt x="9801" y="7349"/>
                </a:lnTo>
                <a:lnTo>
                  <a:pt x="9795" y="7349"/>
                </a:lnTo>
                <a:lnTo>
                  <a:pt x="9776" y="7302"/>
                </a:lnTo>
                <a:lnTo>
                  <a:pt x="9765" y="7298"/>
                </a:lnTo>
                <a:lnTo>
                  <a:pt x="9756" y="7285"/>
                </a:lnTo>
                <a:lnTo>
                  <a:pt x="9742" y="7276"/>
                </a:lnTo>
                <a:lnTo>
                  <a:pt x="9736" y="7285"/>
                </a:lnTo>
                <a:lnTo>
                  <a:pt x="9725" y="7297"/>
                </a:lnTo>
                <a:lnTo>
                  <a:pt x="9709" y="7288"/>
                </a:lnTo>
                <a:lnTo>
                  <a:pt x="9702" y="7290"/>
                </a:lnTo>
                <a:lnTo>
                  <a:pt x="9689" y="7283"/>
                </a:lnTo>
                <a:lnTo>
                  <a:pt x="9685" y="7272"/>
                </a:lnTo>
                <a:lnTo>
                  <a:pt x="9693" y="7278"/>
                </a:lnTo>
                <a:lnTo>
                  <a:pt x="9708" y="7280"/>
                </a:lnTo>
                <a:lnTo>
                  <a:pt x="9721" y="7273"/>
                </a:lnTo>
                <a:lnTo>
                  <a:pt x="9725" y="7256"/>
                </a:lnTo>
                <a:lnTo>
                  <a:pt x="9738" y="7257"/>
                </a:lnTo>
                <a:lnTo>
                  <a:pt x="9749" y="7242"/>
                </a:lnTo>
                <a:lnTo>
                  <a:pt x="9737" y="7232"/>
                </a:lnTo>
                <a:lnTo>
                  <a:pt x="9736" y="7220"/>
                </a:lnTo>
                <a:lnTo>
                  <a:pt x="9732" y="7214"/>
                </a:lnTo>
                <a:lnTo>
                  <a:pt x="9715" y="7229"/>
                </a:lnTo>
                <a:lnTo>
                  <a:pt x="9712" y="7223"/>
                </a:lnTo>
                <a:lnTo>
                  <a:pt x="9725" y="7208"/>
                </a:lnTo>
                <a:lnTo>
                  <a:pt x="9740" y="7209"/>
                </a:lnTo>
                <a:lnTo>
                  <a:pt x="9749" y="7196"/>
                </a:lnTo>
                <a:lnTo>
                  <a:pt x="9751" y="7184"/>
                </a:lnTo>
                <a:lnTo>
                  <a:pt x="9757" y="7178"/>
                </a:lnTo>
                <a:lnTo>
                  <a:pt x="9766" y="7148"/>
                </a:lnTo>
                <a:lnTo>
                  <a:pt x="9771" y="7135"/>
                </a:lnTo>
                <a:lnTo>
                  <a:pt x="9771" y="7125"/>
                </a:lnTo>
                <a:lnTo>
                  <a:pt x="9777" y="7105"/>
                </a:lnTo>
                <a:lnTo>
                  <a:pt x="9775" y="7098"/>
                </a:lnTo>
                <a:lnTo>
                  <a:pt x="9780" y="7071"/>
                </a:lnTo>
                <a:lnTo>
                  <a:pt x="9791" y="7056"/>
                </a:lnTo>
                <a:lnTo>
                  <a:pt x="9791" y="7039"/>
                </a:lnTo>
                <a:lnTo>
                  <a:pt x="9775" y="7014"/>
                </a:lnTo>
                <a:lnTo>
                  <a:pt x="9772" y="7019"/>
                </a:lnTo>
                <a:lnTo>
                  <a:pt x="9745" y="7020"/>
                </a:lnTo>
                <a:lnTo>
                  <a:pt x="9728" y="7015"/>
                </a:lnTo>
                <a:lnTo>
                  <a:pt x="9723" y="7021"/>
                </a:lnTo>
                <a:lnTo>
                  <a:pt x="9715" y="7021"/>
                </a:lnTo>
                <a:lnTo>
                  <a:pt x="9705" y="7015"/>
                </a:lnTo>
                <a:lnTo>
                  <a:pt x="9698" y="7015"/>
                </a:lnTo>
                <a:lnTo>
                  <a:pt x="9697" y="7021"/>
                </a:lnTo>
                <a:lnTo>
                  <a:pt x="9687" y="7027"/>
                </a:lnTo>
                <a:lnTo>
                  <a:pt x="9676" y="7037"/>
                </a:lnTo>
                <a:lnTo>
                  <a:pt x="9671" y="7036"/>
                </a:lnTo>
                <a:lnTo>
                  <a:pt x="9664" y="7046"/>
                </a:lnTo>
                <a:lnTo>
                  <a:pt x="9662" y="7043"/>
                </a:lnTo>
                <a:lnTo>
                  <a:pt x="9672" y="7023"/>
                </a:lnTo>
                <a:lnTo>
                  <a:pt x="9682" y="6995"/>
                </a:lnTo>
                <a:lnTo>
                  <a:pt x="9675" y="7002"/>
                </a:lnTo>
                <a:lnTo>
                  <a:pt x="9665" y="6996"/>
                </a:lnTo>
                <a:lnTo>
                  <a:pt x="9671" y="6990"/>
                </a:lnTo>
                <a:lnTo>
                  <a:pt x="9673" y="6977"/>
                </a:lnTo>
                <a:lnTo>
                  <a:pt x="9699" y="6943"/>
                </a:lnTo>
                <a:lnTo>
                  <a:pt x="9707" y="6921"/>
                </a:lnTo>
                <a:lnTo>
                  <a:pt x="9716" y="6916"/>
                </a:lnTo>
                <a:lnTo>
                  <a:pt x="9720" y="6896"/>
                </a:lnTo>
                <a:lnTo>
                  <a:pt x="9715" y="6888"/>
                </a:lnTo>
                <a:lnTo>
                  <a:pt x="9720" y="6874"/>
                </a:lnTo>
                <a:lnTo>
                  <a:pt x="9720" y="6865"/>
                </a:lnTo>
                <a:lnTo>
                  <a:pt x="9707" y="6865"/>
                </a:lnTo>
                <a:lnTo>
                  <a:pt x="9701" y="6875"/>
                </a:lnTo>
                <a:lnTo>
                  <a:pt x="9693" y="6870"/>
                </a:lnTo>
                <a:lnTo>
                  <a:pt x="9680" y="6880"/>
                </a:lnTo>
                <a:lnTo>
                  <a:pt x="9668" y="6878"/>
                </a:lnTo>
                <a:lnTo>
                  <a:pt x="9658" y="6885"/>
                </a:lnTo>
                <a:lnTo>
                  <a:pt x="9653" y="6885"/>
                </a:lnTo>
                <a:lnTo>
                  <a:pt x="9647" y="6894"/>
                </a:lnTo>
                <a:lnTo>
                  <a:pt x="9648" y="6884"/>
                </a:lnTo>
                <a:lnTo>
                  <a:pt x="9643" y="6880"/>
                </a:lnTo>
                <a:lnTo>
                  <a:pt x="9632" y="6897"/>
                </a:lnTo>
                <a:lnTo>
                  <a:pt x="9635" y="6882"/>
                </a:lnTo>
                <a:lnTo>
                  <a:pt x="9620" y="6870"/>
                </a:lnTo>
                <a:lnTo>
                  <a:pt x="9618" y="6886"/>
                </a:lnTo>
                <a:lnTo>
                  <a:pt x="9613" y="6893"/>
                </a:lnTo>
                <a:lnTo>
                  <a:pt x="9614" y="6907"/>
                </a:lnTo>
                <a:lnTo>
                  <a:pt x="9611" y="6908"/>
                </a:lnTo>
                <a:lnTo>
                  <a:pt x="9611" y="6925"/>
                </a:lnTo>
                <a:lnTo>
                  <a:pt x="9601" y="6930"/>
                </a:lnTo>
                <a:lnTo>
                  <a:pt x="9606" y="6945"/>
                </a:lnTo>
                <a:lnTo>
                  <a:pt x="9601" y="6960"/>
                </a:lnTo>
                <a:lnTo>
                  <a:pt x="9596" y="6961"/>
                </a:lnTo>
                <a:lnTo>
                  <a:pt x="9609" y="6980"/>
                </a:lnTo>
                <a:lnTo>
                  <a:pt x="9614" y="6994"/>
                </a:lnTo>
                <a:lnTo>
                  <a:pt x="9600" y="6983"/>
                </a:lnTo>
                <a:lnTo>
                  <a:pt x="9595" y="6990"/>
                </a:lnTo>
                <a:lnTo>
                  <a:pt x="9586" y="6979"/>
                </a:lnTo>
                <a:lnTo>
                  <a:pt x="9585" y="6987"/>
                </a:lnTo>
                <a:lnTo>
                  <a:pt x="9588" y="6997"/>
                </a:lnTo>
                <a:lnTo>
                  <a:pt x="9585" y="7005"/>
                </a:lnTo>
                <a:lnTo>
                  <a:pt x="9580" y="6988"/>
                </a:lnTo>
                <a:lnTo>
                  <a:pt x="9575" y="7006"/>
                </a:lnTo>
                <a:lnTo>
                  <a:pt x="9580" y="7016"/>
                </a:lnTo>
                <a:lnTo>
                  <a:pt x="9576" y="7025"/>
                </a:lnTo>
                <a:lnTo>
                  <a:pt x="9584" y="7040"/>
                </a:lnTo>
                <a:lnTo>
                  <a:pt x="9592" y="7040"/>
                </a:lnTo>
                <a:lnTo>
                  <a:pt x="9583" y="7046"/>
                </a:lnTo>
                <a:cubicBezTo>
                  <a:pt x="9583" y="7046"/>
                  <a:pt x="9573" y="7038"/>
                  <a:pt x="9573" y="7038"/>
                </a:cubicBezTo>
                <a:close/>
                <a:moveTo>
                  <a:pt x="9722" y="6780"/>
                </a:moveTo>
                <a:lnTo>
                  <a:pt x="9716" y="6781"/>
                </a:lnTo>
                <a:lnTo>
                  <a:pt x="9721" y="6791"/>
                </a:lnTo>
                <a:cubicBezTo>
                  <a:pt x="9721" y="6791"/>
                  <a:pt x="9722" y="6780"/>
                  <a:pt x="9722" y="6780"/>
                </a:cubicBezTo>
                <a:close/>
                <a:moveTo>
                  <a:pt x="9616" y="7313"/>
                </a:moveTo>
                <a:lnTo>
                  <a:pt x="9610" y="7304"/>
                </a:lnTo>
                <a:lnTo>
                  <a:pt x="9609" y="7319"/>
                </a:lnTo>
                <a:lnTo>
                  <a:pt x="9616" y="7330"/>
                </a:lnTo>
                <a:cubicBezTo>
                  <a:pt x="9616" y="7330"/>
                  <a:pt x="9616" y="7313"/>
                  <a:pt x="9616" y="7313"/>
                </a:cubicBezTo>
                <a:close/>
                <a:moveTo>
                  <a:pt x="9508" y="6964"/>
                </a:moveTo>
                <a:lnTo>
                  <a:pt x="9515" y="6972"/>
                </a:lnTo>
                <a:lnTo>
                  <a:pt x="9526" y="6969"/>
                </a:lnTo>
                <a:lnTo>
                  <a:pt x="9538" y="6974"/>
                </a:lnTo>
                <a:lnTo>
                  <a:pt x="9546" y="6954"/>
                </a:lnTo>
                <a:lnTo>
                  <a:pt x="9542" y="6949"/>
                </a:lnTo>
                <a:lnTo>
                  <a:pt x="9546" y="6932"/>
                </a:lnTo>
                <a:lnTo>
                  <a:pt x="9557" y="6915"/>
                </a:lnTo>
                <a:lnTo>
                  <a:pt x="9555" y="6885"/>
                </a:lnTo>
                <a:lnTo>
                  <a:pt x="9525" y="6921"/>
                </a:lnTo>
                <a:lnTo>
                  <a:pt x="9529" y="6938"/>
                </a:lnTo>
                <a:lnTo>
                  <a:pt x="9515" y="6927"/>
                </a:lnTo>
                <a:lnTo>
                  <a:pt x="9507" y="6943"/>
                </a:lnTo>
                <a:lnTo>
                  <a:pt x="9514" y="6956"/>
                </a:lnTo>
                <a:cubicBezTo>
                  <a:pt x="9514" y="6956"/>
                  <a:pt x="9508" y="6964"/>
                  <a:pt x="9508" y="6964"/>
                </a:cubicBezTo>
                <a:close/>
                <a:moveTo>
                  <a:pt x="9497" y="7062"/>
                </a:moveTo>
                <a:lnTo>
                  <a:pt x="9490" y="7060"/>
                </a:lnTo>
                <a:lnTo>
                  <a:pt x="9491" y="7073"/>
                </a:lnTo>
                <a:lnTo>
                  <a:pt x="9487" y="7087"/>
                </a:lnTo>
                <a:lnTo>
                  <a:pt x="9490" y="7102"/>
                </a:lnTo>
                <a:lnTo>
                  <a:pt x="9497" y="7105"/>
                </a:lnTo>
                <a:lnTo>
                  <a:pt x="9495" y="7086"/>
                </a:lnTo>
                <a:lnTo>
                  <a:pt x="9498" y="7076"/>
                </a:lnTo>
                <a:cubicBezTo>
                  <a:pt x="9498" y="7076"/>
                  <a:pt x="9497" y="7062"/>
                  <a:pt x="9497" y="7062"/>
                </a:cubicBezTo>
                <a:close/>
                <a:moveTo>
                  <a:pt x="9505" y="7032"/>
                </a:moveTo>
                <a:lnTo>
                  <a:pt x="9505" y="7019"/>
                </a:lnTo>
                <a:lnTo>
                  <a:pt x="9489" y="7016"/>
                </a:lnTo>
                <a:lnTo>
                  <a:pt x="9484" y="7021"/>
                </a:lnTo>
                <a:lnTo>
                  <a:pt x="9493" y="7037"/>
                </a:lnTo>
                <a:cubicBezTo>
                  <a:pt x="9493" y="7037"/>
                  <a:pt x="9505" y="7032"/>
                  <a:pt x="9505" y="7032"/>
                </a:cubicBezTo>
                <a:close/>
                <a:moveTo>
                  <a:pt x="9486" y="7113"/>
                </a:moveTo>
                <a:lnTo>
                  <a:pt x="9481" y="7124"/>
                </a:lnTo>
                <a:lnTo>
                  <a:pt x="9480" y="7136"/>
                </a:lnTo>
                <a:lnTo>
                  <a:pt x="9489" y="7127"/>
                </a:lnTo>
                <a:cubicBezTo>
                  <a:pt x="9489" y="7127"/>
                  <a:pt x="9486" y="7113"/>
                  <a:pt x="9486" y="7113"/>
                </a:cubicBezTo>
                <a:close/>
                <a:moveTo>
                  <a:pt x="9490" y="7045"/>
                </a:moveTo>
                <a:lnTo>
                  <a:pt x="9490" y="7052"/>
                </a:lnTo>
                <a:lnTo>
                  <a:pt x="9498" y="7058"/>
                </a:lnTo>
                <a:lnTo>
                  <a:pt x="9501" y="7042"/>
                </a:lnTo>
                <a:cubicBezTo>
                  <a:pt x="9501" y="7042"/>
                  <a:pt x="9490" y="7045"/>
                  <a:pt x="9490" y="7045"/>
                </a:cubicBezTo>
                <a:close/>
                <a:moveTo>
                  <a:pt x="9551" y="7016"/>
                </a:moveTo>
                <a:lnTo>
                  <a:pt x="9544" y="7021"/>
                </a:lnTo>
                <a:lnTo>
                  <a:pt x="9546" y="7046"/>
                </a:lnTo>
                <a:lnTo>
                  <a:pt x="9531" y="7030"/>
                </a:lnTo>
                <a:lnTo>
                  <a:pt x="9532" y="7050"/>
                </a:lnTo>
                <a:lnTo>
                  <a:pt x="9528" y="7044"/>
                </a:lnTo>
                <a:lnTo>
                  <a:pt x="9522" y="7053"/>
                </a:lnTo>
                <a:lnTo>
                  <a:pt x="9535" y="7068"/>
                </a:lnTo>
                <a:lnTo>
                  <a:pt x="9535" y="7060"/>
                </a:lnTo>
                <a:lnTo>
                  <a:pt x="9540" y="7066"/>
                </a:lnTo>
                <a:lnTo>
                  <a:pt x="9538" y="7073"/>
                </a:lnTo>
                <a:lnTo>
                  <a:pt x="9547" y="7100"/>
                </a:lnTo>
                <a:lnTo>
                  <a:pt x="9563" y="7097"/>
                </a:lnTo>
                <a:lnTo>
                  <a:pt x="9564" y="7119"/>
                </a:lnTo>
                <a:lnTo>
                  <a:pt x="9569" y="7117"/>
                </a:lnTo>
                <a:lnTo>
                  <a:pt x="9573" y="7098"/>
                </a:lnTo>
                <a:lnTo>
                  <a:pt x="9582" y="7089"/>
                </a:lnTo>
                <a:lnTo>
                  <a:pt x="9577" y="7083"/>
                </a:lnTo>
                <a:lnTo>
                  <a:pt x="9570" y="7085"/>
                </a:lnTo>
                <a:lnTo>
                  <a:pt x="9556" y="7073"/>
                </a:lnTo>
                <a:lnTo>
                  <a:pt x="9558" y="7035"/>
                </a:lnTo>
                <a:cubicBezTo>
                  <a:pt x="9558" y="7035"/>
                  <a:pt x="9551" y="7016"/>
                  <a:pt x="9551" y="7016"/>
                </a:cubicBezTo>
                <a:close/>
                <a:moveTo>
                  <a:pt x="9520" y="6978"/>
                </a:moveTo>
                <a:lnTo>
                  <a:pt x="9515" y="6983"/>
                </a:lnTo>
                <a:lnTo>
                  <a:pt x="9512" y="6992"/>
                </a:lnTo>
                <a:lnTo>
                  <a:pt x="9508" y="6996"/>
                </a:lnTo>
                <a:lnTo>
                  <a:pt x="9516" y="7007"/>
                </a:lnTo>
                <a:lnTo>
                  <a:pt x="9531" y="6985"/>
                </a:lnTo>
                <a:cubicBezTo>
                  <a:pt x="9531" y="6985"/>
                  <a:pt x="9520" y="6978"/>
                  <a:pt x="9520" y="6978"/>
                </a:cubicBezTo>
                <a:close/>
                <a:moveTo>
                  <a:pt x="9541" y="7118"/>
                </a:moveTo>
                <a:lnTo>
                  <a:pt x="9546" y="7136"/>
                </a:lnTo>
                <a:lnTo>
                  <a:pt x="9550" y="7129"/>
                </a:lnTo>
                <a:lnTo>
                  <a:pt x="9547" y="7116"/>
                </a:lnTo>
                <a:cubicBezTo>
                  <a:pt x="9547" y="7116"/>
                  <a:pt x="9541" y="7118"/>
                  <a:pt x="9541" y="7118"/>
                </a:cubicBezTo>
                <a:close/>
                <a:moveTo>
                  <a:pt x="9509" y="7215"/>
                </a:moveTo>
                <a:lnTo>
                  <a:pt x="9521" y="7200"/>
                </a:lnTo>
                <a:lnTo>
                  <a:pt x="9510" y="7199"/>
                </a:lnTo>
                <a:cubicBezTo>
                  <a:pt x="9510" y="7199"/>
                  <a:pt x="9509" y="7215"/>
                  <a:pt x="9509" y="7215"/>
                </a:cubicBezTo>
                <a:close/>
                <a:moveTo>
                  <a:pt x="9553" y="7137"/>
                </a:moveTo>
                <a:lnTo>
                  <a:pt x="9553" y="7148"/>
                </a:lnTo>
                <a:lnTo>
                  <a:pt x="9559" y="7137"/>
                </a:lnTo>
                <a:cubicBezTo>
                  <a:pt x="9559" y="7137"/>
                  <a:pt x="9553" y="7137"/>
                  <a:pt x="9553" y="7137"/>
                </a:cubicBezTo>
                <a:close/>
                <a:moveTo>
                  <a:pt x="9570" y="7301"/>
                </a:moveTo>
                <a:lnTo>
                  <a:pt x="9580" y="7263"/>
                </a:lnTo>
                <a:lnTo>
                  <a:pt x="9557" y="7299"/>
                </a:lnTo>
                <a:lnTo>
                  <a:pt x="9562" y="7319"/>
                </a:lnTo>
                <a:cubicBezTo>
                  <a:pt x="9562" y="7319"/>
                  <a:pt x="9570" y="7301"/>
                  <a:pt x="9570" y="7301"/>
                </a:cubicBezTo>
                <a:close/>
                <a:moveTo>
                  <a:pt x="9428" y="7451"/>
                </a:moveTo>
                <a:lnTo>
                  <a:pt x="9425" y="7460"/>
                </a:lnTo>
                <a:lnTo>
                  <a:pt x="9416" y="7460"/>
                </a:lnTo>
                <a:lnTo>
                  <a:pt x="9417" y="7469"/>
                </a:lnTo>
                <a:lnTo>
                  <a:pt x="9404" y="7475"/>
                </a:lnTo>
                <a:lnTo>
                  <a:pt x="9407" y="7492"/>
                </a:lnTo>
                <a:lnTo>
                  <a:pt x="9422" y="7492"/>
                </a:lnTo>
                <a:lnTo>
                  <a:pt x="9420" y="7499"/>
                </a:lnTo>
                <a:lnTo>
                  <a:pt x="9431" y="7492"/>
                </a:lnTo>
                <a:lnTo>
                  <a:pt x="9439" y="7493"/>
                </a:lnTo>
                <a:lnTo>
                  <a:pt x="9424" y="7520"/>
                </a:lnTo>
                <a:lnTo>
                  <a:pt x="9405" y="7532"/>
                </a:lnTo>
                <a:lnTo>
                  <a:pt x="9411" y="7543"/>
                </a:lnTo>
                <a:lnTo>
                  <a:pt x="9392" y="7548"/>
                </a:lnTo>
                <a:lnTo>
                  <a:pt x="9383" y="7541"/>
                </a:lnTo>
                <a:lnTo>
                  <a:pt x="9374" y="7557"/>
                </a:lnTo>
                <a:lnTo>
                  <a:pt x="9370" y="7536"/>
                </a:lnTo>
                <a:lnTo>
                  <a:pt x="9339" y="7529"/>
                </a:lnTo>
                <a:lnTo>
                  <a:pt x="9339" y="7538"/>
                </a:lnTo>
                <a:lnTo>
                  <a:pt x="9322" y="7530"/>
                </a:lnTo>
                <a:lnTo>
                  <a:pt x="9319" y="7561"/>
                </a:lnTo>
                <a:lnTo>
                  <a:pt x="9327" y="7547"/>
                </a:lnTo>
                <a:lnTo>
                  <a:pt x="9329" y="7566"/>
                </a:lnTo>
                <a:lnTo>
                  <a:pt x="9333" y="7570"/>
                </a:lnTo>
                <a:lnTo>
                  <a:pt x="9337" y="7589"/>
                </a:lnTo>
                <a:lnTo>
                  <a:pt x="9329" y="7589"/>
                </a:lnTo>
                <a:lnTo>
                  <a:pt x="9328" y="7578"/>
                </a:lnTo>
                <a:lnTo>
                  <a:pt x="9312" y="7579"/>
                </a:lnTo>
                <a:lnTo>
                  <a:pt x="9331" y="7602"/>
                </a:lnTo>
                <a:lnTo>
                  <a:pt x="9344" y="7596"/>
                </a:lnTo>
                <a:lnTo>
                  <a:pt x="9348" y="7614"/>
                </a:lnTo>
                <a:lnTo>
                  <a:pt x="9332" y="7620"/>
                </a:lnTo>
                <a:lnTo>
                  <a:pt x="9329" y="7633"/>
                </a:lnTo>
                <a:lnTo>
                  <a:pt x="9334" y="7644"/>
                </a:lnTo>
                <a:lnTo>
                  <a:pt x="9315" y="7644"/>
                </a:lnTo>
                <a:lnTo>
                  <a:pt x="9320" y="7664"/>
                </a:lnTo>
                <a:lnTo>
                  <a:pt x="9313" y="7668"/>
                </a:lnTo>
                <a:lnTo>
                  <a:pt x="9323" y="7678"/>
                </a:lnTo>
                <a:lnTo>
                  <a:pt x="9331" y="7674"/>
                </a:lnTo>
                <a:lnTo>
                  <a:pt x="9326" y="7684"/>
                </a:lnTo>
                <a:lnTo>
                  <a:pt x="9341" y="7679"/>
                </a:lnTo>
                <a:lnTo>
                  <a:pt x="9346" y="7707"/>
                </a:lnTo>
                <a:lnTo>
                  <a:pt x="9382" y="7706"/>
                </a:lnTo>
                <a:lnTo>
                  <a:pt x="9370" y="7726"/>
                </a:lnTo>
                <a:lnTo>
                  <a:pt x="9362" y="7717"/>
                </a:lnTo>
                <a:lnTo>
                  <a:pt x="9348" y="7756"/>
                </a:lnTo>
                <a:lnTo>
                  <a:pt x="9354" y="7755"/>
                </a:lnTo>
                <a:lnTo>
                  <a:pt x="9343" y="7781"/>
                </a:lnTo>
                <a:lnTo>
                  <a:pt x="9320" y="7808"/>
                </a:lnTo>
                <a:lnTo>
                  <a:pt x="9329" y="7808"/>
                </a:lnTo>
                <a:lnTo>
                  <a:pt x="9342" y="7794"/>
                </a:lnTo>
                <a:lnTo>
                  <a:pt x="9350" y="7802"/>
                </a:lnTo>
                <a:lnTo>
                  <a:pt x="9366" y="7802"/>
                </a:lnTo>
                <a:lnTo>
                  <a:pt x="9376" y="7784"/>
                </a:lnTo>
                <a:lnTo>
                  <a:pt x="9377" y="7793"/>
                </a:lnTo>
                <a:lnTo>
                  <a:pt x="9390" y="7795"/>
                </a:lnTo>
                <a:lnTo>
                  <a:pt x="9361" y="7809"/>
                </a:lnTo>
                <a:lnTo>
                  <a:pt x="9338" y="7810"/>
                </a:lnTo>
                <a:lnTo>
                  <a:pt x="9333" y="7824"/>
                </a:lnTo>
                <a:lnTo>
                  <a:pt x="9319" y="7832"/>
                </a:lnTo>
                <a:lnTo>
                  <a:pt x="9324" y="7844"/>
                </a:lnTo>
                <a:lnTo>
                  <a:pt x="9320" y="7855"/>
                </a:lnTo>
                <a:lnTo>
                  <a:pt x="9327" y="7858"/>
                </a:lnTo>
                <a:lnTo>
                  <a:pt x="9316" y="7862"/>
                </a:lnTo>
                <a:lnTo>
                  <a:pt x="9307" y="7849"/>
                </a:lnTo>
                <a:lnTo>
                  <a:pt x="9303" y="7857"/>
                </a:lnTo>
                <a:lnTo>
                  <a:pt x="9300" y="7851"/>
                </a:lnTo>
                <a:lnTo>
                  <a:pt x="9282" y="7867"/>
                </a:lnTo>
                <a:lnTo>
                  <a:pt x="9284" y="7875"/>
                </a:lnTo>
                <a:lnTo>
                  <a:pt x="9325" y="7871"/>
                </a:lnTo>
                <a:lnTo>
                  <a:pt x="9312" y="7891"/>
                </a:lnTo>
                <a:lnTo>
                  <a:pt x="9294" y="7898"/>
                </a:lnTo>
                <a:lnTo>
                  <a:pt x="9288" y="7922"/>
                </a:lnTo>
                <a:lnTo>
                  <a:pt x="9299" y="7922"/>
                </a:lnTo>
                <a:lnTo>
                  <a:pt x="9302" y="7935"/>
                </a:lnTo>
                <a:lnTo>
                  <a:pt x="9333" y="7918"/>
                </a:lnTo>
                <a:lnTo>
                  <a:pt x="9310" y="7944"/>
                </a:lnTo>
                <a:lnTo>
                  <a:pt x="9300" y="7958"/>
                </a:lnTo>
                <a:lnTo>
                  <a:pt x="9317" y="7958"/>
                </a:lnTo>
                <a:lnTo>
                  <a:pt x="9338" y="7937"/>
                </a:lnTo>
                <a:lnTo>
                  <a:pt x="9337" y="7952"/>
                </a:lnTo>
                <a:lnTo>
                  <a:pt x="9319" y="7966"/>
                </a:lnTo>
                <a:lnTo>
                  <a:pt x="9329" y="7966"/>
                </a:lnTo>
                <a:lnTo>
                  <a:pt x="9326" y="7977"/>
                </a:lnTo>
                <a:lnTo>
                  <a:pt x="9342" y="7970"/>
                </a:lnTo>
                <a:lnTo>
                  <a:pt x="9351" y="7980"/>
                </a:lnTo>
                <a:lnTo>
                  <a:pt x="9373" y="7976"/>
                </a:lnTo>
                <a:lnTo>
                  <a:pt x="9395" y="7965"/>
                </a:lnTo>
                <a:lnTo>
                  <a:pt x="9412" y="7946"/>
                </a:lnTo>
                <a:lnTo>
                  <a:pt x="9406" y="7924"/>
                </a:lnTo>
                <a:lnTo>
                  <a:pt x="9419" y="7926"/>
                </a:lnTo>
                <a:lnTo>
                  <a:pt x="9415" y="7939"/>
                </a:lnTo>
                <a:lnTo>
                  <a:pt x="9429" y="7939"/>
                </a:lnTo>
                <a:lnTo>
                  <a:pt x="9441" y="7917"/>
                </a:lnTo>
                <a:lnTo>
                  <a:pt x="9450" y="7918"/>
                </a:lnTo>
                <a:lnTo>
                  <a:pt x="9453" y="7897"/>
                </a:lnTo>
                <a:lnTo>
                  <a:pt x="9491" y="7889"/>
                </a:lnTo>
                <a:lnTo>
                  <a:pt x="9494" y="7875"/>
                </a:lnTo>
                <a:lnTo>
                  <a:pt x="9500" y="7892"/>
                </a:lnTo>
                <a:lnTo>
                  <a:pt x="9508" y="7879"/>
                </a:lnTo>
                <a:lnTo>
                  <a:pt x="9516" y="7884"/>
                </a:lnTo>
                <a:lnTo>
                  <a:pt x="9535" y="7884"/>
                </a:lnTo>
                <a:lnTo>
                  <a:pt x="9522" y="7855"/>
                </a:lnTo>
                <a:lnTo>
                  <a:pt x="9532" y="7848"/>
                </a:lnTo>
                <a:lnTo>
                  <a:pt x="9542" y="7827"/>
                </a:lnTo>
                <a:lnTo>
                  <a:pt x="9540" y="7809"/>
                </a:lnTo>
                <a:lnTo>
                  <a:pt x="9550" y="7788"/>
                </a:lnTo>
                <a:lnTo>
                  <a:pt x="9554" y="7765"/>
                </a:lnTo>
                <a:lnTo>
                  <a:pt x="9549" y="7715"/>
                </a:lnTo>
                <a:lnTo>
                  <a:pt x="9541" y="7706"/>
                </a:lnTo>
                <a:lnTo>
                  <a:pt x="9550" y="7695"/>
                </a:lnTo>
                <a:lnTo>
                  <a:pt x="9550" y="7673"/>
                </a:lnTo>
                <a:lnTo>
                  <a:pt x="9542" y="7650"/>
                </a:lnTo>
                <a:lnTo>
                  <a:pt x="9544" y="7627"/>
                </a:lnTo>
                <a:lnTo>
                  <a:pt x="9534" y="7615"/>
                </a:lnTo>
                <a:lnTo>
                  <a:pt x="9539" y="7602"/>
                </a:lnTo>
                <a:lnTo>
                  <a:pt x="9547" y="7604"/>
                </a:lnTo>
                <a:lnTo>
                  <a:pt x="9550" y="7604"/>
                </a:lnTo>
                <a:lnTo>
                  <a:pt x="9549" y="7588"/>
                </a:lnTo>
                <a:lnTo>
                  <a:pt x="9555" y="7590"/>
                </a:lnTo>
                <a:lnTo>
                  <a:pt x="9565" y="7576"/>
                </a:lnTo>
                <a:lnTo>
                  <a:pt x="9566" y="7561"/>
                </a:lnTo>
                <a:lnTo>
                  <a:pt x="9582" y="7564"/>
                </a:lnTo>
                <a:lnTo>
                  <a:pt x="9584" y="7545"/>
                </a:lnTo>
                <a:lnTo>
                  <a:pt x="9574" y="7542"/>
                </a:lnTo>
                <a:lnTo>
                  <a:pt x="9578" y="7524"/>
                </a:lnTo>
                <a:lnTo>
                  <a:pt x="9574" y="7511"/>
                </a:lnTo>
                <a:lnTo>
                  <a:pt x="9582" y="7509"/>
                </a:lnTo>
                <a:lnTo>
                  <a:pt x="9590" y="7548"/>
                </a:lnTo>
                <a:lnTo>
                  <a:pt x="9585" y="7499"/>
                </a:lnTo>
                <a:lnTo>
                  <a:pt x="9567" y="7497"/>
                </a:lnTo>
                <a:lnTo>
                  <a:pt x="9577" y="7485"/>
                </a:lnTo>
                <a:lnTo>
                  <a:pt x="9558" y="7438"/>
                </a:lnTo>
                <a:lnTo>
                  <a:pt x="9556" y="7417"/>
                </a:lnTo>
                <a:lnTo>
                  <a:pt x="9546" y="7408"/>
                </a:lnTo>
                <a:lnTo>
                  <a:pt x="9526" y="7404"/>
                </a:lnTo>
                <a:lnTo>
                  <a:pt x="9513" y="7418"/>
                </a:lnTo>
                <a:lnTo>
                  <a:pt x="9506" y="7420"/>
                </a:lnTo>
                <a:lnTo>
                  <a:pt x="9501" y="7428"/>
                </a:lnTo>
                <a:lnTo>
                  <a:pt x="9489" y="7432"/>
                </a:lnTo>
                <a:lnTo>
                  <a:pt x="9483" y="7434"/>
                </a:lnTo>
                <a:lnTo>
                  <a:pt x="9496" y="7416"/>
                </a:lnTo>
                <a:lnTo>
                  <a:pt x="9508" y="7404"/>
                </a:lnTo>
                <a:lnTo>
                  <a:pt x="9494" y="7391"/>
                </a:lnTo>
                <a:lnTo>
                  <a:pt x="9484" y="7377"/>
                </a:lnTo>
                <a:lnTo>
                  <a:pt x="9489" y="7392"/>
                </a:lnTo>
                <a:lnTo>
                  <a:pt x="9475" y="7392"/>
                </a:lnTo>
                <a:lnTo>
                  <a:pt x="9477" y="7418"/>
                </a:lnTo>
                <a:lnTo>
                  <a:pt x="9467" y="7442"/>
                </a:lnTo>
                <a:lnTo>
                  <a:pt x="9469" y="7426"/>
                </a:lnTo>
                <a:lnTo>
                  <a:pt x="9474" y="7415"/>
                </a:lnTo>
                <a:lnTo>
                  <a:pt x="9467" y="7396"/>
                </a:lnTo>
                <a:lnTo>
                  <a:pt x="9458" y="7399"/>
                </a:lnTo>
                <a:lnTo>
                  <a:pt x="9464" y="7411"/>
                </a:lnTo>
                <a:lnTo>
                  <a:pt x="9453" y="7412"/>
                </a:lnTo>
                <a:lnTo>
                  <a:pt x="9448" y="7403"/>
                </a:lnTo>
                <a:lnTo>
                  <a:pt x="9429" y="7411"/>
                </a:lnTo>
                <a:lnTo>
                  <a:pt x="9429" y="7425"/>
                </a:lnTo>
                <a:lnTo>
                  <a:pt x="9423" y="7426"/>
                </a:lnTo>
                <a:lnTo>
                  <a:pt x="9419" y="7444"/>
                </a:lnTo>
                <a:cubicBezTo>
                  <a:pt x="9419" y="7444"/>
                  <a:pt x="9428" y="7451"/>
                  <a:pt x="9428" y="7451"/>
                </a:cubicBezTo>
                <a:close/>
                <a:moveTo>
                  <a:pt x="18420" y="9956"/>
                </a:moveTo>
                <a:lnTo>
                  <a:pt x="18414" y="9963"/>
                </a:lnTo>
                <a:lnTo>
                  <a:pt x="18410" y="9977"/>
                </a:lnTo>
                <a:lnTo>
                  <a:pt x="18410" y="9997"/>
                </a:lnTo>
                <a:lnTo>
                  <a:pt x="18413" y="10012"/>
                </a:lnTo>
                <a:lnTo>
                  <a:pt x="18418" y="10005"/>
                </a:lnTo>
                <a:lnTo>
                  <a:pt x="18425" y="9981"/>
                </a:lnTo>
                <a:lnTo>
                  <a:pt x="18423" y="9966"/>
                </a:lnTo>
                <a:cubicBezTo>
                  <a:pt x="18423" y="9966"/>
                  <a:pt x="18420" y="9956"/>
                  <a:pt x="18420" y="9956"/>
                </a:cubicBezTo>
                <a:close/>
                <a:moveTo>
                  <a:pt x="18364" y="9941"/>
                </a:moveTo>
                <a:lnTo>
                  <a:pt x="18368" y="9929"/>
                </a:lnTo>
                <a:lnTo>
                  <a:pt x="18367" y="9909"/>
                </a:lnTo>
                <a:lnTo>
                  <a:pt x="18362" y="9904"/>
                </a:lnTo>
                <a:lnTo>
                  <a:pt x="18353" y="9916"/>
                </a:lnTo>
                <a:lnTo>
                  <a:pt x="18353" y="9930"/>
                </a:lnTo>
                <a:lnTo>
                  <a:pt x="18357" y="9945"/>
                </a:lnTo>
                <a:cubicBezTo>
                  <a:pt x="18357" y="9945"/>
                  <a:pt x="18364" y="9941"/>
                  <a:pt x="18364" y="9941"/>
                </a:cubicBezTo>
                <a:close/>
                <a:moveTo>
                  <a:pt x="18407" y="10051"/>
                </a:moveTo>
                <a:lnTo>
                  <a:pt x="18413" y="10049"/>
                </a:lnTo>
                <a:lnTo>
                  <a:pt x="18418" y="10040"/>
                </a:lnTo>
                <a:lnTo>
                  <a:pt x="18422" y="10025"/>
                </a:lnTo>
                <a:lnTo>
                  <a:pt x="18411" y="10024"/>
                </a:lnTo>
                <a:lnTo>
                  <a:pt x="18406" y="10038"/>
                </a:lnTo>
                <a:cubicBezTo>
                  <a:pt x="18406" y="10038"/>
                  <a:pt x="18407" y="10051"/>
                  <a:pt x="18407" y="10051"/>
                </a:cubicBezTo>
                <a:close/>
                <a:moveTo>
                  <a:pt x="18263" y="10170"/>
                </a:moveTo>
                <a:lnTo>
                  <a:pt x="18272" y="10143"/>
                </a:lnTo>
                <a:lnTo>
                  <a:pt x="18271" y="10129"/>
                </a:lnTo>
                <a:lnTo>
                  <a:pt x="18258" y="10125"/>
                </a:lnTo>
                <a:lnTo>
                  <a:pt x="18229" y="10139"/>
                </a:lnTo>
                <a:lnTo>
                  <a:pt x="18222" y="10156"/>
                </a:lnTo>
                <a:lnTo>
                  <a:pt x="18227" y="10173"/>
                </a:lnTo>
                <a:lnTo>
                  <a:pt x="18240" y="10177"/>
                </a:lnTo>
                <a:cubicBezTo>
                  <a:pt x="18240" y="10177"/>
                  <a:pt x="18263" y="10170"/>
                  <a:pt x="18263" y="10170"/>
                </a:cubicBezTo>
                <a:close/>
                <a:moveTo>
                  <a:pt x="18214" y="10017"/>
                </a:moveTo>
                <a:lnTo>
                  <a:pt x="18219" y="10017"/>
                </a:lnTo>
                <a:lnTo>
                  <a:pt x="18218" y="9998"/>
                </a:lnTo>
                <a:lnTo>
                  <a:pt x="18214" y="9986"/>
                </a:lnTo>
                <a:lnTo>
                  <a:pt x="18210" y="9999"/>
                </a:lnTo>
                <a:lnTo>
                  <a:pt x="18206" y="9999"/>
                </a:lnTo>
                <a:lnTo>
                  <a:pt x="18203" y="10007"/>
                </a:lnTo>
                <a:lnTo>
                  <a:pt x="18209" y="10023"/>
                </a:lnTo>
                <a:cubicBezTo>
                  <a:pt x="18209" y="10023"/>
                  <a:pt x="18214" y="10017"/>
                  <a:pt x="18214" y="10017"/>
                </a:cubicBezTo>
                <a:close/>
                <a:moveTo>
                  <a:pt x="18311" y="9933"/>
                </a:moveTo>
                <a:lnTo>
                  <a:pt x="18305" y="9941"/>
                </a:lnTo>
                <a:lnTo>
                  <a:pt x="18308" y="9951"/>
                </a:lnTo>
                <a:lnTo>
                  <a:pt x="18318" y="9944"/>
                </a:lnTo>
                <a:cubicBezTo>
                  <a:pt x="18318" y="9944"/>
                  <a:pt x="18311" y="9933"/>
                  <a:pt x="18311" y="9933"/>
                </a:cubicBezTo>
                <a:close/>
                <a:moveTo>
                  <a:pt x="10835" y="2456"/>
                </a:moveTo>
                <a:lnTo>
                  <a:pt x="10842" y="2461"/>
                </a:lnTo>
                <a:lnTo>
                  <a:pt x="10847" y="2452"/>
                </a:lnTo>
                <a:lnTo>
                  <a:pt x="10864" y="2434"/>
                </a:lnTo>
                <a:lnTo>
                  <a:pt x="10873" y="2434"/>
                </a:lnTo>
                <a:lnTo>
                  <a:pt x="10882" y="2422"/>
                </a:lnTo>
                <a:lnTo>
                  <a:pt x="10880" y="2409"/>
                </a:lnTo>
                <a:lnTo>
                  <a:pt x="10882" y="2380"/>
                </a:lnTo>
                <a:lnTo>
                  <a:pt x="10890" y="2372"/>
                </a:lnTo>
                <a:lnTo>
                  <a:pt x="10894" y="2353"/>
                </a:lnTo>
                <a:lnTo>
                  <a:pt x="10889" y="2336"/>
                </a:lnTo>
                <a:lnTo>
                  <a:pt x="10879" y="2333"/>
                </a:lnTo>
                <a:lnTo>
                  <a:pt x="10874" y="2321"/>
                </a:lnTo>
                <a:lnTo>
                  <a:pt x="10869" y="2317"/>
                </a:lnTo>
                <a:lnTo>
                  <a:pt x="10863" y="2327"/>
                </a:lnTo>
                <a:lnTo>
                  <a:pt x="10843" y="2342"/>
                </a:lnTo>
                <a:lnTo>
                  <a:pt x="10842" y="2330"/>
                </a:lnTo>
                <a:lnTo>
                  <a:pt x="10836" y="2326"/>
                </a:lnTo>
                <a:lnTo>
                  <a:pt x="10826" y="2337"/>
                </a:lnTo>
                <a:lnTo>
                  <a:pt x="10825" y="2350"/>
                </a:lnTo>
                <a:lnTo>
                  <a:pt x="10819" y="2358"/>
                </a:lnTo>
                <a:lnTo>
                  <a:pt x="10809" y="2354"/>
                </a:lnTo>
                <a:lnTo>
                  <a:pt x="10801" y="2370"/>
                </a:lnTo>
                <a:lnTo>
                  <a:pt x="10792" y="2380"/>
                </a:lnTo>
                <a:lnTo>
                  <a:pt x="10804" y="2390"/>
                </a:lnTo>
                <a:lnTo>
                  <a:pt x="10817" y="2390"/>
                </a:lnTo>
                <a:lnTo>
                  <a:pt x="10823" y="2410"/>
                </a:lnTo>
                <a:lnTo>
                  <a:pt x="10827" y="2422"/>
                </a:lnTo>
                <a:lnTo>
                  <a:pt x="10826" y="2434"/>
                </a:lnTo>
                <a:lnTo>
                  <a:pt x="10832" y="2441"/>
                </a:lnTo>
                <a:lnTo>
                  <a:pt x="10826" y="2458"/>
                </a:lnTo>
                <a:cubicBezTo>
                  <a:pt x="10826" y="2458"/>
                  <a:pt x="10835" y="2456"/>
                  <a:pt x="10835" y="2456"/>
                </a:cubicBezTo>
                <a:close/>
                <a:moveTo>
                  <a:pt x="10772" y="2169"/>
                </a:moveTo>
                <a:lnTo>
                  <a:pt x="10768" y="2173"/>
                </a:lnTo>
                <a:lnTo>
                  <a:pt x="10768" y="2180"/>
                </a:lnTo>
                <a:lnTo>
                  <a:pt x="10771" y="2201"/>
                </a:lnTo>
                <a:lnTo>
                  <a:pt x="10779" y="2217"/>
                </a:lnTo>
                <a:lnTo>
                  <a:pt x="10791" y="2219"/>
                </a:lnTo>
                <a:lnTo>
                  <a:pt x="10803" y="2212"/>
                </a:lnTo>
                <a:lnTo>
                  <a:pt x="10803" y="2192"/>
                </a:lnTo>
                <a:lnTo>
                  <a:pt x="10796" y="2177"/>
                </a:lnTo>
                <a:cubicBezTo>
                  <a:pt x="10796" y="2177"/>
                  <a:pt x="10772" y="2169"/>
                  <a:pt x="10772" y="2169"/>
                </a:cubicBezTo>
                <a:close/>
                <a:moveTo>
                  <a:pt x="10357" y="2154"/>
                </a:moveTo>
                <a:lnTo>
                  <a:pt x="10371" y="2187"/>
                </a:lnTo>
                <a:lnTo>
                  <a:pt x="10372" y="2207"/>
                </a:lnTo>
                <a:lnTo>
                  <a:pt x="10381" y="2199"/>
                </a:lnTo>
                <a:lnTo>
                  <a:pt x="10387" y="2185"/>
                </a:lnTo>
                <a:lnTo>
                  <a:pt x="10385" y="2165"/>
                </a:lnTo>
                <a:lnTo>
                  <a:pt x="10387" y="2141"/>
                </a:lnTo>
                <a:lnTo>
                  <a:pt x="10393" y="2139"/>
                </a:lnTo>
                <a:lnTo>
                  <a:pt x="10400" y="2151"/>
                </a:lnTo>
                <a:lnTo>
                  <a:pt x="10409" y="2143"/>
                </a:lnTo>
                <a:lnTo>
                  <a:pt x="10412" y="2147"/>
                </a:lnTo>
                <a:lnTo>
                  <a:pt x="10406" y="2169"/>
                </a:lnTo>
                <a:lnTo>
                  <a:pt x="10401" y="2198"/>
                </a:lnTo>
                <a:lnTo>
                  <a:pt x="10398" y="2202"/>
                </a:lnTo>
                <a:lnTo>
                  <a:pt x="10399" y="2217"/>
                </a:lnTo>
                <a:lnTo>
                  <a:pt x="10410" y="2234"/>
                </a:lnTo>
                <a:lnTo>
                  <a:pt x="10410" y="2241"/>
                </a:lnTo>
                <a:lnTo>
                  <a:pt x="10416" y="2247"/>
                </a:lnTo>
                <a:lnTo>
                  <a:pt x="10424" y="2244"/>
                </a:lnTo>
                <a:lnTo>
                  <a:pt x="10428" y="2249"/>
                </a:lnTo>
                <a:lnTo>
                  <a:pt x="10427" y="2268"/>
                </a:lnTo>
                <a:lnTo>
                  <a:pt x="10417" y="2280"/>
                </a:lnTo>
                <a:lnTo>
                  <a:pt x="10412" y="2281"/>
                </a:lnTo>
                <a:lnTo>
                  <a:pt x="10412" y="2273"/>
                </a:lnTo>
                <a:lnTo>
                  <a:pt x="10407" y="2262"/>
                </a:lnTo>
                <a:lnTo>
                  <a:pt x="10391" y="2241"/>
                </a:lnTo>
                <a:lnTo>
                  <a:pt x="10386" y="2243"/>
                </a:lnTo>
                <a:lnTo>
                  <a:pt x="10385" y="2258"/>
                </a:lnTo>
                <a:lnTo>
                  <a:pt x="10394" y="2278"/>
                </a:lnTo>
                <a:lnTo>
                  <a:pt x="10403" y="2286"/>
                </a:lnTo>
                <a:lnTo>
                  <a:pt x="10410" y="2298"/>
                </a:lnTo>
                <a:lnTo>
                  <a:pt x="10410" y="2304"/>
                </a:lnTo>
                <a:lnTo>
                  <a:pt x="10404" y="2315"/>
                </a:lnTo>
                <a:lnTo>
                  <a:pt x="10411" y="2329"/>
                </a:lnTo>
                <a:lnTo>
                  <a:pt x="10423" y="2339"/>
                </a:lnTo>
                <a:lnTo>
                  <a:pt x="10431" y="2348"/>
                </a:lnTo>
                <a:lnTo>
                  <a:pt x="10434" y="2362"/>
                </a:lnTo>
                <a:lnTo>
                  <a:pt x="10444" y="2370"/>
                </a:lnTo>
                <a:lnTo>
                  <a:pt x="10450" y="2367"/>
                </a:lnTo>
                <a:lnTo>
                  <a:pt x="10460" y="2369"/>
                </a:lnTo>
                <a:lnTo>
                  <a:pt x="10463" y="2375"/>
                </a:lnTo>
                <a:lnTo>
                  <a:pt x="10455" y="2385"/>
                </a:lnTo>
                <a:lnTo>
                  <a:pt x="10440" y="2385"/>
                </a:lnTo>
                <a:lnTo>
                  <a:pt x="10441" y="2405"/>
                </a:lnTo>
                <a:lnTo>
                  <a:pt x="10448" y="2426"/>
                </a:lnTo>
                <a:lnTo>
                  <a:pt x="10452" y="2424"/>
                </a:lnTo>
                <a:lnTo>
                  <a:pt x="10462" y="2429"/>
                </a:lnTo>
                <a:lnTo>
                  <a:pt x="10478" y="2455"/>
                </a:lnTo>
                <a:lnTo>
                  <a:pt x="10483" y="2472"/>
                </a:lnTo>
                <a:lnTo>
                  <a:pt x="10479" y="2481"/>
                </a:lnTo>
                <a:lnTo>
                  <a:pt x="10477" y="2492"/>
                </a:lnTo>
                <a:lnTo>
                  <a:pt x="10491" y="2494"/>
                </a:lnTo>
                <a:lnTo>
                  <a:pt x="10516" y="2491"/>
                </a:lnTo>
                <a:lnTo>
                  <a:pt x="10524" y="2479"/>
                </a:lnTo>
                <a:lnTo>
                  <a:pt x="10525" y="2463"/>
                </a:lnTo>
                <a:lnTo>
                  <a:pt x="10531" y="2438"/>
                </a:lnTo>
                <a:lnTo>
                  <a:pt x="10538" y="2433"/>
                </a:lnTo>
                <a:lnTo>
                  <a:pt x="10548" y="2435"/>
                </a:lnTo>
                <a:lnTo>
                  <a:pt x="10548" y="2421"/>
                </a:lnTo>
                <a:lnTo>
                  <a:pt x="10542" y="2398"/>
                </a:lnTo>
                <a:lnTo>
                  <a:pt x="10536" y="2378"/>
                </a:lnTo>
                <a:lnTo>
                  <a:pt x="10535" y="2354"/>
                </a:lnTo>
                <a:lnTo>
                  <a:pt x="10533" y="2339"/>
                </a:lnTo>
                <a:lnTo>
                  <a:pt x="10533" y="2324"/>
                </a:lnTo>
                <a:lnTo>
                  <a:pt x="10538" y="2318"/>
                </a:lnTo>
                <a:lnTo>
                  <a:pt x="10545" y="2324"/>
                </a:lnTo>
                <a:lnTo>
                  <a:pt x="10551" y="2343"/>
                </a:lnTo>
                <a:lnTo>
                  <a:pt x="10550" y="2351"/>
                </a:lnTo>
                <a:lnTo>
                  <a:pt x="10551" y="2362"/>
                </a:lnTo>
                <a:lnTo>
                  <a:pt x="10559" y="2349"/>
                </a:lnTo>
                <a:lnTo>
                  <a:pt x="10562" y="2333"/>
                </a:lnTo>
                <a:lnTo>
                  <a:pt x="10559" y="2298"/>
                </a:lnTo>
                <a:lnTo>
                  <a:pt x="10564" y="2284"/>
                </a:lnTo>
                <a:lnTo>
                  <a:pt x="10568" y="2283"/>
                </a:lnTo>
                <a:lnTo>
                  <a:pt x="10572" y="2296"/>
                </a:lnTo>
                <a:lnTo>
                  <a:pt x="10574" y="2324"/>
                </a:lnTo>
                <a:lnTo>
                  <a:pt x="10578" y="2335"/>
                </a:lnTo>
                <a:lnTo>
                  <a:pt x="10578" y="2348"/>
                </a:lnTo>
                <a:lnTo>
                  <a:pt x="10571" y="2363"/>
                </a:lnTo>
                <a:lnTo>
                  <a:pt x="10569" y="2374"/>
                </a:lnTo>
                <a:lnTo>
                  <a:pt x="10572" y="2403"/>
                </a:lnTo>
                <a:lnTo>
                  <a:pt x="10578" y="2409"/>
                </a:lnTo>
                <a:lnTo>
                  <a:pt x="10589" y="2405"/>
                </a:lnTo>
                <a:lnTo>
                  <a:pt x="10608" y="2372"/>
                </a:lnTo>
                <a:lnTo>
                  <a:pt x="10612" y="2351"/>
                </a:lnTo>
                <a:lnTo>
                  <a:pt x="10611" y="2326"/>
                </a:lnTo>
                <a:lnTo>
                  <a:pt x="10615" y="2315"/>
                </a:lnTo>
                <a:lnTo>
                  <a:pt x="10621" y="2315"/>
                </a:lnTo>
                <a:lnTo>
                  <a:pt x="10627" y="2331"/>
                </a:lnTo>
                <a:lnTo>
                  <a:pt x="10626" y="2357"/>
                </a:lnTo>
                <a:lnTo>
                  <a:pt x="10620" y="2379"/>
                </a:lnTo>
                <a:lnTo>
                  <a:pt x="10620" y="2395"/>
                </a:lnTo>
                <a:lnTo>
                  <a:pt x="10629" y="2403"/>
                </a:lnTo>
                <a:lnTo>
                  <a:pt x="10640" y="2400"/>
                </a:lnTo>
                <a:lnTo>
                  <a:pt x="10649" y="2383"/>
                </a:lnTo>
                <a:lnTo>
                  <a:pt x="10657" y="2383"/>
                </a:lnTo>
                <a:lnTo>
                  <a:pt x="10656" y="2394"/>
                </a:lnTo>
                <a:lnTo>
                  <a:pt x="10649" y="2405"/>
                </a:lnTo>
                <a:lnTo>
                  <a:pt x="10638" y="2413"/>
                </a:lnTo>
                <a:lnTo>
                  <a:pt x="10627" y="2428"/>
                </a:lnTo>
                <a:lnTo>
                  <a:pt x="10606" y="2431"/>
                </a:lnTo>
                <a:lnTo>
                  <a:pt x="10589" y="2442"/>
                </a:lnTo>
                <a:lnTo>
                  <a:pt x="10585" y="2453"/>
                </a:lnTo>
                <a:lnTo>
                  <a:pt x="10587" y="2467"/>
                </a:lnTo>
                <a:lnTo>
                  <a:pt x="10574" y="2475"/>
                </a:lnTo>
                <a:lnTo>
                  <a:pt x="10563" y="2496"/>
                </a:lnTo>
                <a:lnTo>
                  <a:pt x="10555" y="2515"/>
                </a:lnTo>
                <a:lnTo>
                  <a:pt x="10549" y="2511"/>
                </a:lnTo>
                <a:lnTo>
                  <a:pt x="10537" y="2523"/>
                </a:lnTo>
                <a:lnTo>
                  <a:pt x="10535" y="2541"/>
                </a:lnTo>
                <a:lnTo>
                  <a:pt x="10530" y="2543"/>
                </a:lnTo>
                <a:lnTo>
                  <a:pt x="10527" y="2528"/>
                </a:lnTo>
                <a:lnTo>
                  <a:pt x="10523" y="2521"/>
                </a:lnTo>
                <a:lnTo>
                  <a:pt x="10514" y="2528"/>
                </a:lnTo>
                <a:lnTo>
                  <a:pt x="10506" y="2535"/>
                </a:lnTo>
                <a:lnTo>
                  <a:pt x="10506" y="2546"/>
                </a:lnTo>
                <a:lnTo>
                  <a:pt x="10504" y="2555"/>
                </a:lnTo>
                <a:lnTo>
                  <a:pt x="10508" y="2588"/>
                </a:lnTo>
                <a:lnTo>
                  <a:pt x="10509" y="2618"/>
                </a:lnTo>
                <a:lnTo>
                  <a:pt x="10513" y="2624"/>
                </a:lnTo>
                <a:lnTo>
                  <a:pt x="10522" y="2623"/>
                </a:lnTo>
                <a:lnTo>
                  <a:pt x="10532" y="2614"/>
                </a:lnTo>
                <a:lnTo>
                  <a:pt x="10546" y="2611"/>
                </a:lnTo>
                <a:lnTo>
                  <a:pt x="10552" y="2605"/>
                </a:lnTo>
                <a:lnTo>
                  <a:pt x="10560" y="2607"/>
                </a:lnTo>
                <a:lnTo>
                  <a:pt x="10571" y="2603"/>
                </a:lnTo>
                <a:lnTo>
                  <a:pt x="10580" y="2583"/>
                </a:lnTo>
                <a:lnTo>
                  <a:pt x="10584" y="2581"/>
                </a:lnTo>
                <a:lnTo>
                  <a:pt x="10588" y="2575"/>
                </a:lnTo>
                <a:lnTo>
                  <a:pt x="10599" y="2575"/>
                </a:lnTo>
                <a:lnTo>
                  <a:pt x="10602" y="2582"/>
                </a:lnTo>
                <a:lnTo>
                  <a:pt x="10609" y="2581"/>
                </a:lnTo>
                <a:lnTo>
                  <a:pt x="10636" y="2581"/>
                </a:lnTo>
                <a:lnTo>
                  <a:pt x="10642" y="2570"/>
                </a:lnTo>
                <a:lnTo>
                  <a:pt x="10652" y="2559"/>
                </a:lnTo>
                <a:lnTo>
                  <a:pt x="10658" y="2562"/>
                </a:lnTo>
                <a:lnTo>
                  <a:pt x="10658" y="2574"/>
                </a:lnTo>
                <a:lnTo>
                  <a:pt x="10651" y="2583"/>
                </a:lnTo>
                <a:lnTo>
                  <a:pt x="10649" y="2598"/>
                </a:lnTo>
                <a:lnTo>
                  <a:pt x="10646" y="2594"/>
                </a:lnTo>
                <a:lnTo>
                  <a:pt x="10641" y="2594"/>
                </a:lnTo>
                <a:lnTo>
                  <a:pt x="10633" y="2602"/>
                </a:lnTo>
                <a:lnTo>
                  <a:pt x="10615" y="2600"/>
                </a:lnTo>
                <a:lnTo>
                  <a:pt x="10604" y="2612"/>
                </a:lnTo>
                <a:lnTo>
                  <a:pt x="10583" y="2628"/>
                </a:lnTo>
                <a:lnTo>
                  <a:pt x="10573" y="2628"/>
                </a:lnTo>
                <a:lnTo>
                  <a:pt x="10563" y="2633"/>
                </a:lnTo>
                <a:lnTo>
                  <a:pt x="10563" y="2640"/>
                </a:lnTo>
                <a:lnTo>
                  <a:pt x="10575" y="2649"/>
                </a:lnTo>
                <a:lnTo>
                  <a:pt x="10593" y="2654"/>
                </a:lnTo>
                <a:lnTo>
                  <a:pt x="10603" y="2652"/>
                </a:lnTo>
                <a:lnTo>
                  <a:pt x="10616" y="2667"/>
                </a:lnTo>
                <a:lnTo>
                  <a:pt x="10615" y="2678"/>
                </a:lnTo>
                <a:lnTo>
                  <a:pt x="10592" y="2681"/>
                </a:lnTo>
                <a:lnTo>
                  <a:pt x="10582" y="2684"/>
                </a:lnTo>
                <a:lnTo>
                  <a:pt x="10576" y="2678"/>
                </a:lnTo>
                <a:lnTo>
                  <a:pt x="10564" y="2673"/>
                </a:lnTo>
                <a:lnTo>
                  <a:pt x="10561" y="2682"/>
                </a:lnTo>
                <a:lnTo>
                  <a:pt x="10557" y="2682"/>
                </a:lnTo>
                <a:lnTo>
                  <a:pt x="10552" y="2674"/>
                </a:lnTo>
                <a:lnTo>
                  <a:pt x="10544" y="2656"/>
                </a:lnTo>
                <a:lnTo>
                  <a:pt x="10537" y="2655"/>
                </a:lnTo>
                <a:lnTo>
                  <a:pt x="10522" y="2673"/>
                </a:lnTo>
                <a:lnTo>
                  <a:pt x="10521" y="2680"/>
                </a:lnTo>
                <a:lnTo>
                  <a:pt x="10528" y="2693"/>
                </a:lnTo>
                <a:lnTo>
                  <a:pt x="10529" y="2705"/>
                </a:lnTo>
                <a:lnTo>
                  <a:pt x="10526" y="2719"/>
                </a:lnTo>
                <a:lnTo>
                  <a:pt x="10528" y="2721"/>
                </a:lnTo>
                <a:lnTo>
                  <a:pt x="10528" y="2730"/>
                </a:lnTo>
                <a:lnTo>
                  <a:pt x="10530" y="2738"/>
                </a:lnTo>
                <a:lnTo>
                  <a:pt x="10539" y="2748"/>
                </a:lnTo>
                <a:lnTo>
                  <a:pt x="10540" y="2763"/>
                </a:lnTo>
                <a:lnTo>
                  <a:pt x="10542" y="2770"/>
                </a:lnTo>
                <a:lnTo>
                  <a:pt x="10547" y="2768"/>
                </a:lnTo>
                <a:lnTo>
                  <a:pt x="10554" y="2781"/>
                </a:lnTo>
                <a:lnTo>
                  <a:pt x="10555" y="2792"/>
                </a:lnTo>
                <a:lnTo>
                  <a:pt x="10561" y="2805"/>
                </a:lnTo>
                <a:lnTo>
                  <a:pt x="10565" y="2804"/>
                </a:lnTo>
                <a:lnTo>
                  <a:pt x="10573" y="2808"/>
                </a:lnTo>
                <a:lnTo>
                  <a:pt x="10580" y="2823"/>
                </a:lnTo>
                <a:lnTo>
                  <a:pt x="10585" y="2826"/>
                </a:lnTo>
                <a:lnTo>
                  <a:pt x="10586" y="2842"/>
                </a:lnTo>
                <a:lnTo>
                  <a:pt x="10600" y="2862"/>
                </a:lnTo>
                <a:lnTo>
                  <a:pt x="10614" y="2854"/>
                </a:lnTo>
                <a:lnTo>
                  <a:pt x="10619" y="2837"/>
                </a:lnTo>
                <a:lnTo>
                  <a:pt x="10625" y="2837"/>
                </a:lnTo>
                <a:lnTo>
                  <a:pt x="10629" y="2846"/>
                </a:lnTo>
                <a:lnTo>
                  <a:pt x="10636" y="2845"/>
                </a:lnTo>
                <a:lnTo>
                  <a:pt x="10641" y="2850"/>
                </a:lnTo>
                <a:lnTo>
                  <a:pt x="10639" y="2864"/>
                </a:lnTo>
                <a:lnTo>
                  <a:pt x="10634" y="2873"/>
                </a:lnTo>
                <a:lnTo>
                  <a:pt x="10628" y="2873"/>
                </a:lnTo>
                <a:lnTo>
                  <a:pt x="10617" y="2889"/>
                </a:lnTo>
                <a:lnTo>
                  <a:pt x="10617" y="2900"/>
                </a:lnTo>
                <a:lnTo>
                  <a:pt x="10638" y="2935"/>
                </a:lnTo>
                <a:lnTo>
                  <a:pt x="10644" y="2941"/>
                </a:lnTo>
                <a:lnTo>
                  <a:pt x="10649" y="2952"/>
                </a:lnTo>
                <a:lnTo>
                  <a:pt x="10648" y="2982"/>
                </a:lnTo>
                <a:lnTo>
                  <a:pt x="10650" y="2998"/>
                </a:lnTo>
                <a:lnTo>
                  <a:pt x="10655" y="2996"/>
                </a:lnTo>
                <a:lnTo>
                  <a:pt x="10658" y="2986"/>
                </a:lnTo>
                <a:lnTo>
                  <a:pt x="10663" y="2983"/>
                </a:lnTo>
                <a:lnTo>
                  <a:pt x="10671" y="2996"/>
                </a:lnTo>
                <a:lnTo>
                  <a:pt x="10681" y="2993"/>
                </a:lnTo>
                <a:lnTo>
                  <a:pt x="10689" y="2973"/>
                </a:lnTo>
                <a:lnTo>
                  <a:pt x="10691" y="2949"/>
                </a:lnTo>
                <a:lnTo>
                  <a:pt x="10695" y="2943"/>
                </a:lnTo>
                <a:lnTo>
                  <a:pt x="10695" y="2929"/>
                </a:lnTo>
                <a:lnTo>
                  <a:pt x="10689" y="2900"/>
                </a:lnTo>
                <a:lnTo>
                  <a:pt x="10687" y="2874"/>
                </a:lnTo>
                <a:lnTo>
                  <a:pt x="10693" y="2860"/>
                </a:lnTo>
                <a:lnTo>
                  <a:pt x="10698" y="2842"/>
                </a:lnTo>
                <a:lnTo>
                  <a:pt x="10700" y="2771"/>
                </a:lnTo>
                <a:lnTo>
                  <a:pt x="10701" y="2752"/>
                </a:lnTo>
                <a:lnTo>
                  <a:pt x="10701" y="2736"/>
                </a:lnTo>
                <a:lnTo>
                  <a:pt x="10710" y="2721"/>
                </a:lnTo>
                <a:lnTo>
                  <a:pt x="10712" y="2712"/>
                </a:lnTo>
                <a:lnTo>
                  <a:pt x="10700" y="2702"/>
                </a:lnTo>
                <a:lnTo>
                  <a:pt x="10711" y="2686"/>
                </a:lnTo>
                <a:lnTo>
                  <a:pt x="10725" y="2689"/>
                </a:lnTo>
                <a:lnTo>
                  <a:pt x="10730" y="2688"/>
                </a:lnTo>
                <a:lnTo>
                  <a:pt x="10731" y="2666"/>
                </a:lnTo>
                <a:lnTo>
                  <a:pt x="10731" y="2636"/>
                </a:lnTo>
                <a:lnTo>
                  <a:pt x="10735" y="2611"/>
                </a:lnTo>
                <a:lnTo>
                  <a:pt x="10735" y="2587"/>
                </a:lnTo>
                <a:lnTo>
                  <a:pt x="10726" y="2559"/>
                </a:lnTo>
                <a:lnTo>
                  <a:pt x="10727" y="2535"/>
                </a:lnTo>
                <a:lnTo>
                  <a:pt x="10732" y="2529"/>
                </a:lnTo>
                <a:lnTo>
                  <a:pt x="10744" y="2538"/>
                </a:lnTo>
                <a:lnTo>
                  <a:pt x="10750" y="2521"/>
                </a:lnTo>
                <a:lnTo>
                  <a:pt x="10747" y="2513"/>
                </a:lnTo>
                <a:lnTo>
                  <a:pt x="10746" y="2486"/>
                </a:lnTo>
                <a:lnTo>
                  <a:pt x="10749" y="2469"/>
                </a:lnTo>
                <a:lnTo>
                  <a:pt x="10748" y="2427"/>
                </a:lnTo>
                <a:lnTo>
                  <a:pt x="10745" y="2400"/>
                </a:lnTo>
                <a:lnTo>
                  <a:pt x="10747" y="2388"/>
                </a:lnTo>
                <a:lnTo>
                  <a:pt x="10761" y="2367"/>
                </a:lnTo>
                <a:lnTo>
                  <a:pt x="10762" y="2354"/>
                </a:lnTo>
                <a:lnTo>
                  <a:pt x="10758" y="2342"/>
                </a:lnTo>
                <a:lnTo>
                  <a:pt x="10760" y="2334"/>
                </a:lnTo>
                <a:lnTo>
                  <a:pt x="10773" y="2332"/>
                </a:lnTo>
                <a:lnTo>
                  <a:pt x="10791" y="2307"/>
                </a:lnTo>
                <a:lnTo>
                  <a:pt x="10801" y="2310"/>
                </a:lnTo>
                <a:lnTo>
                  <a:pt x="10814" y="2300"/>
                </a:lnTo>
                <a:lnTo>
                  <a:pt x="10822" y="2321"/>
                </a:lnTo>
                <a:lnTo>
                  <a:pt x="10827" y="2318"/>
                </a:lnTo>
                <a:lnTo>
                  <a:pt x="10829" y="2303"/>
                </a:lnTo>
                <a:lnTo>
                  <a:pt x="10834" y="2291"/>
                </a:lnTo>
                <a:lnTo>
                  <a:pt x="10833" y="2265"/>
                </a:lnTo>
                <a:lnTo>
                  <a:pt x="10824" y="2260"/>
                </a:lnTo>
                <a:lnTo>
                  <a:pt x="10794" y="2248"/>
                </a:lnTo>
                <a:lnTo>
                  <a:pt x="10780" y="2235"/>
                </a:lnTo>
                <a:lnTo>
                  <a:pt x="10762" y="2203"/>
                </a:lnTo>
                <a:lnTo>
                  <a:pt x="10755" y="2193"/>
                </a:lnTo>
                <a:lnTo>
                  <a:pt x="10739" y="2160"/>
                </a:lnTo>
                <a:lnTo>
                  <a:pt x="10732" y="2155"/>
                </a:lnTo>
                <a:lnTo>
                  <a:pt x="10718" y="2154"/>
                </a:lnTo>
                <a:lnTo>
                  <a:pt x="10710" y="2138"/>
                </a:lnTo>
                <a:lnTo>
                  <a:pt x="10710" y="2123"/>
                </a:lnTo>
                <a:lnTo>
                  <a:pt x="10701" y="2072"/>
                </a:lnTo>
                <a:lnTo>
                  <a:pt x="10691" y="2029"/>
                </a:lnTo>
                <a:lnTo>
                  <a:pt x="10674" y="2005"/>
                </a:lnTo>
                <a:lnTo>
                  <a:pt x="10666" y="2017"/>
                </a:lnTo>
                <a:lnTo>
                  <a:pt x="10662" y="2037"/>
                </a:lnTo>
                <a:lnTo>
                  <a:pt x="10665" y="2079"/>
                </a:lnTo>
                <a:lnTo>
                  <a:pt x="10665" y="2107"/>
                </a:lnTo>
                <a:lnTo>
                  <a:pt x="10656" y="2120"/>
                </a:lnTo>
                <a:lnTo>
                  <a:pt x="10652" y="2116"/>
                </a:lnTo>
                <a:lnTo>
                  <a:pt x="10653" y="2105"/>
                </a:lnTo>
                <a:lnTo>
                  <a:pt x="10652" y="2076"/>
                </a:lnTo>
                <a:lnTo>
                  <a:pt x="10653" y="2028"/>
                </a:lnTo>
                <a:lnTo>
                  <a:pt x="10658" y="2016"/>
                </a:lnTo>
                <a:lnTo>
                  <a:pt x="10658" y="1991"/>
                </a:lnTo>
                <a:lnTo>
                  <a:pt x="10652" y="1966"/>
                </a:lnTo>
                <a:lnTo>
                  <a:pt x="10639" y="1933"/>
                </a:lnTo>
                <a:lnTo>
                  <a:pt x="10629" y="1921"/>
                </a:lnTo>
                <a:lnTo>
                  <a:pt x="10619" y="1932"/>
                </a:lnTo>
                <a:lnTo>
                  <a:pt x="10613" y="1949"/>
                </a:lnTo>
                <a:lnTo>
                  <a:pt x="10607" y="1942"/>
                </a:lnTo>
                <a:lnTo>
                  <a:pt x="10604" y="1915"/>
                </a:lnTo>
                <a:lnTo>
                  <a:pt x="10592" y="1887"/>
                </a:lnTo>
                <a:lnTo>
                  <a:pt x="10586" y="1882"/>
                </a:lnTo>
                <a:lnTo>
                  <a:pt x="10579" y="1889"/>
                </a:lnTo>
                <a:lnTo>
                  <a:pt x="10571" y="1912"/>
                </a:lnTo>
                <a:lnTo>
                  <a:pt x="10572" y="1946"/>
                </a:lnTo>
                <a:lnTo>
                  <a:pt x="10566" y="1965"/>
                </a:lnTo>
                <a:lnTo>
                  <a:pt x="10567" y="1986"/>
                </a:lnTo>
                <a:lnTo>
                  <a:pt x="10564" y="2010"/>
                </a:lnTo>
                <a:lnTo>
                  <a:pt x="10570" y="2016"/>
                </a:lnTo>
                <a:lnTo>
                  <a:pt x="10574" y="2029"/>
                </a:lnTo>
                <a:lnTo>
                  <a:pt x="10573" y="2097"/>
                </a:lnTo>
                <a:lnTo>
                  <a:pt x="10574" y="2129"/>
                </a:lnTo>
                <a:lnTo>
                  <a:pt x="10579" y="2154"/>
                </a:lnTo>
                <a:lnTo>
                  <a:pt x="10590" y="2185"/>
                </a:lnTo>
                <a:lnTo>
                  <a:pt x="10592" y="2208"/>
                </a:lnTo>
                <a:lnTo>
                  <a:pt x="10605" y="2234"/>
                </a:lnTo>
                <a:lnTo>
                  <a:pt x="10602" y="2252"/>
                </a:lnTo>
                <a:lnTo>
                  <a:pt x="10593" y="2252"/>
                </a:lnTo>
                <a:lnTo>
                  <a:pt x="10587" y="2243"/>
                </a:lnTo>
                <a:lnTo>
                  <a:pt x="10579" y="2206"/>
                </a:lnTo>
                <a:lnTo>
                  <a:pt x="10570" y="2186"/>
                </a:lnTo>
                <a:lnTo>
                  <a:pt x="10564" y="2183"/>
                </a:lnTo>
                <a:lnTo>
                  <a:pt x="10554" y="2193"/>
                </a:lnTo>
                <a:lnTo>
                  <a:pt x="10549" y="2190"/>
                </a:lnTo>
                <a:lnTo>
                  <a:pt x="10548" y="2181"/>
                </a:lnTo>
                <a:lnTo>
                  <a:pt x="10558" y="2165"/>
                </a:lnTo>
                <a:lnTo>
                  <a:pt x="10561" y="2151"/>
                </a:lnTo>
                <a:lnTo>
                  <a:pt x="10561" y="2132"/>
                </a:lnTo>
                <a:lnTo>
                  <a:pt x="10550" y="2086"/>
                </a:lnTo>
                <a:lnTo>
                  <a:pt x="10550" y="2042"/>
                </a:lnTo>
                <a:lnTo>
                  <a:pt x="10549" y="2029"/>
                </a:lnTo>
                <a:lnTo>
                  <a:pt x="10534" y="2013"/>
                </a:lnTo>
                <a:lnTo>
                  <a:pt x="10522" y="1990"/>
                </a:lnTo>
                <a:lnTo>
                  <a:pt x="10516" y="1985"/>
                </a:lnTo>
                <a:lnTo>
                  <a:pt x="10510" y="1994"/>
                </a:lnTo>
                <a:lnTo>
                  <a:pt x="10507" y="2016"/>
                </a:lnTo>
                <a:lnTo>
                  <a:pt x="10494" y="2052"/>
                </a:lnTo>
                <a:lnTo>
                  <a:pt x="10490" y="2078"/>
                </a:lnTo>
                <a:lnTo>
                  <a:pt x="10492" y="2103"/>
                </a:lnTo>
                <a:lnTo>
                  <a:pt x="10500" y="2129"/>
                </a:lnTo>
                <a:lnTo>
                  <a:pt x="10503" y="2161"/>
                </a:lnTo>
                <a:lnTo>
                  <a:pt x="10498" y="2156"/>
                </a:lnTo>
                <a:lnTo>
                  <a:pt x="10491" y="2142"/>
                </a:lnTo>
                <a:lnTo>
                  <a:pt x="10488" y="2117"/>
                </a:lnTo>
                <a:lnTo>
                  <a:pt x="10489" y="2103"/>
                </a:lnTo>
                <a:lnTo>
                  <a:pt x="10483" y="2096"/>
                </a:lnTo>
                <a:lnTo>
                  <a:pt x="10478" y="2081"/>
                </a:lnTo>
                <a:lnTo>
                  <a:pt x="10473" y="2080"/>
                </a:lnTo>
                <a:lnTo>
                  <a:pt x="10469" y="2089"/>
                </a:lnTo>
                <a:lnTo>
                  <a:pt x="10462" y="2083"/>
                </a:lnTo>
                <a:lnTo>
                  <a:pt x="10464" y="2073"/>
                </a:lnTo>
                <a:lnTo>
                  <a:pt x="10476" y="2056"/>
                </a:lnTo>
                <a:lnTo>
                  <a:pt x="10476" y="2048"/>
                </a:lnTo>
                <a:lnTo>
                  <a:pt x="10470" y="2043"/>
                </a:lnTo>
                <a:lnTo>
                  <a:pt x="10454" y="2054"/>
                </a:lnTo>
                <a:lnTo>
                  <a:pt x="10444" y="2065"/>
                </a:lnTo>
                <a:lnTo>
                  <a:pt x="10436" y="2056"/>
                </a:lnTo>
                <a:lnTo>
                  <a:pt x="10439" y="2043"/>
                </a:lnTo>
                <a:lnTo>
                  <a:pt x="10445" y="2040"/>
                </a:lnTo>
                <a:lnTo>
                  <a:pt x="10447" y="2030"/>
                </a:lnTo>
                <a:lnTo>
                  <a:pt x="10461" y="2011"/>
                </a:lnTo>
                <a:lnTo>
                  <a:pt x="10467" y="2009"/>
                </a:lnTo>
                <a:lnTo>
                  <a:pt x="10471" y="2015"/>
                </a:lnTo>
                <a:lnTo>
                  <a:pt x="10480" y="2016"/>
                </a:lnTo>
                <a:lnTo>
                  <a:pt x="10487" y="2003"/>
                </a:lnTo>
                <a:lnTo>
                  <a:pt x="10489" y="1986"/>
                </a:lnTo>
                <a:lnTo>
                  <a:pt x="10481" y="1961"/>
                </a:lnTo>
                <a:lnTo>
                  <a:pt x="10474" y="1950"/>
                </a:lnTo>
                <a:lnTo>
                  <a:pt x="10460" y="1956"/>
                </a:lnTo>
                <a:lnTo>
                  <a:pt x="10433" y="1991"/>
                </a:lnTo>
                <a:lnTo>
                  <a:pt x="10423" y="1999"/>
                </a:lnTo>
                <a:lnTo>
                  <a:pt x="10417" y="1991"/>
                </a:lnTo>
                <a:lnTo>
                  <a:pt x="10416" y="1977"/>
                </a:lnTo>
                <a:lnTo>
                  <a:pt x="10408" y="1969"/>
                </a:lnTo>
                <a:lnTo>
                  <a:pt x="10403" y="1974"/>
                </a:lnTo>
                <a:lnTo>
                  <a:pt x="10403" y="1996"/>
                </a:lnTo>
                <a:lnTo>
                  <a:pt x="10417" y="2026"/>
                </a:lnTo>
                <a:lnTo>
                  <a:pt x="10414" y="2036"/>
                </a:lnTo>
                <a:lnTo>
                  <a:pt x="10403" y="2033"/>
                </a:lnTo>
                <a:lnTo>
                  <a:pt x="10397" y="2013"/>
                </a:lnTo>
                <a:lnTo>
                  <a:pt x="10390" y="1983"/>
                </a:lnTo>
                <a:lnTo>
                  <a:pt x="10381" y="1982"/>
                </a:lnTo>
                <a:lnTo>
                  <a:pt x="10369" y="2004"/>
                </a:lnTo>
                <a:lnTo>
                  <a:pt x="10370" y="2028"/>
                </a:lnTo>
                <a:lnTo>
                  <a:pt x="10374" y="2039"/>
                </a:lnTo>
                <a:lnTo>
                  <a:pt x="10374" y="2058"/>
                </a:lnTo>
                <a:lnTo>
                  <a:pt x="10370" y="2062"/>
                </a:lnTo>
                <a:lnTo>
                  <a:pt x="10359" y="2078"/>
                </a:lnTo>
                <a:lnTo>
                  <a:pt x="10351" y="2081"/>
                </a:lnTo>
                <a:lnTo>
                  <a:pt x="10351" y="2100"/>
                </a:lnTo>
                <a:lnTo>
                  <a:pt x="10356" y="2128"/>
                </a:lnTo>
                <a:cubicBezTo>
                  <a:pt x="10356" y="2128"/>
                  <a:pt x="10357" y="2154"/>
                  <a:pt x="10357" y="2154"/>
                </a:cubicBezTo>
                <a:close/>
                <a:moveTo>
                  <a:pt x="10667" y="1858"/>
                </a:moveTo>
                <a:lnTo>
                  <a:pt x="10674" y="1870"/>
                </a:lnTo>
                <a:lnTo>
                  <a:pt x="10670" y="1883"/>
                </a:lnTo>
                <a:lnTo>
                  <a:pt x="10673" y="1891"/>
                </a:lnTo>
                <a:lnTo>
                  <a:pt x="10685" y="1891"/>
                </a:lnTo>
                <a:lnTo>
                  <a:pt x="10688" y="1899"/>
                </a:lnTo>
                <a:lnTo>
                  <a:pt x="10670" y="1918"/>
                </a:lnTo>
                <a:lnTo>
                  <a:pt x="10669" y="1931"/>
                </a:lnTo>
                <a:lnTo>
                  <a:pt x="10683" y="1968"/>
                </a:lnTo>
                <a:lnTo>
                  <a:pt x="10693" y="1974"/>
                </a:lnTo>
                <a:lnTo>
                  <a:pt x="10705" y="1986"/>
                </a:lnTo>
                <a:lnTo>
                  <a:pt x="10721" y="1988"/>
                </a:lnTo>
                <a:lnTo>
                  <a:pt x="10732" y="1981"/>
                </a:lnTo>
                <a:lnTo>
                  <a:pt x="10740" y="1991"/>
                </a:lnTo>
                <a:cubicBezTo>
                  <a:pt x="10741" y="1991"/>
                  <a:pt x="10746" y="1990"/>
                  <a:pt x="10746" y="1990"/>
                </a:cubicBezTo>
                <a:lnTo>
                  <a:pt x="10760" y="1972"/>
                </a:lnTo>
                <a:lnTo>
                  <a:pt x="10768" y="1967"/>
                </a:lnTo>
                <a:lnTo>
                  <a:pt x="10792" y="1963"/>
                </a:lnTo>
                <a:lnTo>
                  <a:pt x="10811" y="1964"/>
                </a:lnTo>
                <a:lnTo>
                  <a:pt x="10821" y="1952"/>
                </a:lnTo>
                <a:lnTo>
                  <a:pt x="10828" y="1950"/>
                </a:lnTo>
                <a:lnTo>
                  <a:pt x="10834" y="1957"/>
                </a:lnTo>
                <a:lnTo>
                  <a:pt x="10834" y="1966"/>
                </a:lnTo>
                <a:lnTo>
                  <a:pt x="10830" y="1975"/>
                </a:lnTo>
                <a:lnTo>
                  <a:pt x="10826" y="1988"/>
                </a:lnTo>
                <a:lnTo>
                  <a:pt x="10818" y="1995"/>
                </a:lnTo>
                <a:lnTo>
                  <a:pt x="10804" y="1989"/>
                </a:lnTo>
                <a:lnTo>
                  <a:pt x="10788" y="1990"/>
                </a:lnTo>
                <a:lnTo>
                  <a:pt x="10776" y="1986"/>
                </a:lnTo>
                <a:lnTo>
                  <a:pt x="10773" y="1994"/>
                </a:lnTo>
                <a:lnTo>
                  <a:pt x="10779" y="2001"/>
                </a:lnTo>
                <a:lnTo>
                  <a:pt x="10799" y="2009"/>
                </a:lnTo>
                <a:lnTo>
                  <a:pt x="10806" y="2018"/>
                </a:lnTo>
                <a:lnTo>
                  <a:pt x="10806" y="2028"/>
                </a:lnTo>
                <a:lnTo>
                  <a:pt x="10799" y="2029"/>
                </a:lnTo>
                <a:lnTo>
                  <a:pt x="10785" y="2020"/>
                </a:lnTo>
                <a:lnTo>
                  <a:pt x="10782" y="2028"/>
                </a:lnTo>
                <a:lnTo>
                  <a:pt x="10774" y="2029"/>
                </a:lnTo>
                <a:lnTo>
                  <a:pt x="10761" y="2012"/>
                </a:lnTo>
                <a:lnTo>
                  <a:pt x="10748" y="2008"/>
                </a:lnTo>
                <a:lnTo>
                  <a:pt x="10732" y="2016"/>
                </a:lnTo>
                <a:lnTo>
                  <a:pt x="10733" y="2028"/>
                </a:lnTo>
                <a:lnTo>
                  <a:pt x="10741" y="2036"/>
                </a:lnTo>
                <a:lnTo>
                  <a:pt x="10765" y="2072"/>
                </a:lnTo>
                <a:lnTo>
                  <a:pt x="10773" y="2075"/>
                </a:lnTo>
                <a:lnTo>
                  <a:pt x="10784" y="2065"/>
                </a:lnTo>
                <a:lnTo>
                  <a:pt x="10791" y="2069"/>
                </a:lnTo>
                <a:lnTo>
                  <a:pt x="10796" y="2091"/>
                </a:lnTo>
                <a:lnTo>
                  <a:pt x="10796" y="2108"/>
                </a:lnTo>
                <a:lnTo>
                  <a:pt x="10806" y="2113"/>
                </a:lnTo>
                <a:lnTo>
                  <a:pt x="10818" y="2107"/>
                </a:lnTo>
                <a:lnTo>
                  <a:pt x="10836" y="2104"/>
                </a:lnTo>
                <a:lnTo>
                  <a:pt x="10855" y="2092"/>
                </a:lnTo>
                <a:lnTo>
                  <a:pt x="10868" y="2092"/>
                </a:lnTo>
                <a:lnTo>
                  <a:pt x="10886" y="2086"/>
                </a:lnTo>
                <a:lnTo>
                  <a:pt x="10887" y="2098"/>
                </a:lnTo>
                <a:lnTo>
                  <a:pt x="10885" y="2117"/>
                </a:lnTo>
                <a:lnTo>
                  <a:pt x="10888" y="2138"/>
                </a:lnTo>
                <a:lnTo>
                  <a:pt x="10902" y="2156"/>
                </a:lnTo>
                <a:lnTo>
                  <a:pt x="10917" y="2158"/>
                </a:lnTo>
                <a:lnTo>
                  <a:pt x="10937" y="2148"/>
                </a:lnTo>
                <a:lnTo>
                  <a:pt x="10941" y="2138"/>
                </a:lnTo>
                <a:lnTo>
                  <a:pt x="10939" y="2128"/>
                </a:lnTo>
                <a:lnTo>
                  <a:pt x="10938" y="2116"/>
                </a:lnTo>
                <a:lnTo>
                  <a:pt x="10944" y="2101"/>
                </a:lnTo>
                <a:lnTo>
                  <a:pt x="10956" y="2081"/>
                </a:lnTo>
                <a:lnTo>
                  <a:pt x="10964" y="2078"/>
                </a:lnTo>
                <a:lnTo>
                  <a:pt x="10973" y="2090"/>
                </a:lnTo>
                <a:lnTo>
                  <a:pt x="10983" y="2101"/>
                </a:lnTo>
                <a:lnTo>
                  <a:pt x="10995" y="2101"/>
                </a:lnTo>
                <a:lnTo>
                  <a:pt x="11010" y="2084"/>
                </a:lnTo>
                <a:lnTo>
                  <a:pt x="11014" y="2073"/>
                </a:lnTo>
                <a:lnTo>
                  <a:pt x="11011" y="2043"/>
                </a:lnTo>
                <a:lnTo>
                  <a:pt x="11008" y="2026"/>
                </a:lnTo>
                <a:lnTo>
                  <a:pt x="11015" y="2012"/>
                </a:lnTo>
                <a:lnTo>
                  <a:pt x="11024" y="1997"/>
                </a:lnTo>
                <a:lnTo>
                  <a:pt x="11034" y="1962"/>
                </a:lnTo>
                <a:lnTo>
                  <a:pt x="11043" y="1943"/>
                </a:lnTo>
                <a:lnTo>
                  <a:pt x="11057" y="1915"/>
                </a:lnTo>
                <a:lnTo>
                  <a:pt x="11061" y="1897"/>
                </a:lnTo>
                <a:lnTo>
                  <a:pt x="11060" y="1880"/>
                </a:lnTo>
                <a:lnTo>
                  <a:pt x="11056" y="1862"/>
                </a:lnTo>
                <a:lnTo>
                  <a:pt x="11054" y="1846"/>
                </a:lnTo>
                <a:lnTo>
                  <a:pt x="11058" y="1833"/>
                </a:lnTo>
                <a:lnTo>
                  <a:pt x="11059" y="1821"/>
                </a:lnTo>
                <a:lnTo>
                  <a:pt x="11054" y="1815"/>
                </a:lnTo>
                <a:lnTo>
                  <a:pt x="11036" y="1814"/>
                </a:lnTo>
                <a:lnTo>
                  <a:pt x="11025" y="1798"/>
                </a:lnTo>
                <a:lnTo>
                  <a:pt x="11018" y="1796"/>
                </a:lnTo>
                <a:lnTo>
                  <a:pt x="10995" y="1799"/>
                </a:lnTo>
                <a:lnTo>
                  <a:pt x="10983" y="1795"/>
                </a:lnTo>
                <a:lnTo>
                  <a:pt x="10973" y="1785"/>
                </a:lnTo>
                <a:lnTo>
                  <a:pt x="10961" y="1786"/>
                </a:lnTo>
                <a:lnTo>
                  <a:pt x="10952" y="1777"/>
                </a:lnTo>
                <a:lnTo>
                  <a:pt x="10950" y="1766"/>
                </a:lnTo>
                <a:lnTo>
                  <a:pt x="10946" y="1760"/>
                </a:lnTo>
                <a:lnTo>
                  <a:pt x="10935" y="1772"/>
                </a:lnTo>
                <a:lnTo>
                  <a:pt x="10934" y="1762"/>
                </a:lnTo>
                <a:lnTo>
                  <a:pt x="10935" y="1747"/>
                </a:lnTo>
                <a:lnTo>
                  <a:pt x="10934" y="1735"/>
                </a:lnTo>
                <a:lnTo>
                  <a:pt x="10926" y="1744"/>
                </a:lnTo>
                <a:lnTo>
                  <a:pt x="10922" y="1763"/>
                </a:lnTo>
                <a:lnTo>
                  <a:pt x="10917" y="1768"/>
                </a:lnTo>
                <a:lnTo>
                  <a:pt x="10914" y="1743"/>
                </a:lnTo>
                <a:lnTo>
                  <a:pt x="10911" y="1740"/>
                </a:lnTo>
                <a:lnTo>
                  <a:pt x="10905" y="1751"/>
                </a:lnTo>
                <a:lnTo>
                  <a:pt x="10908" y="1759"/>
                </a:lnTo>
                <a:lnTo>
                  <a:pt x="10906" y="1770"/>
                </a:lnTo>
                <a:lnTo>
                  <a:pt x="10898" y="1785"/>
                </a:lnTo>
                <a:lnTo>
                  <a:pt x="10898" y="1805"/>
                </a:lnTo>
                <a:lnTo>
                  <a:pt x="10895" y="1819"/>
                </a:lnTo>
                <a:lnTo>
                  <a:pt x="10886" y="1812"/>
                </a:lnTo>
                <a:lnTo>
                  <a:pt x="10882" y="1799"/>
                </a:lnTo>
                <a:lnTo>
                  <a:pt x="10878" y="1797"/>
                </a:lnTo>
                <a:lnTo>
                  <a:pt x="10878" y="1811"/>
                </a:lnTo>
                <a:lnTo>
                  <a:pt x="10875" y="1824"/>
                </a:lnTo>
                <a:lnTo>
                  <a:pt x="10871" y="1811"/>
                </a:lnTo>
                <a:lnTo>
                  <a:pt x="10870" y="1795"/>
                </a:lnTo>
                <a:lnTo>
                  <a:pt x="10874" y="1771"/>
                </a:lnTo>
                <a:lnTo>
                  <a:pt x="10874" y="1736"/>
                </a:lnTo>
                <a:lnTo>
                  <a:pt x="10871" y="1721"/>
                </a:lnTo>
                <a:lnTo>
                  <a:pt x="10858" y="1707"/>
                </a:lnTo>
                <a:lnTo>
                  <a:pt x="10851" y="1692"/>
                </a:lnTo>
                <a:lnTo>
                  <a:pt x="10847" y="1694"/>
                </a:lnTo>
                <a:lnTo>
                  <a:pt x="10845" y="1708"/>
                </a:lnTo>
                <a:lnTo>
                  <a:pt x="10852" y="1721"/>
                </a:lnTo>
                <a:lnTo>
                  <a:pt x="10855" y="1735"/>
                </a:lnTo>
                <a:lnTo>
                  <a:pt x="10846" y="1731"/>
                </a:lnTo>
                <a:lnTo>
                  <a:pt x="10840" y="1720"/>
                </a:lnTo>
                <a:lnTo>
                  <a:pt x="10835" y="1727"/>
                </a:lnTo>
                <a:lnTo>
                  <a:pt x="10835" y="1749"/>
                </a:lnTo>
                <a:lnTo>
                  <a:pt x="10845" y="1767"/>
                </a:lnTo>
                <a:lnTo>
                  <a:pt x="10846" y="1788"/>
                </a:lnTo>
                <a:lnTo>
                  <a:pt x="10844" y="1808"/>
                </a:lnTo>
                <a:lnTo>
                  <a:pt x="10844" y="1834"/>
                </a:lnTo>
                <a:lnTo>
                  <a:pt x="10851" y="1865"/>
                </a:lnTo>
                <a:lnTo>
                  <a:pt x="10847" y="1884"/>
                </a:lnTo>
                <a:lnTo>
                  <a:pt x="10842" y="1884"/>
                </a:lnTo>
                <a:lnTo>
                  <a:pt x="10837" y="1863"/>
                </a:lnTo>
                <a:lnTo>
                  <a:pt x="10826" y="1846"/>
                </a:lnTo>
                <a:lnTo>
                  <a:pt x="10814" y="1833"/>
                </a:lnTo>
                <a:lnTo>
                  <a:pt x="10812" y="1819"/>
                </a:lnTo>
                <a:lnTo>
                  <a:pt x="10817" y="1803"/>
                </a:lnTo>
                <a:lnTo>
                  <a:pt x="10817" y="1792"/>
                </a:lnTo>
                <a:lnTo>
                  <a:pt x="10809" y="1785"/>
                </a:lnTo>
                <a:lnTo>
                  <a:pt x="10797" y="1797"/>
                </a:lnTo>
                <a:lnTo>
                  <a:pt x="10792" y="1796"/>
                </a:lnTo>
                <a:lnTo>
                  <a:pt x="10788" y="1804"/>
                </a:lnTo>
                <a:lnTo>
                  <a:pt x="10778" y="1816"/>
                </a:lnTo>
                <a:lnTo>
                  <a:pt x="10768" y="1809"/>
                </a:lnTo>
                <a:lnTo>
                  <a:pt x="10769" y="1797"/>
                </a:lnTo>
                <a:lnTo>
                  <a:pt x="10767" y="1788"/>
                </a:lnTo>
                <a:lnTo>
                  <a:pt x="10760" y="1790"/>
                </a:lnTo>
                <a:lnTo>
                  <a:pt x="10752" y="1772"/>
                </a:lnTo>
                <a:lnTo>
                  <a:pt x="10748" y="1752"/>
                </a:lnTo>
                <a:lnTo>
                  <a:pt x="10739" y="1745"/>
                </a:lnTo>
                <a:lnTo>
                  <a:pt x="10734" y="1749"/>
                </a:lnTo>
                <a:lnTo>
                  <a:pt x="10726" y="1735"/>
                </a:lnTo>
                <a:lnTo>
                  <a:pt x="10729" y="1718"/>
                </a:lnTo>
                <a:lnTo>
                  <a:pt x="10725" y="1699"/>
                </a:lnTo>
                <a:lnTo>
                  <a:pt x="10719" y="1695"/>
                </a:lnTo>
                <a:lnTo>
                  <a:pt x="10712" y="1708"/>
                </a:lnTo>
                <a:lnTo>
                  <a:pt x="10711" y="1739"/>
                </a:lnTo>
                <a:lnTo>
                  <a:pt x="10713" y="1763"/>
                </a:lnTo>
                <a:lnTo>
                  <a:pt x="10721" y="1787"/>
                </a:lnTo>
                <a:lnTo>
                  <a:pt x="10725" y="1816"/>
                </a:lnTo>
                <a:lnTo>
                  <a:pt x="10719" y="1822"/>
                </a:lnTo>
                <a:lnTo>
                  <a:pt x="10711" y="1807"/>
                </a:lnTo>
                <a:lnTo>
                  <a:pt x="10707" y="1788"/>
                </a:lnTo>
                <a:lnTo>
                  <a:pt x="10703" y="1780"/>
                </a:lnTo>
                <a:lnTo>
                  <a:pt x="10701" y="1799"/>
                </a:lnTo>
                <a:lnTo>
                  <a:pt x="10704" y="1824"/>
                </a:lnTo>
                <a:lnTo>
                  <a:pt x="10711" y="1840"/>
                </a:lnTo>
                <a:lnTo>
                  <a:pt x="10710" y="1856"/>
                </a:lnTo>
                <a:lnTo>
                  <a:pt x="10707" y="1873"/>
                </a:lnTo>
                <a:lnTo>
                  <a:pt x="10702" y="1869"/>
                </a:lnTo>
                <a:lnTo>
                  <a:pt x="10696" y="1843"/>
                </a:lnTo>
                <a:lnTo>
                  <a:pt x="10692" y="1833"/>
                </a:lnTo>
                <a:lnTo>
                  <a:pt x="10668" y="1837"/>
                </a:lnTo>
                <a:lnTo>
                  <a:pt x="10659" y="1826"/>
                </a:lnTo>
                <a:lnTo>
                  <a:pt x="10653" y="1837"/>
                </a:lnTo>
                <a:lnTo>
                  <a:pt x="10658" y="1860"/>
                </a:lnTo>
                <a:cubicBezTo>
                  <a:pt x="10658" y="1860"/>
                  <a:pt x="10667" y="1858"/>
                  <a:pt x="10667" y="1858"/>
                </a:cubicBezTo>
                <a:close/>
                <a:moveTo>
                  <a:pt x="10383" y="2309"/>
                </a:moveTo>
                <a:lnTo>
                  <a:pt x="10370" y="2283"/>
                </a:lnTo>
                <a:lnTo>
                  <a:pt x="10363" y="2280"/>
                </a:lnTo>
                <a:lnTo>
                  <a:pt x="10358" y="2291"/>
                </a:lnTo>
                <a:lnTo>
                  <a:pt x="10359" y="2319"/>
                </a:lnTo>
                <a:lnTo>
                  <a:pt x="10367" y="2336"/>
                </a:lnTo>
                <a:lnTo>
                  <a:pt x="10373" y="2357"/>
                </a:lnTo>
                <a:lnTo>
                  <a:pt x="10374" y="2394"/>
                </a:lnTo>
                <a:lnTo>
                  <a:pt x="10381" y="2411"/>
                </a:lnTo>
                <a:lnTo>
                  <a:pt x="10391" y="2414"/>
                </a:lnTo>
                <a:lnTo>
                  <a:pt x="10403" y="2430"/>
                </a:lnTo>
                <a:lnTo>
                  <a:pt x="10408" y="2451"/>
                </a:lnTo>
                <a:lnTo>
                  <a:pt x="10412" y="2455"/>
                </a:lnTo>
                <a:lnTo>
                  <a:pt x="10419" y="2483"/>
                </a:lnTo>
                <a:cubicBezTo>
                  <a:pt x="10418" y="2484"/>
                  <a:pt x="10423" y="2489"/>
                  <a:pt x="10423" y="2489"/>
                </a:cubicBezTo>
                <a:lnTo>
                  <a:pt x="10429" y="2486"/>
                </a:lnTo>
                <a:lnTo>
                  <a:pt x="10431" y="2472"/>
                </a:lnTo>
                <a:lnTo>
                  <a:pt x="10427" y="2450"/>
                </a:lnTo>
                <a:lnTo>
                  <a:pt x="10416" y="2421"/>
                </a:lnTo>
                <a:lnTo>
                  <a:pt x="10412" y="2399"/>
                </a:lnTo>
                <a:lnTo>
                  <a:pt x="10407" y="2397"/>
                </a:lnTo>
                <a:lnTo>
                  <a:pt x="10404" y="2391"/>
                </a:lnTo>
                <a:lnTo>
                  <a:pt x="10400" y="2391"/>
                </a:lnTo>
                <a:lnTo>
                  <a:pt x="10392" y="2380"/>
                </a:lnTo>
                <a:lnTo>
                  <a:pt x="10382" y="2354"/>
                </a:lnTo>
                <a:lnTo>
                  <a:pt x="10384" y="2331"/>
                </a:lnTo>
                <a:cubicBezTo>
                  <a:pt x="10384" y="2331"/>
                  <a:pt x="10383" y="2309"/>
                  <a:pt x="10383" y="2309"/>
                </a:cubicBezTo>
                <a:close/>
                <a:moveTo>
                  <a:pt x="10923" y="2750"/>
                </a:moveTo>
                <a:lnTo>
                  <a:pt x="10931" y="2751"/>
                </a:lnTo>
                <a:lnTo>
                  <a:pt x="10941" y="2737"/>
                </a:lnTo>
                <a:lnTo>
                  <a:pt x="10941" y="2718"/>
                </a:lnTo>
                <a:lnTo>
                  <a:pt x="10948" y="2701"/>
                </a:lnTo>
                <a:lnTo>
                  <a:pt x="10960" y="2688"/>
                </a:lnTo>
                <a:lnTo>
                  <a:pt x="10971" y="2684"/>
                </a:lnTo>
                <a:lnTo>
                  <a:pt x="10979" y="2638"/>
                </a:lnTo>
                <a:lnTo>
                  <a:pt x="10981" y="2617"/>
                </a:lnTo>
                <a:lnTo>
                  <a:pt x="10993" y="2585"/>
                </a:lnTo>
                <a:lnTo>
                  <a:pt x="11008" y="2575"/>
                </a:lnTo>
                <a:lnTo>
                  <a:pt x="11013" y="2566"/>
                </a:lnTo>
                <a:lnTo>
                  <a:pt x="11000" y="2557"/>
                </a:lnTo>
                <a:lnTo>
                  <a:pt x="10994" y="2544"/>
                </a:lnTo>
                <a:lnTo>
                  <a:pt x="10983" y="2535"/>
                </a:lnTo>
                <a:lnTo>
                  <a:pt x="10968" y="2549"/>
                </a:lnTo>
                <a:lnTo>
                  <a:pt x="10959" y="2562"/>
                </a:lnTo>
                <a:lnTo>
                  <a:pt x="10943" y="2545"/>
                </a:lnTo>
                <a:lnTo>
                  <a:pt x="10928" y="2517"/>
                </a:lnTo>
                <a:lnTo>
                  <a:pt x="10925" y="2490"/>
                </a:lnTo>
                <a:lnTo>
                  <a:pt x="10929" y="2479"/>
                </a:lnTo>
                <a:lnTo>
                  <a:pt x="10939" y="2474"/>
                </a:lnTo>
                <a:lnTo>
                  <a:pt x="10940" y="2463"/>
                </a:lnTo>
                <a:lnTo>
                  <a:pt x="10930" y="2436"/>
                </a:lnTo>
                <a:lnTo>
                  <a:pt x="10925" y="2410"/>
                </a:lnTo>
                <a:lnTo>
                  <a:pt x="10906" y="2432"/>
                </a:lnTo>
                <a:lnTo>
                  <a:pt x="10889" y="2456"/>
                </a:lnTo>
                <a:lnTo>
                  <a:pt x="10874" y="2459"/>
                </a:lnTo>
                <a:lnTo>
                  <a:pt x="10848" y="2468"/>
                </a:lnTo>
                <a:lnTo>
                  <a:pt x="10836" y="2486"/>
                </a:lnTo>
                <a:lnTo>
                  <a:pt x="10830" y="2509"/>
                </a:lnTo>
                <a:lnTo>
                  <a:pt x="10841" y="2521"/>
                </a:lnTo>
                <a:lnTo>
                  <a:pt x="10851" y="2540"/>
                </a:lnTo>
                <a:lnTo>
                  <a:pt x="10863" y="2540"/>
                </a:lnTo>
                <a:lnTo>
                  <a:pt x="10866" y="2552"/>
                </a:lnTo>
                <a:lnTo>
                  <a:pt x="10863" y="2566"/>
                </a:lnTo>
                <a:lnTo>
                  <a:pt x="10862" y="2588"/>
                </a:lnTo>
                <a:lnTo>
                  <a:pt x="10852" y="2617"/>
                </a:lnTo>
                <a:lnTo>
                  <a:pt x="10850" y="2651"/>
                </a:lnTo>
                <a:lnTo>
                  <a:pt x="10840" y="2663"/>
                </a:lnTo>
                <a:lnTo>
                  <a:pt x="10841" y="2684"/>
                </a:lnTo>
                <a:lnTo>
                  <a:pt x="10837" y="2695"/>
                </a:lnTo>
                <a:lnTo>
                  <a:pt x="10839" y="2712"/>
                </a:lnTo>
                <a:lnTo>
                  <a:pt x="10844" y="2714"/>
                </a:lnTo>
                <a:lnTo>
                  <a:pt x="10855" y="2704"/>
                </a:lnTo>
                <a:lnTo>
                  <a:pt x="10868" y="2702"/>
                </a:lnTo>
                <a:lnTo>
                  <a:pt x="10881" y="2681"/>
                </a:lnTo>
                <a:lnTo>
                  <a:pt x="10890" y="2682"/>
                </a:lnTo>
                <a:lnTo>
                  <a:pt x="10899" y="2670"/>
                </a:lnTo>
                <a:lnTo>
                  <a:pt x="10907" y="2643"/>
                </a:lnTo>
                <a:lnTo>
                  <a:pt x="10914" y="2635"/>
                </a:lnTo>
                <a:lnTo>
                  <a:pt x="10923" y="2639"/>
                </a:lnTo>
                <a:lnTo>
                  <a:pt x="10929" y="2631"/>
                </a:lnTo>
                <a:lnTo>
                  <a:pt x="10929" y="2655"/>
                </a:lnTo>
                <a:lnTo>
                  <a:pt x="10923" y="2688"/>
                </a:lnTo>
                <a:lnTo>
                  <a:pt x="10926" y="2714"/>
                </a:lnTo>
                <a:lnTo>
                  <a:pt x="10919" y="2731"/>
                </a:lnTo>
                <a:cubicBezTo>
                  <a:pt x="10919" y="2731"/>
                  <a:pt x="10923" y="2750"/>
                  <a:pt x="10923" y="2750"/>
                </a:cubicBezTo>
                <a:close/>
                <a:moveTo>
                  <a:pt x="10679" y="1817"/>
                </a:moveTo>
                <a:lnTo>
                  <a:pt x="10683" y="1815"/>
                </a:lnTo>
                <a:lnTo>
                  <a:pt x="10688" y="1805"/>
                </a:lnTo>
                <a:lnTo>
                  <a:pt x="10689" y="1793"/>
                </a:lnTo>
                <a:lnTo>
                  <a:pt x="10683" y="1775"/>
                </a:lnTo>
                <a:lnTo>
                  <a:pt x="10676" y="1770"/>
                </a:lnTo>
                <a:lnTo>
                  <a:pt x="10668" y="1780"/>
                </a:lnTo>
                <a:lnTo>
                  <a:pt x="10665" y="1794"/>
                </a:lnTo>
                <a:lnTo>
                  <a:pt x="10668" y="1805"/>
                </a:lnTo>
                <a:cubicBezTo>
                  <a:pt x="10668" y="1805"/>
                  <a:pt x="10679" y="1817"/>
                  <a:pt x="10679" y="1817"/>
                </a:cubicBezTo>
                <a:close/>
                <a:moveTo>
                  <a:pt x="10764" y="1651"/>
                </a:moveTo>
                <a:lnTo>
                  <a:pt x="10774" y="1655"/>
                </a:lnTo>
                <a:lnTo>
                  <a:pt x="10779" y="1648"/>
                </a:lnTo>
                <a:lnTo>
                  <a:pt x="10785" y="1633"/>
                </a:lnTo>
                <a:lnTo>
                  <a:pt x="10779" y="1623"/>
                </a:lnTo>
                <a:lnTo>
                  <a:pt x="10765" y="1627"/>
                </a:lnTo>
                <a:lnTo>
                  <a:pt x="10751" y="1613"/>
                </a:lnTo>
                <a:lnTo>
                  <a:pt x="10741" y="1607"/>
                </a:lnTo>
                <a:lnTo>
                  <a:pt x="10737" y="1615"/>
                </a:lnTo>
                <a:lnTo>
                  <a:pt x="10742" y="1623"/>
                </a:lnTo>
                <a:cubicBezTo>
                  <a:pt x="10742" y="1623"/>
                  <a:pt x="10764" y="1651"/>
                  <a:pt x="10764" y="1651"/>
                </a:cubicBezTo>
                <a:close/>
                <a:moveTo>
                  <a:pt x="12201" y="878"/>
                </a:moveTo>
                <a:cubicBezTo>
                  <a:pt x="12201" y="878"/>
                  <a:pt x="12208" y="893"/>
                  <a:pt x="12209" y="893"/>
                </a:cubicBezTo>
                <a:lnTo>
                  <a:pt x="12222" y="875"/>
                </a:lnTo>
                <a:lnTo>
                  <a:pt x="12234" y="875"/>
                </a:lnTo>
                <a:lnTo>
                  <a:pt x="12238" y="866"/>
                </a:lnTo>
                <a:lnTo>
                  <a:pt x="12243" y="859"/>
                </a:lnTo>
                <a:lnTo>
                  <a:pt x="12239" y="847"/>
                </a:lnTo>
                <a:lnTo>
                  <a:pt x="12236" y="822"/>
                </a:lnTo>
                <a:lnTo>
                  <a:pt x="12227" y="813"/>
                </a:lnTo>
                <a:lnTo>
                  <a:pt x="12219" y="823"/>
                </a:lnTo>
                <a:lnTo>
                  <a:pt x="12201" y="830"/>
                </a:lnTo>
                <a:lnTo>
                  <a:pt x="12190" y="841"/>
                </a:lnTo>
                <a:lnTo>
                  <a:pt x="12190" y="850"/>
                </a:lnTo>
                <a:lnTo>
                  <a:pt x="12197" y="860"/>
                </a:lnTo>
                <a:cubicBezTo>
                  <a:pt x="12197" y="860"/>
                  <a:pt x="12201" y="878"/>
                  <a:pt x="12201" y="878"/>
                </a:cubicBezTo>
                <a:close/>
                <a:moveTo>
                  <a:pt x="12191" y="1014"/>
                </a:moveTo>
                <a:lnTo>
                  <a:pt x="12203" y="1002"/>
                </a:lnTo>
                <a:lnTo>
                  <a:pt x="12210" y="1015"/>
                </a:lnTo>
                <a:lnTo>
                  <a:pt x="12218" y="1016"/>
                </a:lnTo>
                <a:lnTo>
                  <a:pt x="12226" y="1005"/>
                </a:lnTo>
                <a:lnTo>
                  <a:pt x="12232" y="987"/>
                </a:lnTo>
                <a:lnTo>
                  <a:pt x="12239" y="979"/>
                </a:lnTo>
                <a:lnTo>
                  <a:pt x="12243" y="966"/>
                </a:lnTo>
                <a:lnTo>
                  <a:pt x="12237" y="959"/>
                </a:lnTo>
                <a:lnTo>
                  <a:pt x="12231" y="961"/>
                </a:lnTo>
                <a:lnTo>
                  <a:pt x="12218" y="961"/>
                </a:lnTo>
                <a:lnTo>
                  <a:pt x="12210" y="951"/>
                </a:lnTo>
                <a:lnTo>
                  <a:pt x="12200" y="949"/>
                </a:lnTo>
                <a:lnTo>
                  <a:pt x="12189" y="961"/>
                </a:lnTo>
                <a:lnTo>
                  <a:pt x="12176" y="979"/>
                </a:lnTo>
                <a:lnTo>
                  <a:pt x="12175" y="992"/>
                </a:lnTo>
                <a:lnTo>
                  <a:pt x="12179" y="1005"/>
                </a:lnTo>
                <a:cubicBezTo>
                  <a:pt x="12179" y="1005"/>
                  <a:pt x="12191" y="1014"/>
                  <a:pt x="12191" y="1014"/>
                </a:cubicBezTo>
                <a:close/>
                <a:moveTo>
                  <a:pt x="12222" y="933"/>
                </a:moveTo>
                <a:lnTo>
                  <a:pt x="12229" y="922"/>
                </a:lnTo>
                <a:lnTo>
                  <a:pt x="12226" y="909"/>
                </a:lnTo>
                <a:lnTo>
                  <a:pt x="12221" y="917"/>
                </a:lnTo>
                <a:cubicBezTo>
                  <a:pt x="12221" y="917"/>
                  <a:pt x="12222" y="933"/>
                  <a:pt x="12222" y="933"/>
                </a:cubicBezTo>
                <a:close/>
                <a:moveTo>
                  <a:pt x="12232" y="1095"/>
                </a:moveTo>
                <a:lnTo>
                  <a:pt x="12219" y="1110"/>
                </a:lnTo>
                <a:lnTo>
                  <a:pt x="12212" y="1130"/>
                </a:lnTo>
                <a:lnTo>
                  <a:pt x="12221" y="1138"/>
                </a:lnTo>
                <a:lnTo>
                  <a:pt x="12228" y="1129"/>
                </a:lnTo>
                <a:lnTo>
                  <a:pt x="12241" y="1130"/>
                </a:lnTo>
                <a:lnTo>
                  <a:pt x="12243" y="1111"/>
                </a:lnTo>
                <a:lnTo>
                  <a:pt x="12246" y="1099"/>
                </a:lnTo>
                <a:lnTo>
                  <a:pt x="12235" y="1080"/>
                </a:lnTo>
                <a:cubicBezTo>
                  <a:pt x="12235" y="1080"/>
                  <a:pt x="12232" y="1095"/>
                  <a:pt x="12232" y="1095"/>
                </a:cubicBezTo>
                <a:close/>
                <a:moveTo>
                  <a:pt x="12018" y="1661"/>
                </a:moveTo>
                <a:lnTo>
                  <a:pt x="12031" y="1678"/>
                </a:lnTo>
                <a:lnTo>
                  <a:pt x="12034" y="1697"/>
                </a:lnTo>
                <a:cubicBezTo>
                  <a:pt x="12035" y="1697"/>
                  <a:pt x="12046" y="1695"/>
                  <a:pt x="12046" y="1695"/>
                </a:cubicBezTo>
                <a:lnTo>
                  <a:pt x="12056" y="1684"/>
                </a:lnTo>
                <a:lnTo>
                  <a:pt x="12076" y="1685"/>
                </a:lnTo>
                <a:lnTo>
                  <a:pt x="12081" y="1672"/>
                </a:lnTo>
                <a:lnTo>
                  <a:pt x="12078" y="1656"/>
                </a:lnTo>
                <a:lnTo>
                  <a:pt x="12063" y="1652"/>
                </a:lnTo>
                <a:lnTo>
                  <a:pt x="12062" y="1629"/>
                </a:lnTo>
                <a:lnTo>
                  <a:pt x="12047" y="1592"/>
                </a:lnTo>
                <a:lnTo>
                  <a:pt x="12043" y="1603"/>
                </a:lnTo>
                <a:lnTo>
                  <a:pt x="12043" y="1640"/>
                </a:lnTo>
                <a:lnTo>
                  <a:pt x="12039" y="1654"/>
                </a:lnTo>
                <a:lnTo>
                  <a:pt x="12023" y="1654"/>
                </a:lnTo>
                <a:cubicBezTo>
                  <a:pt x="12023" y="1654"/>
                  <a:pt x="12018" y="1661"/>
                  <a:pt x="12018" y="1661"/>
                </a:cubicBezTo>
                <a:close/>
                <a:moveTo>
                  <a:pt x="11977" y="1232"/>
                </a:moveTo>
                <a:lnTo>
                  <a:pt x="11979" y="1216"/>
                </a:lnTo>
                <a:lnTo>
                  <a:pt x="11973" y="1203"/>
                </a:lnTo>
                <a:lnTo>
                  <a:pt x="11972" y="1182"/>
                </a:lnTo>
                <a:lnTo>
                  <a:pt x="11967" y="1182"/>
                </a:lnTo>
                <a:lnTo>
                  <a:pt x="11958" y="1201"/>
                </a:lnTo>
                <a:lnTo>
                  <a:pt x="11955" y="1226"/>
                </a:lnTo>
                <a:cubicBezTo>
                  <a:pt x="11955" y="1227"/>
                  <a:pt x="11959" y="1232"/>
                  <a:pt x="11959" y="1232"/>
                </a:cubicBezTo>
                <a:cubicBezTo>
                  <a:pt x="11959" y="1232"/>
                  <a:pt x="11977" y="1232"/>
                  <a:pt x="11977" y="1232"/>
                </a:cubicBezTo>
                <a:close/>
                <a:moveTo>
                  <a:pt x="11909" y="1477"/>
                </a:moveTo>
                <a:lnTo>
                  <a:pt x="11897" y="1467"/>
                </a:lnTo>
                <a:lnTo>
                  <a:pt x="11886" y="1470"/>
                </a:lnTo>
                <a:lnTo>
                  <a:pt x="11872" y="1459"/>
                </a:lnTo>
                <a:lnTo>
                  <a:pt x="11865" y="1446"/>
                </a:lnTo>
                <a:lnTo>
                  <a:pt x="11858" y="1456"/>
                </a:lnTo>
                <a:lnTo>
                  <a:pt x="11858" y="1472"/>
                </a:lnTo>
                <a:lnTo>
                  <a:pt x="11855" y="1483"/>
                </a:lnTo>
                <a:lnTo>
                  <a:pt x="11854" y="1502"/>
                </a:lnTo>
                <a:lnTo>
                  <a:pt x="11866" y="1506"/>
                </a:lnTo>
                <a:lnTo>
                  <a:pt x="11875" y="1491"/>
                </a:lnTo>
                <a:lnTo>
                  <a:pt x="11886" y="1504"/>
                </a:lnTo>
                <a:lnTo>
                  <a:pt x="11888" y="1530"/>
                </a:lnTo>
                <a:lnTo>
                  <a:pt x="11900" y="1533"/>
                </a:lnTo>
                <a:lnTo>
                  <a:pt x="11905" y="1541"/>
                </a:lnTo>
                <a:lnTo>
                  <a:pt x="11896" y="1549"/>
                </a:lnTo>
                <a:lnTo>
                  <a:pt x="11881" y="1549"/>
                </a:lnTo>
                <a:lnTo>
                  <a:pt x="11869" y="1565"/>
                </a:lnTo>
                <a:lnTo>
                  <a:pt x="11874" y="1620"/>
                </a:lnTo>
                <a:lnTo>
                  <a:pt x="11880" y="1638"/>
                </a:lnTo>
                <a:lnTo>
                  <a:pt x="11877" y="1651"/>
                </a:lnTo>
                <a:lnTo>
                  <a:pt x="11881" y="1664"/>
                </a:lnTo>
                <a:lnTo>
                  <a:pt x="11890" y="1657"/>
                </a:lnTo>
                <a:lnTo>
                  <a:pt x="11901" y="1657"/>
                </a:lnTo>
                <a:lnTo>
                  <a:pt x="11907" y="1641"/>
                </a:lnTo>
                <a:lnTo>
                  <a:pt x="11908" y="1617"/>
                </a:lnTo>
                <a:lnTo>
                  <a:pt x="11915" y="1617"/>
                </a:lnTo>
                <a:lnTo>
                  <a:pt x="11925" y="1637"/>
                </a:lnTo>
                <a:lnTo>
                  <a:pt x="11926" y="1679"/>
                </a:lnTo>
                <a:lnTo>
                  <a:pt x="11932" y="1680"/>
                </a:lnTo>
                <a:lnTo>
                  <a:pt x="11940" y="1671"/>
                </a:lnTo>
                <a:lnTo>
                  <a:pt x="11947" y="1653"/>
                </a:lnTo>
                <a:lnTo>
                  <a:pt x="11946" y="1636"/>
                </a:lnTo>
                <a:lnTo>
                  <a:pt x="11948" y="1626"/>
                </a:lnTo>
                <a:lnTo>
                  <a:pt x="11954" y="1633"/>
                </a:lnTo>
                <a:lnTo>
                  <a:pt x="11963" y="1624"/>
                </a:lnTo>
                <a:lnTo>
                  <a:pt x="11966" y="1594"/>
                </a:lnTo>
                <a:lnTo>
                  <a:pt x="11964" y="1563"/>
                </a:lnTo>
                <a:lnTo>
                  <a:pt x="11953" y="1545"/>
                </a:lnTo>
                <a:lnTo>
                  <a:pt x="11952" y="1536"/>
                </a:lnTo>
                <a:lnTo>
                  <a:pt x="11965" y="1525"/>
                </a:lnTo>
                <a:lnTo>
                  <a:pt x="11977" y="1526"/>
                </a:lnTo>
                <a:lnTo>
                  <a:pt x="11997" y="1519"/>
                </a:lnTo>
                <a:lnTo>
                  <a:pt x="12002" y="1513"/>
                </a:lnTo>
                <a:lnTo>
                  <a:pt x="12002" y="1504"/>
                </a:lnTo>
                <a:lnTo>
                  <a:pt x="11998" y="1498"/>
                </a:lnTo>
                <a:lnTo>
                  <a:pt x="11994" y="1483"/>
                </a:lnTo>
                <a:lnTo>
                  <a:pt x="11986" y="1482"/>
                </a:lnTo>
                <a:lnTo>
                  <a:pt x="11983" y="1476"/>
                </a:lnTo>
                <a:lnTo>
                  <a:pt x="11983" y="1452"/>
                </a:lnTo>
                <a:lnTo>
                  <a:pt x="11989" y="1443"/>
                </a:lnTo>
                <a:lnTo>
                  <a:pt x="11996" y="1445"/>
                </a:lnTo>
                <a:lnTo>
                  <a:pt x="11998" y="1454"/>
                </a:lnTo>
                <a:lnTo>
                  <a:pt x="12006" y="1457"/>
                </a:lnTo>
                <a:lnTo>
                  <a:pt x="12014" y="1452"/>
                </a:lnTo>
                <a:lnTo>
                  <a:pt x="12026" y="1430"/>
                </a:lnTo>
                <a:lnTo>
                  <a:pt x="12035" y="1420"/>
                </a:lnTo>
                <a:lnTo>
                  <a:pt x="12036" y="1411"/>
                </a:lnTo>
                <a:lnTo>
                  <a:pt x="12029" y="1388"/>
                </a:lnTo>
                <a:lnTo>
                  <a:pt x="12028" y="1378"/>
                </a:lnTo>
                <a:lnTo>
                  <a:pt x="12015" y="1363"/>
                </a:lnTo>
                <a:lnTo>
                  <a:pt x="12012" y="1343"/>
                </a:lnTo>
                <a:lnTo>
                  <a:pt x="12006" y="1341"/>
                </a:lnTo>
                <a:lnTo>
                  <a:pt x="11992" y="1354"/>
                </a:lnTo>
                <a:lnTo>
                  <a:pt x="11983" y="1377"/>
                </a:lnTo>
                <a:lnTo>
                  <a:pt x="11976" y="1384"/>
                </a:lnTo>
                <a:lnTo>
                  <a:pt x="11975" y="1372"/>
                </a:lnTo>
                <a:lnTo>
                  <a:pt x="11978" y="1351"/>
                </a:lnTo>
                <a:lnTo>
                  <a:pt x="11987" y="1336"/>
                </a:lnTo>
                <a:lnTo>
                  <a:pt x="11993" y="1310"/>
                </a:lnTo>
                <a:lnTo>
                  <a:pt x="11995" y="1282"/>
                </a:lnTo>
                <a:lnTo>
                  <a:pt x="11993" y="1273"/>
                </a:lnTo>
                <a:lnTo>
                  <a:pt x="11978" y="1301"/>
                </a:lnTo>
                <a:lnTo>
                  <a:pt x="11970" y="1332"/>
                </a:lnTo>
                <a:lnTo>
                  <a:pt x="11966" y="1335"/>
                </a:lnTo>
                <a:lnTo>
                  <a:pt x="11964" y="1324"/>
                </a:lnTo>
                <a:lnTo>
                  <a:pt x="11967" y="1303"/>
                </a:lnTo>
                <a:lnTo>
                  <a:pt x="11964" y="1291"/>
                </a:lnTo>
                <a:lnTo>
                  <a:pt x="11959" y="1300"/>
                </a:lnTo>
                <a:lnTo>
                  <a:pt x="11953" y="1327"/>
                </a:lnTo>
                <a:lnTo>
                  <a:pt x="11942" y="1334"/>
                </a:lnTo>
                <a:lnTo>
                  <a:pt x="11942" y="1355"/>
                </a:lnTo>
                <a:lnTo>
                  <a:pt x="11947" y="1361"/>
                </a:lnTo>
                <a:lnTo>
                  <a:pt x="11957" y="1358"/>
                </a:lnTo>
                <a:lnTo>
                  <a:pt x="11963" y="1362"/>
                </a:lnTo>
                <a:lnTo>
                  <a:pt x="11963" y="1376"/>
                </a:lnTo>
                <a:lnTo>
                  <a:pt x="11953" y="1382"/>
                </a:lnTo>
                <a:lnTo>
                  <a:pt x="11943" y="1398"/>
                </a:lnTo>
                <a:lnTo>
                  <a:pt x="11945" y="1423"/>
                </a:lnTo>
                <a:lnTo>
                  <a:pt x="11940" y="1438"/>
                </a:lnTo>
                <a:lnTo>
                  <a:pt x="11930" y="1442"/>
                </a:lnTo>
                <a:lnTo>
                  <a:pt x="11921" y="1466"/>
                </a:lnTo>
                <a:cubicBezTo>
                  <a:pt x="11921" y="1466"/>
                  <a:pt x="11909" y="1477"/>
                  <a:pt x="11909" y="1477"/>
                </a:cubicBezTo>
                <a:close/>
                <a:moveTo>
                  <a:pt x="11763" y="1534"/>
                </a:moveTo>
                <a:lnTo>
                  <a:pt x="11780" y="1517"/>
                </a:lnTo>
                <a:lnTo>
                  <a:pt x="11792" y="1533"/>
                </a:lnTo>
                <a:lnTo>
                  <a:pt x="11798" y="1548"/>
                </a:lnTo>
                <a:lnTo>
                  <a:pt x="11806" y="1555"/>
                </a:lnTo>
                <a:lnTo>
                  <a:pt x="11812" y="1538"/>
                </a:lnTo>
                <a:lnTo>
                  <a:pt x="11812" y="1526"/>
                </a:lnTo>
                <a:lnTo>
                  <a:pt x="11819" y="1513"/>
                </a:lnTo>
                <a:lnTo>
                  <a:pt x="11828" y="1529"/>
                </a:lnTo>
                <a:lnTo>
                  <a:pt x="11835" y="1562"/>
                </a:lnTo>
                <a:lnTo>
                  <a:pt x="11846" y="1575"/>
                </a:lnTo>
                <a:lnTo>
                  <a:pt x="11849" y="1559"/>
                </a:lnTo>
                <a:lnTo>
                  <a:pt x="11840" y="1535"/>
                </a:lnTo>
                <a:lnTo>
                  <a:pt x="11838" y="1502"/>
                </a:lnTo>
                <a:lnTo>
                  <a:pt x="11831" y="1487"/>
                </a:lnTo>
                <a:lnTo>
                  <a:pt x="11823" y="1482"/>
                </a:lnTo>
                <a:lnTo>
                  <a:pt x="11817" y="1460"/>
                </a:lnTo>
                <a:lnTo>
                  <a:pt x="11831" y="1439"/>
                </a:lnTo>
                <a:lnTo>
                  <a:pt x="11842" y="1416"/>
                </a:lnTo>
                <a:lnTo>
                  <a:pt x="11861" y="1413"/>
                </a:lnTo>
                <a:lnTo>
                  <a:pt x="11869" y="1400"/>
                </a:lnTo>
                <a:lnTo>
                  <a:pt x="11878" y="1406"/>
                </a:lnTo>
                <a:lnTo>
                  <a:pt x="11885" y="1430"/>
                </a:lnTo>
                <a:lnTo>
                  <a:pt x="11900" y="1441"/>
                </a:lnTo>
                <a:lnTo>
                  <a:pt x="11915" y="1438"/>
                </a:lnTo>
                <a:lnTo>
                  <a:pt x="11918" y="1430"/>
                </a:lnTo>
                <a:lnTo>
                  <a:pt x="11925" y="1423"/>
                </a:lnTo>
                <a:lnTo>
                  <a:pt x="11917" y="1408"/>
                </a:lnTo>
                <a:lnTo>
                  <a:pt x="11901" y="1402"/>
                </a:lnTo>
                <a:lnTo>
                  <a:pt x="11867" y="1367"/>
                </a:lnTo>
                <a:lnTo>
                  <a:pt x="11837" y="1359"/>
                </a:lnTo>
                <a:lnTo>
                  <a:pt x="11818" y="1361"/>
                </a:lnTo>
                <a:lnTo>
                  <a:pt x="11793" y="1399"/>
                </a:lnTo>
                <a:lnTo>
                  <a:pt x="11783" y="1431"/>
                </a:lnTo>
                <a:lnTo>
                  <a:pt x="11768" y="1438"/>
                </a:lnTo>
                <a:lnTo>
                  <a:pt x="11752" y="1463"/>
                </a:lnTo>
                <a:lnTo>
                  <a:pt x="11753" y="1522"/>
                </a:lnTo>
                <a:cubicBezTo>
                  <a:pt x="11753" y="1522"/>
                  <a:pt x="11763" y="1534"/>
                  <a:pt x="11763" y="1534"/>
                </a:cubicBezTo>
                <a:close/>
                <a:moveTo>
                  <a:pt x="12267" y="1014"/>
                </a:moveTo>
                <a:lnTo>
                  <a:pt x="12277" y="1007"/>
                </a:lnTo>
                <a:lnTo>
                  <a:pt x="12279" y="991"/>
                </a:lnTo>
                <a:lnTo>
                  <a:pt x="12276" y="977"/>
                </a:lnTo>
                <a:lnTo>
                  <a:pt x="12268" y="967"/>
                </a:lnTo>
                <a:lnTo>
                  <a:pt x="12260" y="969"/>
                </a:lnTo>
                <a:lnTo>
                  <a:pt x="12254" y="983"/>
                </a:lnTo>
                <a:lnTo>
                  <a:pt x="12257" y="1009"/>
                </a:lnTo>
                <a:cubicBezTo>
                  <a:pt x="12257" y="1009"/>
                  <a:pt x="12267" y="1014"/>
                  <a:pt x="12267" y="1014"/>
                </a:cubicBezTo>
                <a:close/>
                <a:moveTo>
                  <a:pt x="12171" y="1155"/>
                </a:moveTo>
                <a:lnTo>
                  <a:pt x="12185" y="1135"/>
                </a:lnTo>
                <a:cubicBezTo>
                  <a:pt x="12185" y="1135"/>
                  <a:pt x="12202" y="1130"/>
                  <a:pt x="12202" y="1128"/>
                </a:cubicBezTo>
                <a:lnTo>
                  <a:pt x="12216" y="1094"/>
                </a:lnTo>
                <a:lnTo>
                  <a:pt x="12224" y="1064"/>
                </a:lnTo>
                <a:lnTo>
                  <a:pt x="12236" y="1047"/>
                </a:lnTo>
                <a:lnTo>
                  <a:pt x="12236" y="1038"/>
                </a:lnTo>
                <a:lnTo>
                  <a:pt x="12225" y="1029"/>
                </a:lnTo>
                <a:lnTo>
                  <a:pt x="12210" y="1045"/>
                </a:lnTo>
                <a:lnTo>
                  <a:pt x="12197" y="1035"/>
                </a:lnTo>
                <a:lnTo>
                  <a:pt x="12181" y="1032"/>
                </a:lnTo>
                <a:lnTo>
                  <a:pt x="12177" y="1051"/>
                </a:lnTo>
                <a:lnTo>
                  <a:pt x="12171" y="1068"/>
                </a:lnTo>
                <a:lnTo>
                  <a:pt x="12175" y="1073"/>
                </a:lnTo>
                <a:lnTo>
                  <a:pt x="12185" y="1071"/>
                </a:lnTo>
                <a:lnTo>
                  <a:pt x="12190" y="1099"/>
                </a:lnTo>
                <a:lnTo>
                  <a:pt x="12194" y="1107"/>
                </a:lnTo>
                <a:lnTo>
                  <a:pt x="12178" y="1111"/>
                </a:lnTo>
                <a:lnTo>
                  <a:pt x="12155" y="1126"/>
                </a:lnTo>
                <a:lnTo>
                  <a:pt x="12151" y="1138"/>
                </a:lnTo>
                <a:lnTo>
                  <a:pt x="12156" y="1151"/>
                </a:lnTo>
                <a:cubicBezTo>
                  <a:pt x="12156" y="1151"/>
                  <a:pt x="12171" y="1155"/>
                  <a:pt x="12171" y="1155"/>
                </a:cubicBezTo>
                <a:close/>
                <a:moveTo>
                  <a:pt x="12124" y="1225"/>
                </a:moveTo>
                <a:lnTo>
                  <a:pt x="12132" y="1233"/>
                </a:lnTo>
                <a:lnTo>
                  <a:pt x="12151" y="1245"/>
                </a:lnTo>
                <a:lnTo>
                  <a:pt x="12159" y="1229"/>
                </a:lnTo>
                <a:lnTo>
                  <a:pt x="12165" y="1228"/>
                </a:lnTo>
                <a:lnTo>
                  <a:pt x="12176" y="1244"/>
                </a:lnTo>
                <a:lnTo>
                  <a:pt x="12181" y="1264"/>
                </a:lnTo>
                <a:lnTo>
                  <a:pt x="12188" y="1265"/>
                </a:lnTo>
                <a:lnTo>
                  <a:pt x="12196" y="1260"/>
                </a:lnTo>
                <a:lnTo>
                  <a:pt x="12203" y="1284"/>
                </a:lnTo>
                <a:lnTo>
                  <a:pt x="12219" y="1291"/>
                </a:lnTo>
                <a:lnTo>
                  <a:pt x="12235" y="1286"/>
                </a:lnTo>
                <a:lnTo>
                  <a:pt x="12252" y="1299"/>
                </a:lnTo>
                <a:lnTo>
                  <a:pt x="12265" y="1306"/>
                </a:lnTo>
                <a:lnTo>
                  <a:pt x="12271" y="1301"/>
                </a:lnTo>
                <a:lnTo>
                  <a:pt x="12274" y="1269"/>
                </a:lnTo>
                <a:lnTo>
                  <a:pt x="12265" y="1247"/>
                </a:lnTo>
                <a:lnTo>
                  <a:pt x="12253" y="1247"/>
                </a:lnTo>
                <a:lnTo>
                  <a:pt x="12233" y="1235"/>
                </a:lnTo>
                <a:lnTo>
                  <a:pt x="12212" y="1209"/>
                </a:lnTo>
                <a:lnTo>
                  <a:pt x="12205" y="1208"/>
                </a:lnTo>
                <a:lnTo>
                  <a:pt x="12197" y="1198"/>
                </a:lnTo>
                <a:lnTo>
                  <a:pt x="12180" y="1198"/>
                </a:lnTo>
                <a:lnTo>
                  <a:pt x="12168" y="1188"/>
                </a:lnTo>
                <a:lnTo>
                  <a:pt x="12137" y="1188"/>
                </a:lnTo>
                <a:lnTo>
                  <a:pt x="12122" y="1195"/>
                </a:lnTo>
                <a:lnTo>
                  <a:pt x="12125" y="1215"/>
                </a:lnTo>
                <a:cubicBezTo>
                  <a:pt x="12125" y="1215"/>
                  <a:pt x="12124" y="1225"/>
                  <a:pt x="12124" y="1225"/>
                </a:cubicBezTo>
                <a:close/>
                <a:moveTo>
                  <a:pt x="12143" y="1587"/>
                </a:moveTo>
                <a:lnTo>
                  <a:pt x="12156" y="1571"/>
                </a:lnTo>
                <a:lnTo>
                  <a:pt x="12163" y="1544"/>
                </a:lnTo>
                <a:lnTo>
                  <a:pt x="12160" y="1525"/>
                </a:lnTo>
                <a:lnTo>
                  <a:pt x="12150" y="1526"/>
                </a:lnTo>
                <a:lnTo>
                  <a:pt x="12139" y="1505"/>
                </a:lnTo>
                <a:lnTo>
                  <a:pt x="12132" y="1506"/>
                </a:lnTo>
                <a:lnTo>
                  <a:pt x="12122" y="1517"/>
                </a:lnTo>
                <a:lnTo>
                  <a:pt x="12129" y="1535"/>
                </a:lnTo>
                <a:lnTo>
                  <a:pt x="12129" y="1551"/>
                </a:lnTo>
                <a:lnTo>
                  <a:pt x="12117" y="1566"/>
                </a:lnTo>
                <a:lnTo>
                  <a:pt x="12123" y="1579"/>
                </a:lnTo>
                <a:cubicBezTo>
                  <a:pt x="12123" y="1579"/>
                  <a:pt x="12143" y="1587"/>
                  <a:pt x="12143" y="1587"/>
                </a:cubicBezTo>
                <a:close/>
                <a:moveTo>
                  <a:pt x="12138" y="1468"/>
                </a:moveTo>
                <a:lnTo>
                  <a:pt x="12144" y="1461"/>
                </a:lnTo>
                <a:lnTo>
                  <a:pt x="12136" y="1441"/>
                </a:lnTo>
                <a:lnTo>
                  <a:pt x="12135" y="1409"/>
                </a:lnTo>
                <a:lnTo>
                  <a:pt x="12128" y="1405"/>
                </a:lnTo>
                <a:lnTo>
                  <a:pt x="12125" y="1438"/>
                </a:lnTo>
                <a:lnTo>
                  <a:pt x="12120" y="1445"/>
                </a:lnTo>
                <a:lnTo>
                  <a:pt x="12126" y="1459"/>
                </a:lnTo>
                <a:cubicBezTo>
                  <a:pt x="12126" y="1459"/>
                  <a:pt x="12138" y="1468"/>
                  <a:pt x="12138" y="1468"/>
                </a:cubicBezTo>
                <a:close/>
                <a:moveTo>
                  <a:pt x="12023" y="1578"/>
                </a:moveTo>
                <a:lnTo>
                  <a:pt x="12008" y="1570"/>
                </a:lnTo>
                <a:lnTo>
                  <a:pt x="11996" y="1558"/>
                </a:lnTo>
                <a:lnTo>
                  <a:pt x="11993" y="1587"/>
                </a:lnTo>
                <a:lnTo>
                  <a:pt x="11991" y="1600"/>
                </a:lnTo>
                <a:lnTo>
                  <a:pt x="11995" y="1620"/>
                </a:lnTo>
                <a:lnTo>
                  <a:pt x="12014" y="1638"/>
                </a:lnTo>
                <a:lnTo>
                  <a:pt x="12017" y="1618"/>
                </a:lnTo>
                <a:lnTo>
                  <a:pt x="12024" y="1599"/>
                </a:lnTo>
                <a:cubicBezTo>
                  <a:pt x="12024" y="1599"/>
                  <a:pt x="12023" y="1578"/>
                  <a:pt x="12023" y="1578"/>
                </a:cubicBezTo>
                <a:close/>
                <a:moveTo>
                  <a:pt x="12266" y="1117"/>
                </a:moveTo>
                <a:lnTo>
                  <a:pt x="12260" y="1117"/>
                </a:lnTo>
                <a:lnTo>
                  <a:pt x="12255" y="1131"/>
                </a:lnTo>
                <a:lnTo>
                  <a:pt x="12260" y="1152"/>
                </a:lnTo>
                <a:lnTo>
                  <a:pt x="12281" y="1174"/>
                </a:lnTo>
                <a:lnTo>
                  <a:pt x="12294" y="1167"/>
                </a:lnTo>
                <a:lnTo>
                  <a:pt x="12295" y="1146"/>
                </a:lnTo>
                <a:lnTo>
                  <a:pt x="12286" y="1132"/>
                </a:lnTo>
                <a:lnTo>
                  <a:pt x="12271" y="1133"/>
                </a:lnTo>
                <a:cubicBezTo>
                  <a:pt x="12271" y="1133"/>
                  <a:pt x="12266" y="1117"/>
                  <a:pt x="12266" y="1117"/>
                </a:cubicBezTo>
                <a:close/>
                <a:moveTo>
                  <a:pt x="12198" y="1426"/>
                </a:moveTo>
                <a:lnTo>
                  <a:pt x="12189" y="1407"/>
                </a:lnTo>
                <a:lnTo>
                  <a:pt x="12178" y="1403"/>
                </a:lnTo>
                <a:lnTo>
                  <a:pt x="12174" y="1410"/>
                </a:lnTo>
                <a:lnTo>
                  <a:pt x="12184" y="1430"/>
                </a:lnTo>
                <a:cubicBezTo>
                  <a:pt x="12183" y="1430"/>
                  <a:pt x="12197" y="1436"/>
                  <a:pt x="12197" y="1436"/>
                </a:cubicBezTo>
                <a:cubicBezTo>
                  <a:pt x="12197" y="1436"/>
                  <a:pt x="12198" y="1426"/>
                  <a:pt x="12198" y="1426"/>
                </a:cubicBezTo>
                <a:close/>
                <a:moveTo>
                  <a:pt x="12204" y="1309"/>
                </a:moveTo>
                <a:lnTo>
                  <a:pt x="12201" y="1297"/>
                </a:lnTo>
                <a:lnTo>
                  <a:pt x="12193" y="1294"/>
                </a:lnTo>
                <a:lnTo>
                  <a:pt x="12190" y="1300"/>
                </a:lnTo>
                <a:lnTo>
                  <a:pt x="12182" y="1299"/>
                </a:lnTo>
                <a:lnTo>
                  <a:pt x="12175" y="1278"/>
                </a:lnTo>
                <a:lnTo>
                  <a:pt x="12169" y="1284"/>
                </a:lnTo>
                <a:lnTo>
                  <a:pt x="12154" y="1281"/>
                </a:lnTo>
                <a:lnTo>
                  <a:pt x="12140" y="1288"/>
                </a:lnTo>
                <a:lnTo>
                  <a:pt x="12132" y="1296"/>
                </a:lnTo>
                <a:lnTo>
                  <a:pt x="12134" y="1307"/>
                </a:lnTo>
                <a:lnTo>
                  <a:pt x="12142" y="1325"/>
                </a:lnTo>
                <a:lnTo>
                  <a:pt x="12156" y="1323"/>
                </a:lnTo>
                <a:lnTo>
                  <a:pt x="12165" y="1332"/>
                </a:lnTo>
                <a:cubicBezTo>
                  <a:pt x="12165" y="1332"/>
                  <a:pt x="12172" y="1340"/>
                  <a:pt x="12173" y="1340"/>
                </a:cubicBezTo>
                <a:lnTo>
                  <a:pt x="12201" y="1319"/>
                </a:lnTo>
                <a:cubicBezTo>
                  <a:pt x="12201" y="1319"/>
                  <a:pt x="12204" y="1309"/>
                  <a:pt x="12204" y="1309"/>
                </a:cubicBezTo>
                <a:close/>
                <a:moveTo>
                  <a:pt x="12173" y="1507"/>
                </a:moveTo>
                <a:lnTo>
                  <a:pt x="12173" y="1526"/>
                </a:lnTo>
                <a:lnTo>
                  <a:pt x="12178" y="1545"/>
                </a:lnTo>
                <a:lnTo>
                  <a:pt x="12186" y="1551"/>
                </a:lnTo>
                <a:lnTo>
                  <a:pt x="12186" y="1529"/>
                </a:lnTo>
                <a:lnTo>
                  <a:pt x="12181" y="1512"/>
                </a:lnTo>
                <a:cubicBezTo>
                  <a:pt x="12181" y="1512"/>
                  <a:pt x="12173" y="1507"/>
                  <a:pt x="12173" y="1507"/>
                </a:cubicBezTo>
                <a:close/>
                <a:moveTo>
                  <a:pt x="12409" y="868"/>
                </a:moveTo>
                <a:lnTo>
                  <a:pt x="12418" y="877"/>
                </a:lnTo>
                <a:lnTo>
                  <a:pt x="12427" y="875"/>
                </a:lnTo>
                <a:lnTo>
                  <a:pt x="12438" y="857"/>
                </a:lnTo>
                <a:lnTo>
                  <a:pt x="12437" y="842"/>
                </a:lnTo>
                <a:lnTo>
                  <a:pt x="12426" y="840"/>
                </a:lnTo>
                <a:lnTo>
                  <a:pt x="12422" y="832"/>
                </a:lnTo>
                <a:lnTo>
                  <a:pt x="12412" y="831"/>
                </a:lnTo>
                <a:lnTo>
                  <a:pt x="12401" y="848"/>
                </a:lnTo>
                <a:lnTo>
                  <a:pt x="12393" y="849"/>
                </a:lnTo>
                <a:lnTo>
                  <a:pt x="12386" y="856"/>
                </a:lnTo>
                <a:lnTo>
                  <a:pt x="12390" y="865"/>
                </a:lnTo>
                <a:cubicBezTo>
                  <a:pt x="12390" y="865"/>
                  <a:pt x="12409" y="868"/>
                  <a:pt x="12409" y="868"/>
                </a:cubicBezTo>
                <a:close/>
                <a:moveTo>
                  <a:pt x="12188" y="1443"/>
                </a:moveTo>
                <a:lnTo>
                  <a:pt x="12177" y="1436"/>
                </a:lnTo>
                <a:lnTo>
                  <a:pt x="12174" y="1445"/>
                </a:lnTo>
                <a:lnTo>
                  <a:pt x="12175" y="1458"/>
                </a:lnTo>
                <a:lnTo>
                  <a:pt x="12171" y="1473"/>
                </a:lnTo>
                <a:lnTo>
                  <a:pt x="12180" y="1486"/>
                </a:lnTo>
                <a:lnTo>
                  <a:pt x="12185" y="1480"/>
                </a:lnTo>
                <a:lnTo>
                  <a:pt x="12189" y="1456"/>
                </a:lnTo>
                <a:cubicBezTo>
                  <a:pt x="12189" y="1456"/>
                  <a:pt x="12188" y="1443"/>
                  <a:pt x="12188" y="1443"/>
                </a:cubicBezTo>
                <a:close/>
                <a:moveTo>
                  <a:pt x="12383" y="1178"/>
                </a:moveTo>
                <a:lnTo>
                  <a:pt x="12397" y="1184"/>
                </a:lnTo>
                <a:lnTo>
                  <a:pt x="12412" y="1175"/>
                </a:lnTo>
                <a:lnTo>
                  <a:pt x="12419" y="1147"/>
                </a:lnTo>
                <a:lnTo>
                  <a:pt x="12426" y="1137"/>
                </a:lnTo>
                <a:lnTo>
                  <a:pt x="12426" y="1126"/>
                </a:lnTo>
                <a:lnTo>
                  <a:pt x="12416" y="1114"/>
                </a:lnTo>
                <a:lnTo>
                  <a:pt x="12410" y="1097"/>
                </a:lnTo>
                <a:lnTo>
                  <a:pt x="12398" y="1095"/>
                </a:lnTo>
                <a:lnTo>
                  <a:pt x="12380" y="1105"/>
                </a:lnTo>
                <a:lnTo>
                  <a:pt x="12363" y="1123"/>
                </a:lnTo>
                <a:lnTo>
                  <a:pt x="12358" y="1138"/>
                </a:lnTo>
                <a:lnTo>
                  <a:pt x="12360" y="1151"/>
                </a:lnTo>
                <a:cubicBezTo>
                  <a:pt x="12360" y="1151"/>
                  <a:pt x="12383" y="1178"/>
                  <a:pt x="12383" y="1178"/>
                </a:cubicBezTo>
                <a:close/>
                <a:moveTo>
                  <a:pt x="12297" y="1388"/>
                </a:moveTo>
                <a:lnTo>
                  <a:pt x="12296" y="1408"/>
                </a:lnTo>
                <a:lnTo>
                  <a:pt x="12310" y="1454"/>
                </a:lnTo>
                <a:lnTo>
                  <a:pt x="12310" y="1486"/>
                </a:lnTo>
                <a:lnTo>
                  <a:pt x="12319" y="1523"/>
                </a:lnTo>
                <a:lnTo>
                  <a:pt x="12334" y="1537"/>
                </a:lnTo>
                <a:lnTo>
                  <a:pt x="12345" y="1535"/>
                </a:lnTo>
                <a:lnTo>
                  <a:pt x="12345" y="1523"/>
                </a:lnTo>
                <a:lnTo>
                  <a:pt x="12336" y="1509"/>
                </a:lnTo>
                <a:lnTo>
                  <a:pt x="12336" y="1499"/>
                </a:lnTo>
                <a:lnTo>
                  <a:pt x="12346" y="1489"/>
                </a:lnTo>
                <a:lnTo>
                  <a:pt x="12351" y="1466"/>
                </a:lnTo>
                <a:lnTo>
                  <a:pt x="12354" y="1451"/>
                </a:lnTo>
                <a:lnTo>
                  <a:pt x="12371" y="1435"/>
                </a:lnTo>
                <a:lnTo>
                  <a:pt x="12379" y="1433"/>
                </a:lnTo>
                <a:lnTo>
                  <a:pt x="12382" y="1424"/>
                </a:lnTo>
                <a:lnTo>
                  <a:pt x="12372" y="1418"/>
                </a:lnTo>
                <a:lnTo>
                  <a:pt x="12361" y="1423"/>
                </a:lnTo>
                <a:lnTo>
                  <a:pt x="12336" y="1398"/>
                </a:lnTo>
                <a:lnTo>
                  <a:pt x="12321" y="1376"/>
                </a:lnTo>
                <a:lnTo>
                  <a:pt x="12313" y="1384"/>
                </a:lnTo>
                <a:lnTo>
                  <a:pt x="12301" y="1390"/>
                </a:lnTo>
                <a:cubicBezTo>
                  <a:pt x="12301" y="1390"/>
                  <a:pt x="12297" y="1388"/>
                  <a:pt x="12297" y="1388"/>
                </a:cubicBezTo>
                <a:close/>
                <a:moveTo>
                  <a:pt x="12152" y="1397"/>
                </a:moveTo>
                <a:lnTo>
                  <a:pt x="12145" y="1400"/>
                </a:lnTo>
                <a:lnTo>
                  <a:pt x="12145" y="1421"/>
                </a:lnTo>
                <a:lnTo>
                  <a:pt x="12157" y="1453"/>
                </a:lnTo>
                <a:lnTo>
                  <a:pt x="12163" y="1454"/>
                </a:lnTo>
                <a:lnTo>
                  <a:pt x="12167" y="1441"/>
                </a:lnTo>
                <a:lnTo>
                  <a:pt x="12162" y="1421"/>
                </a:lnTo>
                <a:cubicBezTo>
                  <a:pt x="12162" y="1421"/>
                  <a:pt x="12152" y="1397"/>
                  <a:pt x="12152" y="1397"/>
                </a:cubicBezTo>
                <a:close/>
                <a:moveTo>
                  <a:pt x="12297" y="1325"/>
                </a:moveTo>
                <a:lnTo>
                  <a:pt x="12291" y="1339"/>
                </a:lnTo>
                <a:lnTo>
                  <a:pt x="12280" y="1339"/>
                </a:lnTo>
                <a:lnTo>
                  <a:pt x="12290" y="1356"/>
                </a:lnTo>
                <a:lnTo>
                  <a:pt x="12299" y="1358"/>
                </a:lnTo>
                <a:lnTo>
                  <a:pt x="12310" y="1347"/>
                </a:lnTo>
                <a:lnTo>
                  <a:pt x="12312" y="1333"/>
                </a:lnTo>
                <a:lnTo>
                  <a:pt x="12305" y="1321"/>
                </a:lnTo>
                <a:cubicBezTo>
                  <a:pt x="12305" y="1321"/>
                  <a:pt x="12297" y="1325"/>
                  <a:pt x="12297" y="1325"/>
                </a:cubicBezTo>
                <a:close/>
                <a:moveTo>
                  <a:pt x="12286" y="1229"/>
                </a:moveTo>
                <a:lnTo>
                  <a:pt x="12281" y="1238"/>
                </a:lnTo>
                <a:lnTo>
                  <a:pt x="12280" y="1253"/>
                </a:lnTo>
                <a:lnTo>
                  <a:pt x="12286" y="1260"/>
                </a:lnTo>
                <a:lnTo>
                  <a:pt x="12298" y="1260"/>
                </a:lnTo>
                <a:lnTo>
                  <a:pt x="12305" y="1251"/>
                </a:lnTo>
                <a:lnTo>
                  <a:pt x="12306" y="1236"/>
                </a:lnTo>
                <a:lnTo>
                  <a:pt x="12311" y="1230"/>
                </a:lnTo>
                <a:lnTo>
                  <a:pt x="12310" y="1215"/>
                </a:lnTo>
                <a:lnTo>
                  <a:pt x="12303" y="1195"/>
                </a:lnTo>
                <a:lnTo>
                  <a:pt x="12297" y="1194"/>
                </a:lnTo>
                <a:lnTo>
                  <a:pt x="12290" y="1203"/>
                </a:lnTo>
                <a:cubicBezTo>
                  <a:pt x="12290" y="1203"/>
                  <a:pt x="12286" y="1229"/>
                  <a:pt x="12286" y="1229"/>
                </a:cubicBezTo>
                <a:close/>
                <a:moveTo>
                  <a:pt x="12275" y="1183"/>
                </a:moveTo>
                <a:lnTo>
                  <a:pt x="12267" y="1195"/>
                </a:lnTo>
                <a:lnTo>
                  <a:pt x="12259" y="1195"/>
                </a:lnTo>
                <a:lnTo>
                  <a:pt x="12239" y="1165"/>
                </a:lnTo>
                <a:lnTo>
                  <a:pt x="12217" y="1148"/>
                </a:lnTo>
                <a:lnTo>
                  <a:pt x="12199" y="1146"/>
                </a:lnTo>
                <a:lnTo>
                  <a:pt x="12186" y="1153"/>
                </a:lnTo>
                <a:lnTo>
                  <a:pt x="12183" y="1162"/>
                </a:lnTo>
                <a:lnTo>
                  <a:pt x="12190" y="1171"/>
                </a:lnTo>
                <a:lnTo>
                  <a:pt x="12203" y="1171"/>
                </a:lnTo>
                <a:lnTo>
                  <a:pt x="12225" y="1185"/>
                </a:lnTo>
                <a:lnTo>
                  <a:pt x="12252" y="1217"/>
                </a:lnTo>
                <a:lnTo>
                  <a:pt x="12262" y="1241"/>
                </a:lnTo>
                <a:lnTo>
                  <a:pt x="12271" y="1233"/>
                </a:lnTo>
                <a:lnTo>
                  <a:pt x="12275" y="1207"/>
                </a:lnTo>
                <a:lnTo>
                  <a:pt x="12278" y="1190"/>
                </a:lnTo>
                <a:cubicBezTo>
                  <a:pt x="12278" y="1190"/>
                  <a:pt x="12275" y="1183"/>
                  <a:pt x="12275" y="1183"/>
                </a:cubicBezTo>
                <a:close/>
                <a:moveTo>
                  <a:pt x="12217" y="1521"/>
                </a:moveTo>
                <a:lnTo>
                  <a:pt x="12227" y="1518"/>
                </a:lnTo>
                <a:lnTo>
                  <a:pt x="12231" y="1505"/>
                </a:lnTo>
                <a:lnTo>
                  <a:pt x="12229" y="1487"/>
                </a:lnTo>
                <a:lnTo>
                  <a:pt x="12223" y="1474"/>
                </a:lnTo>
                <a:lnTo>
                  <a:pt x="12217" y="1479"/>
                </a:lnTo>
                <a:lnTo>
                  <a:pt x="12209" y="1495"/>
                </a:lnTo>
                <a:lnTo>
                  <a:pt x="12200" y="1500"/>
                </a:lnTo>
                <a:lnTo>
                  <a:pt x="12203" y="1515"/>
                </a:lnTo>
                <a:cubicBezTo>
                  <a:pt x="12203" y="1515"/>
                  <a:pt x="12217" y="1521"/>
                  <a:pt x="12217" y="1521"/>
                </a:cubicBezTo>
                <a:close/>
                <a:moveTo>
                  <a:pt x="12207" y="1459"/>
                </a:moveTo>
                <a:lnTo>
                  <a:pt x="12212" y="1456"/>
                </a:lnTo>
                <a:lnTo>
                  <a:pt x="12217" y="1443"/>
                </a:lnTo>
                <a:lnTo>
                  <a:pt x="12218" y="1428"/>
                </a:lnTo>
                <a:lnTo>
                  <a:pt x="12210" y="1435"/>
                </a:lnTo>
                <a:cubicBezTo>
                  <a:pt x="12210" y="1435"/>
                  <a:pt x="12207" y="1459"/>
                  <a:pt x="12207" y="1459"/>
                </a:cubicBezTo>
                <a:close/>
                <a:moveTo>
                  <a:pt x="12246" y="1447"/>
                </a:moveTo>
                <a:lnTo>
                  <a:pt x="12250" y="1435"/>
                </a:lnTo>
                <a:lnTo>
                  <a:pt x="12246" y="1426"/>
                </a:lnTo>
                <a:lnTo>
                  <a:pt x="12237" y="1427"/>
                </a:lnTo>
                <a:lnTo>
                  <a:pt x="12234" y="1435"/>
                </a:lnTo>
                <a:lnTo>
                  <a:pt x="12226" y="1440"/>
                </a:lnTo>
                <a:lnTo>
                  <a:pt x="12228" y="1448"/>
                </a:lnTo>
                <a:lnTo>
                  <a:pt x="12236" y="1452"/>
                </a:lnTo>
                <a:cubicBezTo>
                  <a:pt x="12236" y="1452"/>
                  <a:pt x="12246" y="1447"/>
                  <a:pt x="12246" y="1447"/>
                </a:cubicBezTo>
                <a:close/>
                <a:moveTo>
                  <a:pt x="12257" y="1546"/>
                </a:moveTo>
                <a:lnTo>
                  <a:pt x="12266" y="1560"/>
                </a:lnTo>
                <a:lnTo>
                  <a:pt x="12275" y="1566"/>
                </a:lnTo>
                <a:lnTo>
                  <a:pt x="12294" y="1553"/>
                </a:lnTo>
                <a:lnTo>
                  <a:pt x="12310" y="1554"/>
                </a:lnTo>
                <a:lnTo>
                  <a:pt x="12311" y="1539"/>
                </a:lnTo>
                <a:lnTo>
                  <a:pt x="12303" y="1520"/>
                </a:lnTo>
                <a:lnTo>
                  <a:pt x="12301" y="1494"/>
                </a:lnTo>
                <a:lnTo>
                  <a:pt x="12303" y="1475"/>
                </a:lnTo>
                <a:lnTo>
                  <a:pt x="12293" y="1446"/>
                </a:lnTo>
                <a:lnTo>
                  <a:pt x="12283" y="1433"/>
                </a:lnTo>
                <a:lnTo>
                  <a:pt x="12277" y="1444"/>
                </a:lnTo>
                <a:lnTo>
                  <a:pt x="12260" y="1447"/>
                </a:lnTo>
                <a:lnTo>
                  <a:pt x="12245" y="1464"/>
                </a:lnTo>
                <a:lnTo>
                  <a:pt x="12242" y="1481"/>
                </a:lnTo>
                <a:lnTo>
                  <a:pt x="12253" y="1508"/>
                </a:lnTo>
                <a:cubicBezTo>
                  <a:pt x="12253" y="1508"/>
                  <a:pt x="12257" y="1546"/>
                  <a:pt x="12257" y="1546"/>
                </a:cubicBezTo>
                <a:close/>
                <a:moveTo>
                  <a:pt x="12229" y="1349"/>
                </a:moveTo>
                <a:lnTo>
                  <a:pt x="12238" y="1355"/>
                </a:lnTo>
                <a:lnTo>
                  <a:pt x="12252" y="1355"/>
                </a:lnTo>
                <a:lnTo>
                  <a:pt x="12259" y="1345"/>
                </a:lnTo>
                <a:lnTo>
                  <a:pt x="12259" y="1327"/>
                </a:lnTo>
                <a:lnTo>
                  <a:pt x="12246" y="1319"/>
                </a:lnTo>
                <a:lnTo>
                  <a:pt x="12240" y="1307"/>
                </a:lnTo>
                <a:lnTo>
                  <a:pt x="12230" y="1302"/>
                </a:lnTo>
                <a:lnTo>
                  <a:pt x="12215" y="1309"/>
                </a:lnTo>
                <a:lnTo>
                  <a:pt x="12203" y="1332"/>
                </a:lnTo>
                <a:lnTo>
                  <a:pt x="12205" y="1356"/>
                </a:lnTo>
                <a:lnTo>
                  <a:pt x="12212" y="1365"/>
                </a:lnTo>
                <a:lnTo>
                  <a:pt x="12222" y="1364"/>
                </a:lnTo>
                <a:cubicBezTo>
                  <a:pt x="12222" y="1364"/>
                  <a:pt x="12229" y="1349"/>
                  <a:pt x="12229" y="1349"/>
                </a:cubicBezTo>
                <a:close/>
                <a:moveTo>
                  <a:pt x="12383" y="1584"/>
                </a:moveTo>
                <a:lnTo>
                  <a:pt x="12382" y="1599"/>
                </a:lnTo>
                <a:lnTo>
                  <a:pt x="12395" y="1607"/>
                </a:lnTo>
                <a:lnTo>
                  <a:pt x="12402" y="1612"/>
                </a:lnTo>
                <a:lnTo>
                  <a:pt x="12408" y="1605"/>
                </a:lnTo>
                <a:lnTo>
                  <a:pt x="12395" y="1584"/>
                </a:lnTo>
                <a:cubicBezTo>
                  <a:pt x="12395" y="1584"/>
                  <a:pt x="12383" y="1584"/>
                  <a:pt x="12383" y="1584"/>
                </a:cubicBezTo>
                <a:close/>
                <a:moveTo>
                  <a:pt x="18709" y="6933"/>
                </a:moveTo>
                <a:lnTo>
                  <a:pt x="18721" y="6939"/>
                </a:lnTo>
                <a:lnTo>
                  <a:pt x="18736" y="6978"/>
                </a:lnTo>
                <a:lnTo>
                  <a:pt x="18741" y="7015"/>
                </a:lnTo>
                <a:lnTo>
                  <a:pt x="18739" y="7045"/>
                </a:lnTo>
                <a:lnTo>
                  <a:pt x="18750" y="7075"/>
                </a:lnTo>
                <a:lnTo>
                  <a:pt x="18750" y="7098"/>
                </a:lnTo>
                <a:lnTo>
                  <a:pt x="18761" y="7111"/>
                </a:lnTo>
                <a:lnTo>
                  <a:pt x="18774" y="7135"/>
                </a:lnTo>
                <a:lnTo>
                  <a:pt x="18770" y="7142"/>
                </a:lnTo>
                <a:lnTo>
                  <a:pt x="18771" y="7159"/>
                </a:lnTo>
                <a:lnTo>
                  <a:pt x="18786" y="7199"/>
                </a:lnTo>
                <a:lnTo>
                  <a:pt x="18790" y="7224"/>
                </a:lnTo>
                <a:lnTo>
                  <a:pt x="18796" y="7255"/>
                </a:lnTo>
                <a:lnTo>
                  <a:pt x="18798" y="7297"/>
                </a:lnTo>
                <a:lnTo>
                  <a:pt x="18803" y="7312"/>
                </a:lnTo>
                <a:lnTo>
                  <a:pt x="18801" y="7334"/>
                </a:lnTo>
                <a:lnTo>
                  <a:pt x="18804" y="7372"/>
                </a:lnTo>
                <a:lnTo>
                  <a:pt x="18815" y="7416"/>
                </a:lnTo>
                <a:lnTo>
                  <a:pt x="18812" y="7432"/>
                </a:lnTo>
                <a:lnTo>
                  <a:pt x="18814" y="7462"/>
                </a:lnTo>
                <a:lnTo>
                  <a:pt x="18827" y="7482"/>
                </a:lnTo>
                <a:lnTo>
                  <a:pt x="18852" y="7534"/>
                </a:lnTo>
                <a:lnTo>
                  <a:pt x="18852" y="7556"/>
                </a:lnTo>
                <a:lnTo>
                  <a:pt x="18862" y="7588"/>
                </a:lnTo>
                <a:lnTo>
                  <a:pt x="18860" y="7635"/>
                </a:lnTo>
                <a:lnTo>
                  <a:pt x="18863" y="7673"/>
                </a:lnTo>
                <a:lnTo>
                  <a:pt x="18874" y="7708"/>
                </a:lnTo>
                <a:lnTo>
                  <a:pt x="18878" y="7732"/>
                </a:lnTo>
                <a:lnTo>
                  <a:pt x="18896" y="7771"/>
                </a:lnTo>
                <a:lnTo>
                  <a:pt x="18897" y="7788"/>
                </a:lnTo>
                <a:lnTo>
                  <a:pt x="18894" y="7824"/>
                </a:lnTo>
                <a:lnTo>
                  <a:pt x="18892" y="7871"/>
                </a:lnTo>
                <a:lnTo>
                  <a:pt x="18897" y="7900"/>
                </a:lnTo>
                <a:lnTo>
                  <a:pt x="18912" y="7917"/>
                </a:lnTo>
                <a:lnTo>
                  <a:pt x="18921" y="7952"/>
                </a:lnTo>
                <a:lnTo>
                  <a:pt x="18938" y="7969"/>
                </a:lnTo>
                <a:lnTo>
                  <a:pt x="18936" y="7943"/>
                </a:lnTo>
                <a:lnTo>
                  <a:pt x="18939" y="7919"/>
                </a:lnTo>
                <a:lnTo>
                  <a:pt x="18933" y="7898"/>
                </a:lnTo>
                <a:lnTo>
                  <a:pt x="18929" y="7871"/>
                </a:lnTo>
                <a:lnTo>
                  <a:pt x="18932" y="7835"/>
                </a:lnTo>
                <a:lnTo>
                  <a:pt x="18944" y="7817"/>
                </a:lnTo>
                <a:lnTo>
                  <a:pt x="18950" y="7822"/>
                </a:lnTo>
                <a:lnTo>
                  <a:pt x="18950" y="7838"/>
                </a:lnTo>
                <a:lnTo>
                  <a:pt x="18958" y="7847"/>
                </a:lnTo>
                <a:lnTo>
                  <a:pt x="18984" y="7843"/>
                </a:lnTo>
                <a:lnTo>
                  <a:pt x="18987" y="7832"/>
                </a:lnTo>
                <a:lnTo>
                  <a:pt x="18993" y="7830"/>
                </a:lnTo>
                <a:lnTo>
                  <a:pt x="18998" y="7841"/>
                </a:lnTo>
                <a:lnTo>
                  <a:pt x="18994" y="7849"/>
                </a:lnTo>
                <a:lnTo>
                  <a:pt x="18995" y="7867"/>
                </a:lnTo>
                <a:lnTo>
                  <a:pt x="19009" y="7892"/>
                </a:lnTo>
                <a:lnTo>
                  <a:pt x="19011" y="7912"/>
                </a:lnTo>
                <a:lnTo>
                  <a:pt x="19019" y="7926"/>
                </a:lnTo>
                <a:lnTo>
                  <a:pt x="19019" y="7911"/>
                </a:lnTo>
                <a:lnTo>
                  <a:pt x="19017" y="7898"/>
                </a:lnTo>
                <a:lnTo>
                  <a:pt x="19018" y="7875"/>
                </a:lnTo>
                <a:lnTo>
                  <a:pt x="19018" y="7849"/>
                </a:lnTo>
                <a:lnTo>
                  <a:pt x="19005" y="7830"/>
                </a:lnTo>
                <a:lnTo>
                  <a:pt x="19001" y="7800"/>
                </a:lnTo>
                <a:lnTo>
                  <a:pt x="18997" y="7781"/>
                </a:lnTo>
                <a:lnTo>
                  <a:pt x="18987" y="7790"/>
                </a:lnTo>
                <a:lnTo>
                  <a:pt x="18978" y="7790"/>
                </a:lnTo>
                <a:lnTo>
                  <a:pt x="18960" y="7770"/>
                </a:lnTo>
                <a:lnTo>
                  <a:pt x="18957" y="7736"/>
                </a:lnTo>
                <a:lnTo>
                  <a:pt x="18948" y="7710"/>
                </a:lnTo>
                <a:lnTo>
                  <a:pt x="18932" y="7686"/>
                </a:lnTo>
                <a:lnTo>
                  <a:pt x="18921" y="7682"/>
                </a:lnTo>
                <a:lnTo>
                  <a:pt x="18911" y="7660"/>
                </a:lnTo>
                <a:lnTo>
                  <a:pt x="18905" y="7620"/>
                </a:lnTo>
                <a:lnTo>
                  <a:pt x="18895" y="7591"/>
                </a:lnTo>
                <a:lnTo>
                  <a:pt x="18890" y="7563"/>
                </a:lnTo>
                <a:lnTo>
                  <a:pt x="18890" y="7526"/>
                </a:lnTo>
                <a:lnTo>
                  <a:pt x="18888" y="7482"/>
                </a:lnTo>
                <a:lnTo>
                  <a:pt x="18880" y="7459"/>
                </a:lnTo>
                <a:lnTo>
                  <a:pt x="18883" y="7421"/>
                </a:lnTo>
                <a:lnTo>
                  <a:pt x="18881" y="7398"/>
                </a:lnTo>
                <a:lnTo>
                  <a:pt x="18872" y="7370"/>
                </a:lnTo>
                <a:lnTo>
                  <a:pt x="18878" y="7355"/>
                </a:lnTo>
                <a:lnTo>
                  <a:pt x="18881" y="7338"/>
                </a:lnTo>
                <a:lnTo>
                  <a:pt x="18880" y="7325"/>
                </a:lnTo>
                <a:lnTo>
                  <a:pt x="18887" y="7323"/>
                </a:lnTo>
                <a:lnTo>
                  <a:pt x="18894" y="7326"/>
                </a:lnTo>
                <a:lnTo>
                  <a:pt x="18910" y="7320"/>
                </a:lnTo>
                <a:lnTo>
                  <a:pt x="18926" y="7323"/>
                </a:lnTo>
                <a:lnTo>
                  <a:pt x="18940" y="7339"/>
                </a:lnTo>
                <a:lnTo>
                  <a:pt x="18950" y="7372"/>
                </a:lnTo>
                <a:lnTo>
                  <a:pt x="18964" y="7381"/>
                </a:lnTo>
                <a:lnTo>
                  <a:pt x="18976" y="7394"/>
                </a:lnTo>
                <a:lnTo>
                  <a:pt x="18988" y="7426"/>
                </a:lnTo>
                <a:lnTo>
                  <a:pt x="18996" y="7432"/>
                </a:lnTo>
                <a:lnTo>
                  <a:pt x="18989" y="7403"/>
                </a:lnTo>
                <a:lnTo>
                  <a:pt x="18976" y="7374"/>
                </a:lnTo>
                <a:lnTo>
                  <a:pt x="18956" y="7350"/>
                </a:lnTo>
                <a:lnTo>
                  <a:pt x="18946" y="7319"/>
                </a:lnTo>
                <a:lnTo>
                  <a:pt x="18934" y="7291"/>
                </a:lnTo>
                <a:lnTo>
                  <a:pt x="18934" y="7277"/>
                </a:lnTo>
                <a:lnTo>
                  <a:pt x="18926" y="7265"/>
                </a:lnTo>
                <a:lnTo>
                  <a:pt x="18914" y="7225"/>
                </a:lnTo>
                <a:lnTo>
                  <a:pt x="18908" y="7199"/>
                </a:lnTo>
                <a:lnTo>
                  <a:pt x="18898" y="7191"/>
                </a:lnTo>
                <a:lnTo>
                  <a:pt x="18897" y="7169"/>
                </a:lnTo>
                <a:lnTo>
                  <a:pt x="18877" y="7128"/>
                </a:lnTo>
                <a:lnTo>
                  <a:pt x="18858" y="7073"/>
                </a:lnTo>
                <a:lnTo>
                  <a:pt x="18854" y="7045"/>
                </a:lnTo>
                <a:lnTo>
                  <a:pt x="18830" y="6992"/>
                </a:lnTo>
                <a:lnTo>
                  <a:pt x="18818" y="6953"/>
                </a:lnTo>
                <a:lnTo>
                  <a:pt x="18808" y="6941"/>
                </a:lnTo>
                <a:lnTo>
                  <a:pt x="18808" y="6917"/>
                </a:lnTo>
                <a:lnTo>
                  <a:pt x="18800" y="6896"/>
                </a:lnTo>
                <a:lnTo>
                  <a:pt x="18791" y="6890"/>
                </a:lnTo>
                <a:lnTo>
                  <a:pt x="18791" y="6900"/>
                </a:lnTo>
                <a:lnTo>
                  <a:pt x="18783" y="6899"/>
                </a:lnTo>
                <a:lnTo>
                  <a:pt x="18780" y="6890"/>
                </a:lnTo>
                <a:lnTo>
                  <a:pt x="18783" y="6871"/>
                </a:lnTo>
                <a:lnTo>
                  <a:pt x="18779" y="6854"/>
                </a:lnTo>
                <a:lnTo>
                  <a:pt x="18766" y="6841"/>
                </a:lnTo>
                <a:lnTo>
                  <a:pt x="18754" y="6817"/>
                </a:lnTo>
                <a:lnTo>
                  <a:pt x="18747" y="6786"/>
                </a:lnTo>
                <a:lnTo>
                  <a:pt x="18741" y="6769"/>
                </a:lnTo>
                <a:lnTo>
                  <a:pt x="18739" y="6744"/>
                </a:lnTo>
                <a:lnTo>
                  <a:pt x="18742" y="6726"/>
                </a:lnTo>
                <a:lnTo>
                  <a:pt x="18745" y="6730"/>
                </a:lnTo>
                <a:lnTo>
                  <a:pt x="18741" y="6697"/>
                </a:lnTo>
                <a:lnTo>
                  <a:pt x="18739" y="6660"/>
                </a:lnTo>
                <a:lnTo>
                  <a:pt x="18735" y="6635"/>
                </a:lnTo>
                <a:lnTo>
                  <a:pt x="18722" y="6625"/>
                </a:lnTo>
                <a:lnTo>
                  <a:pt x="18707" y="6599"/>
                </a:lnTo>
                <a:lnTo>
                  <a:pt x="18706" y="6584"/>
                </a:lnTo>
                <a:lnTo>
                  <a:pt x="18699" y="6572"/>
                </a:lnTo>
                <a:lnTo>
                  <a:pt x="18699" y="6561"/>
                </a:lnTo>
                <a:lnTo>
                  <a:pt x="18705" y="6558"/>
                </a:lnTo>
                <a:lnTo>
                  <a:pt x="18717" y="6579"/>
                </a:lnTo>
                <a:lnTo>
                  <a:pt x="18730" y="6611"/>
                </a:lnTo>
                <a:lnTo>
                  <a:pt x="18724" y="6582"/>
                </a:lnTo>
                <a:lnTo>
                  <a:pt x="18708" y="6543"/>
                </a:lnTo>
                <a:lnTo>
                  <a:pt x="18693" y="6515"/>
                </a:lnTo>
                <a:lnTo>
                  <a:pt x="18687" y="6515"/>
                </a:lnTo>
                <a:lnTo>
                  <a:pt x="18683" y="6495"/>
                </a:lnTo>
                <a:lnTo>
                  <a:pt x="18656" y="6458"/>
                </a:lnTo>
                <a:lnTo>
                  <a:pt x="18647" y="6433"/>
                </a:lnTo>
                <a:lnTo>
                  <a:pt x="18648" y="6395"/>
                </a:lnTo>
                <a:lnTo>
                  <a:pt x="18640" y="6380"/>
                </a:lnTo>
                <a:lnTo>
                  <a:pt x="18619" y="6367"/>
                </a:lnTo>
                <a:lnTo>
                  <a:pt x="18610" y="6335"/>
                </a:lnTo>
                <a:lnTo>
                  <a:pt x="18605" y="6326"/>
                </a:lnTo>
                <a:lnTo>
                  <a:pt x="18601" y="6337"/>
                </a:lnTo>
                <a:lnTo>
                  <a:pt x="18605" y="6347"/>
                </a:lnTo>
                <a:lnTo>
                  <a:pt x="18606" y="6363"/>
                </a:lnTo>
                <a:lnTo>
                  <a:pt x="18598" y="6368"/>
                </a:lnTo>
                <a:lnTo>
                  <a:pt x="18588" y="6357"/>
                </a:lnTo>
                <a:lnTo>
                  <a:pt x="18577" y="6358"/>
                </a:lnTo>
                <a:lnTo>
                  <a:pt x="18595" y="6390"/>
                </a:lnTo>
                <a:lnTo>
                  <a:pt x="18618" y="6412"/>
                </a:lnTo>
                <a:lnTo>
                  <a:pt x="18625" y="6430"/>
                </a:lnTo>
                <a:lnTo>
                  <a:pt x="18623" y="6456"/>
                </a:lnTo>
                <a:lnTo>
                  <a:pt x="18629" y="6446"/>
                </a:lnTo>
                <a:lnTo>
                  <a:pt x="18637" y="6444"/>
                </a:lnTo>
                <a:lnTo>
                  <a:pt x="18640" y="6460"/>
                </a:lnTo>
                <a:lnTo>
                  <a:pt x="18635" y="6471"/>
                </a:lnTo>
                <a:lnTo>
                  <a:pt x="18626" y="6477"/>
                </a:lnTo>
                <a:lnTo>
                  <a:pt x="18628" y="6492"/>
                </a:lnTo>
                <a:lnTo>
                  <a:pt x="18638" y="6493"/>
                </a:lnTo>
                <a:lnTo>
                  <a:pt x="18642" y="6516"/>
                </a:lnTo>
                <a:lnTo>
                  <a:pt x="18631" y="6526"/>
                </a:lnTo>
                <a:lnTo>
                  <a:pt x="18621" y="6523"/>
                </a:lnTo>
                <a:lnTo>
                  <a:pt x="18613" y="6504"/>
                </a:lnTo>
                <a:lnTo>
                  <a:pt x="18604" y="6518"/>
                </a:lnTo>
                <a:lnTo>
                  <a:pt x="18597" y="6548"/>
                </a:lnTo>
                <a:lnTo>
                  <a:pt x="18609" y="6571"/>
                </a:lnTo>
                <a:lnTo>
                  <a:pt x="18613" y="6598"/>
                </a:lnTo>
                <a:lnTo>
                  <a:pt x="18626" y="6626"/>
                </a:lnTo>
                <a:lnTo>
                  <a:pt x="18638" y="6662"/>
                </a:lnTo>
                <a:lnTo>
                  <a:pt x="18639" y="6710"/>
                </a:lnTo>
                <a:lnTo>
                  <a:pt x="18644" y="6721"/>
                </a:lnTo>
                <a:lnTo>
                  <a:pt x="18647" y="6757"/>
                </a:lnTo>
                <a:lnTo>
                  <a:pt x="18656" y="6811"/>
                </a:lnTo>
                <a:lnTo>
                  <a:pt x="18667" y="6847"/>
                </a:lnTo>
                <a:lnTo>
                  <a:pt x="18681" y="6860"/>
                </a:lnTo>
                <a:lnTo>
                  <a:pt x="18683" y="6871"/>
                </a:lnTo>
                <a:lnTo>
                  <a:pt x="18676" y="6878"/>
                </a:lnTo>
                <a:cubicBezTo>
                  <a:pt x="18676" y="6878"/>
                  <a:pt x="18709" y="6933"/>
                  <a:pt x="18709" y="6933"/>
                </a:cubicBezTo>
                <a:close/>
                <a:moveTo>
                  <a:pt x="12233" y="5208"/>
                </a:moveTo>
                <a:lnTo>
                  <a:pt x="12232" y="5196"/>
                </a:lnTo>
                <a:lnTo>
                  <a:pt x="12224" y="5182"/>
                </a:lnTo>
                <a:lnTo>
                  <a:pt x="12218" y="5184"/>
                </a:lnTo>
                <a:lnTo>
                  <a:pt x="12217" y="5196"/>
                </a:lnTo>
                <a:lnTo>
                  <a:pt x="12226" y="5210"/>
                </a:lnTo>
                <a:cubicBezTo>
                  <a:pt x="12226" y="5210"/>
                  <a:pt x="12233" y="5208"/>
                  <a:pt x="12233" y="5208"/>
                </a:cubicBezTo>
                <a:close/>
                <a:moveTo>
                  <a:pt x="19290" y="8142"/>
                </a:moveTo>
                <a:lnTo>
                  <a:pt x="19293" y="8167"/>
                </a:lnTo>
                <a:lnTo>
                  <a:pt x="19300" y="8162"/>
                </a:lnTo>
                <a:lnTo>
                  <a:pt x="19304" y="8138"/>
                </a:lnTo>
                <a:lnTo>
                  <a:pt x="19313" y="8124"/>
                </a:lnTo>
                <a:lnTo>
                  <a:pt x="19311" y="8095"/>
                </a:lnTo>
                <a:lnTo>
                  <a:pt x="19318" y="8085"/>
                </a:lnTo>
                <a:lnTo>
                  <a:pt x="19318" y="8073"/>
                </a:lnTo>
                <a:lnTo>
                  <a:pt x="19325" y="8064"/>
                </a:lnTo>
                <a:lnTo>
                  <a:pt x="19332" y="8070"/>
                </a:lnTo>
                <a:lnTo>
                  <a:pt x="19341" y="8055"/>
                </a:lnTo>
                <a:lnTo>
                  <a:pt x="19351" y="8021"/>
                </a:lnTo>
                <a:lnTo>
                  <a:pt x="19364" y="7994"/>
                </a:lnTo>
                <a:lnTo>
                  <a:pt x="19379" y="7992"/>
                </a:lnTo>
                <a:lnTo>
                  <a:pt x="19390" y="7981"/>
                </a:lnTo>
                <a:lnTo>
                  <a:pt x="19389" y="7958"/>
                </a:lnTo>
                <a:lnTo>
                  <a:pt x="19384" y="7935"/>
                </a:lnTo>
                <a:lnTo>
                  <a:pt x="19376" y="7939"/>
                </a:lnTo>
                <a:lnTo>
                  <a:pt x="19361" y="7967"/>
                </a:lnTo>
                <a:lnTo>
                  <a:pt x="19358" y="7985"/>
                </a:lnTo>
                <a:lnTo>
                  <a:pt x="19350" y="7986"/>
                </a:lnTo>
                <a:lnTo>
                  <a:pt x="19341" y="7997"/>
                </a:lnTo>
                <a:lnTo>
                  <a:pt x="19334" y="7992"/>
                </a:lnTo>
                <a:lnTo>
                  <a:pt x="19329" y="7975"/>
                </a:lnTo>
                <a:lnTo>
                  <a:pt x="19326" y="7978"/>
                </a:lnTo>
                <a:lnTo>
                  <a:pt x="19321" y="7997"/>
                </a:lnTo>
                <a:lnTo>
                  <a:pt x="19325" y="8009"/>
                </a:lnTo>
                <a:lnTo>
                  <a:pt x="19320" y="8025"/>
                </a:lnTo>
                <a:lnTo>
                  <a:pt x="19312" y="8047"/>
                </a:lnTo>
                <a:lnTo>
                  <a:pt x="19306" y="8047"/>
                </a:lnTo>
                <a:lnTo>
                  <a:pt x="19307" y="8060"/>
                </a:lnTo>
                <a:lnTo>
                  <a:pt x="19304" y="8082"/>
                </a:lnTo>
                <a:lnTo>
                  <a:pt x="19293" y="8092"/>
                </a:lnTo>
                <a:lnTo>
                  <a:pt x="19291" y="8105"/>
                </a:lnTo>
                <a:lnTo>
                  <a:pt x="19298" y="8116"/>
                </a:lnTo>
                <a:lnTo>
                  <a:pt x="19292" y="8124"/>
                </a:lnTo>
                <a:cubicBezTo>
                  <a:pt x="19292" y="8124"/>
                  <a:pt x="19290" y="8142"/>
                  <a:pt x="19290" y="8142"/>
                </a:cubicBezTo>
                <a:close/>
                <a:moveTo>
                  <a:pt x="19648" y="6859"/>
                </a:moveTo>
                <a:lnTo>
                  <a:pt x="19653" y="6848"/>
                </a:lnTo>
                <a:lnTo>
                  <a:pt x="19651" y="6828"/>
                </a:lnTo>
                <a:lnTo>
                  <a:pt x="19643" y="6814"/>
                </a:lnTo>
                <a:lnTo>
                  <a:pt x="19634" y="6827"/>
                </a:lnTo>
                <a:lnTo>
                  <a:pt x="19634" y="6842"/>
                </a:lnTo>
                <a:lnTo>
                  <a:pt x="19642" y="6859"/>
                </a:lnTo>
                <a:cubicBezTo>
                  <a:pt x="19642" y="6859"/>
                  <a:pt x="19648" y="6859"/>
                  <a:pt x="19648" y="6859"/>
                </a:cubicBezTo>
                <a:close/>
                <a:moveTo>
                  <a:pt x="19604" y="6927"/>
                </a:moveTo>
                <a:lnTo>
                  <a:pt x="19596" y="6948"/>
                </a:lnTo>
                <a:lnTo>
                  <a:pt x="19588" y="6950"/>
                </a:lnTo>
                <a:lnTo>
                  <a:pt x="19587" y="6956"/>
                </a:lnTo>
                <a:lnTo>
                  <a:pt x="19597" y="6976"/>
                </a:lnTo>
                <a:lnTo>
                  <a:pt x="19597" y="6993"/>
                </a:lnTo>
                <a:lnTo>
                  <a:pt x="19589" y="7001"/>
                </a:lnTo>
                <a:lnTo>
                  <a:pt x="19592" y="7008"/>
                </a:lnTo>
                <a:lnTo>
                  <a:pt x="19605" y="7007"/>
                </a:lnTo>
                <a:lnTo>
                  <a:pt x="19609" y="7018"/>
                </a:lnTo>
                <a:lnTo>
                  <a:pt x="19614" y="7020"/>
                </a:lnTo>
                <a:lnTo>
                  <a:pt x="19614" y="6994"/>
                </a:lnTo>
                <a:lnTo>
                  <a:pt x="19616" y="6976"/>
                </a:lnTo>
                <a:lnTo>
                  <a:pt x="19627" y="6967"/>
                </a:lnTo>
                <a:lnTo>
                  <a:pt x="19635" y="6946"/>
                </a:lnTo>
                <a:lnTo>
                  <a:pt x="19634" y="6922"/>
                </a:lnTo>
                <a:lnTo>
                  <a:pt x="19636" y="6904"/>
                </a:lnTo>
                <a:lnTo>
                  <a:pt x="19644" y="6893"/>
                </a:lnTo>
                <a:lnTo>
                  <a:pt x="19639" y="6871"/>
                </a:lnTo>
                <a:lnTo>
                  <a:pt x="19618" y="6840"/>
                </a:lnTo>
                <a:lnTo>
                  <a:pt x="19615" y="6858"/>
                </a:lnTo>
                <a:lnTo>
                  <a:pt x="19617" y="6897"/>
                </a:lnTo>
                <a:lnTo>
                  <a:pt x="19615" y="6920"/>
                </a:lnTo>
                <a:cubicBezTo>
                  <a:pt x="19615" y="6920"/>
                  <a:pt x="19604" y="6927"/>
                  <a:pt x="19604" y="6927"/>
                </a:cubicBezTo>
                <a:close/>
                <a:moveTo>
                  <a:pt x="19606" y="7197"/>
                </a:moveTo>
                <a:lnTo>
                  <a:pt x="19604" y="7183"/>
                </a:lnTo>
                <a:lnTo>
                  <a:pt x="19594" y="7177"/>
                </a:lnTo>
                <a:lnTo>
                  <a:pt x="19590" y="7181"/>
                </a:lnTo>
                <a:lnTo>
                  <a:pt x="19592" y="7191"/>
                </a:lnTo>
                <a:lnTo>
                  <a:pt x="19599" y="7202"/>
                </a:lnTo>
                <a:cubicBezTo>
                  <a:pt x="19599" y="7202"/>
                  <a:pt x="19606" y="7197"/>
                  <a:pt x="19606" y="7197"/>
                </a:cubicBezTo>
                <a:close/>
                <a:moveTo>
                  <a:pt x="19295" y="8286"/>
                </a:moveTo>
                <a:lnTo>
                  <a:pt x="19301" y="8290"/>
                </a:lnTo>
                <a:lnTo>
                  <a:pt x="19313" y="8277"/>
                </a:lnTo>
                <a:lnTo>
                  <a:pt x="19315" y="8260"/>
                </a:lnTo>
                <a:lnTo>
                  <a:pt x="19305" y="8267"/>
                </a:lnTo>
                <a:cubicBezTo>
                  <a:pt x="19305" y="8267"/>
                  <a:pt x="19295" y="8286"/>
                  <a:pt x="19295" y="8286"/>
                </a:cubicBezTo>
                <a:close/>
                <a:moveTo>
                  <a:pt x="19587" y="7259"/>
                </a:moveTo>
                <a:lnTo>
                  <a:pt x="19585" y="7288"/>
                </a:lnTo>
                <a:lnTo>
                  <a:pt x="19589" y="7282"/>
                </a:lnTo>
                <a:lnTo>
                  <a:pt x="19595" y="7271"/>
                </a:lnTo>
                <a:lnTo>
                  <a:pt x="19595" y="7251"/>
                </a:lnTo>
                <a:lnTo>
                  <a:pt x="19591" y="7242"/>
                </a:lnTo>
                <a:cubicBezTo>
                  <a:pt x="19591" y="7242"/>
                  <a:pt x="19587" y="7259"/>
                  <a:pt x="19587" y="7259"/>
                </a:cubicBezTo>
                <a:close/>
                <a:moveTo>
                  <a:pt x="19441" y="7897"/>
                </a:moveTo>
                <a:lnTo>
                  <a:pt x="19451" y="7870"/>
                </a:lnTo>
                <a:lnTo>
                  <a:pt x="19459" y="7859"/>
                </a:lnTo>
                <a:lnTo>
                  <a:pt x="19460" y="7837"/>
                </a:lnTo>
                <a:lnTo>
                  <a:pt x="19464" y="7812"/>
                </a:lnTo>
                <a:lnTo>
                  <a:pt x="19478" y="7781"/>
                </a:lnTo>
                <a:lnTo>
                  <a:pt x="19471" y="7787"/>
                </a:lnTo>
                <a:lnTo>
                  <a:pt x="19457" y="7791"/>
                </a:lnTo>
                <a:lnTo>
                  <a:pt x="19451" y="7814"/>
                </a:lnTo>
                <a:lnTo>
                  <a:pt x="19445" y="7822"/>
                </a:lnTo>
                <a:lnTo>
                  <a:pt x="19442" y="7843"/>
                </a:lnTo>
                <a:lnTo>
                  <a:pt x="19436" y="7852"/>
                </a:lnTo>
                <a:lnTo>
                  <a:pt x="19434" y="7866"/>
                </a:lnTo>
                <a:lnTo>
                  <a:pt x="19424" y="7884"/>
                </a:lnTo>
                <a:lnTo>
                  <a:pt x="19420" y="7917"/>
                </a:lnTo>
                <a:lnTo>
                  <a:pt x="19427" y="7921"/>
                </a:lnTo>
                <a:cubicBezTo>
                  <a:pt x="19427" y="7921"/>
                  <a:pt x="19441" y="7897"/>
                  <a:pt x="19441" y="7897"/>
                </a:cubicBezTo>
                <a:close/>
                <a:moveTo>
                  <a:pt x="19541" y="7647"/>
                </a:moveTo>
                <a:lnTo>
                  <a:pt x="19543" y="7609"/>
                </a:lnTo>
                <a:lnTo>
                  <a:pt x="19539" y="7608"/>
                </a:lnTo>
                <a:lnTo>
                  <a:pt x="19537" y="7627"/>
                </a:lnTo>
                <a:lnTo>
                  <a:pt x="19532" y="7656"/>
                </a:lnTo>
                <a:lnTo>
                  <a:pt x="19536" y="7659"/>
                </a:lnTo>
                <a:cubicBezTo>
                  <a:pt x="19536" y="7659"/>
                  <a:pt x="19541" y="7647"/>
                  <a:pt x="19541" y="7647"/>
                </a:cubicBezTo>
                <a:close/>
                <a:moveTo>
                  <a:pt x="19556" y="7563"/>
                </a:moveTo>
                <a:lnTo>
                  <a:pt x="19550" y="7558"/>
                </a:lnTo>
                <a:lnTo>
                  <a:pt x="19547" y="7563"/>
                </a:lnTo>
                <a:lnTo>
                  <a:pt x="19549" y="7571"/>
                </a:lnTo>
                <a:lnTo>
                  <a:pt x="19555" y="7574"/>
                </a:lnTo>
                <a:cubicBezTo>
                  <a:pt x="19555" y="7574"/>
                  <a:pt x="19556" y="7563"/>
                  <a:pt x="19556" y="7563"/>
                </a:cubicBezTo>
                <a:close/>
                <a:moveTo>
                  <a:pt x="19561" y="7417"/>
                </a:moveTo>
                <a:lnTo>
                  <a:pt x="19567" y="7426"/>
                </a:lnTo>
                <a:lnTo>
                  <a:pt x="19572" y="7420"/>
                </a:lnTo>
                <a:lnTo>
                  <a:pt x="19566" y="7412"/>
                </a:lnTo>
                <a:cubicBezTo>
                  <a:pt x="19566" y="7412"/>
                  <a:pt x="19561" y="7417"/>
                  <a:pt x="19561" y="7417"/>
                </a:cubicBezTo>
                <a:close/>
                <a:moveTo>
                  <a:pt x="19562" y="7538"/>
                </a:moveTo>
                <a:lnTo>
                  <a:pt x="19566" y="7524"/>
                </a:lnTo>
                <a:lnTo>
                  <a:pt x="19559" y="7524"/>
                </a:lnTo>
                <a:cubicBezTo>
                  <a:pt x="19559" y="7524"/>
                  <a:pt x="19562" y="7538"/>
                  <a:pt x="19562" y="7538"/>
                </a:cubicBezTo>
                <a:close/>
                <a:moveTo>
                  <a:pt x="19603" y="7144"/>
                </a:moveTo>
                <a:lnTo>
                  <a:pt x="19596" y="7122"/>
                </a:lnTo>
                <a:lnTo>
                  <a:pt x="19596" y="7102"/>
                </a:lnTo>
                <a:lnTo>
                  <a:pt x="19592" y="7099"/>
                </a:lnTo>
                <a:lnTo>
                  <a:pt x="19592" y="7119"/>
                </a:lnTo>
                <a:lnTo>
                  <a:pt x="19588" y="7142"/>
                </a:lnTo>
                <a:lnTo>
                  <a:pt x="19596" y="7158"/>
                </a:lnTo>
                <a:cubicBezTo>
                  <a:pt x="19596" y="7156"/>
                  <a:pt x="19603" y="7144"/>
                  <a:pt x="19603" y="7144"/>
                </a:cubicBezTo>
                <a:close/>
                <a:moveTo>
                  <a:pt x="19572" y="6829"/>
                </a:moveTo>
                <a:lnTo>
                  <a:pt x="19571" y="6847"/>
                </a:lnTo>
                <a:lnTo>
                  <a:pt x="19576" y="6856"/>
                </a:lnTo>
                <a:lnTo>
                  <a:pt x="19590" y="6854"/>
                </a:lnTo>
                <a:lnTo>
                  <a:pt x="19593" y="6839"/>
                </a:lnTo>
                <a:lnTo>
                  <a:pt x="19579" y="6821"/>
                </a:lnTo>
                <a:cubicBezTo>
                  <a:pt x="19579" y="6821"/>
                  <a:pt x="19572" y="6829"/>
                  <a:pt x="19572" y="6829"/>
                </a:cubicBezTo>
                <a:close/>
                <a:moveTo>
                  <a:pt x="19575" y="7234"/>
                </a:moveTo>
                <a:lnTo>
                  <a:pt x="19579" y="7232"/>
                </a:lnTo>
                <a:lnTo>
                  <a:pt x="19577" y="7224"/>
                </a:lnTo>
                <a:lnTo>
                  <a:pt x="19572" y="7221"/>
                </a:lnTo>
                <a:lnTo>
                  <a:pt x="19569" y="7231"/>
                </a:lnTo>
                <a:cubicBezTo>
                  <a:pt x="19569" y="7231"/>
                  <a:pt x="19575" y="7234"/>
                  <a:pt x="19575" y="7234"/>
                </a:cubicBezTo>
                <a:close/>
                <a:moveTo>
                  <a:pt x="19563" y="7506"/>
                </a:moveTo>
                <a:lnTo>
                  <a:pt x="19567" y="7489"/>
                </a:lnTo>
                <a:lnTo>
                  <a:pt x="19564" y="7477"/>
                </a:lnTo>
                <a:lnTo>
                  <a:pt x="19559" y="7488"/>
                </a:lnTo>
                <a:cubicBezTo>
                  <a:pt x="19559" y="7488"/>
                  <a:pt x="19563" y="7506"/>
                  <a:pt x="19563" y="7506"/>
                </a:cubicBezTo>
                <a:close/>
                <a:moveTo>
                  <a:pt x="14300" y="984"/>
                </a:moveTo>
                <a:lnTo>
                  <a:pt x="14296" y="991"/>
                </a:lnTo>
                <a:lnTo>
                  <a:pt x="14296" y="1016"/>
                </a:lnTo>
                <a:lnTo>
                  <a:pt x="14303" y="1028"/>
                </a:lnTo>
                <a:lnTo>
                  <a:pt x="14313" y="1032"/>
                </a:lnTo>
                <a:lnTo>
                  <a:pt x="14319" y="1045"/>
                </a:lnTo>
                <a:lnTo>
                  <a:pt x="14316" y="1064"/>
                </a:lnTo>
                <a:lnTo>
                  <a:pt x="14331" y="1121"/>
                </a:lnTo>
                <a:lnTo>
                  <a:pt x="14341" y="1139"/>
                </a:lnTo>
                <a:lnTo>
                  <a:pt x="14353" y="1139"/>
                </a:lnTo>
                <a:lnTo>
                  <a:pt x="14345" y="1152"/>
                </a:lnTo>
                <a:lnTo>
                  <a:pt x="14332" y="1156"/>
                </a:lnTo>
                <a:lnTo>
                  <a:pt x="14325" y="1194"/>
                </a:lnTo>
                <a:lnTo>
                  <a:pt x="14337" y="1234"/>
                </a:lnTo>
                <a:lnTo>
                  <a:pt x="14342" y="1264"/>
                </a:lnTo>
                <a:lnTo>
                  <a:pt x="14341" y="1292"/>
                </a:lnTo>
                <a:lnTo>
                  <a:pt x="14348" y="1301"/>
                </a:lnTo>
                <a:lnTo>
                  <a:pt x="14350" y="1323"/>
                </a:lnTo>
                <a:lnTo>
                  <a:pt x="14345" y="1335"/>
                </a:lnTo>
                <a:lnTo>
                  <a:pt x="14354" y="1368"/>
                </a:lnTo>
                <a:lnTo>
                  <a:pt x="14361" y="1404"/>
                </a:lnTo>
                <a:lnTo>
                  <a:pt x="14373" y="1422"/>
                </a:lnTo>
                <a:lnTo>
                  <a:pt x="14373" y="1444"/>
                </a:lnTo>
                <a:lnTo>
                  <a:pt x="14381" y="1457"/>
                </a:lnTo>
                <a:cubicBezTo>
                  <a:pt x="14379" y="1457"/>
                  <a:pt x="14398" y="1447"/>
                  <a:pt x="14398" y="1447"/>
                </a:cubicBezTo>
                <a:lnTo>
                  <a:pt x="14407" y="1417"/>
                </a:lnTo>
                <a:lnTo>
                  <a:pt x="14422" y="1382"/>
                </a:lnTo>
                <a:lnTo>
                  <a:pt x="14432" y="1373"/>
                </a:lnTo>
                <a:lnTo>
                  <a:pt x="14429" y="1359"/>
                </a:lnTo>
                <a:lnTo>
                  <a:pt x="14431" y="1340"/>
                </a:lnTo>
                <a:lnTo>
                  <a:pt x="14461" y="1306"/>
                </a:lnTo>
                <a:lnTo>
                  <a:pt x="14472" y="1303"/>
                </a:lnTo>
                <a:lnTo>
                  <a:pt x="14480" y="1315"/>
                </a:lnTo>
                <a:lnTo>
                  <a:pt x="14490" y="1312"/>
                </a:lnTo>
                <a:lnTo>
                  <a:pt x="14496" y="1291"/>
                </a:lnTo>
                <a:lnTo>
                  <a:pt x="14502" y="1274"/>
                </a:lnTo>
                <a:lnTo>
                  <a:pt x="14517" y="1265"/>
                </a:lnTo>
                <a:lnTo>
                  <a:pt x="14539" y="1235"/>
                </a:lnTo>
                <a:lnTo>
                  <a:pt x="14542" y="1216"/>
                </a:lnTo>
                <a:lnTo>
                  <a:pt x="14551" y="1206"/>
                </a:lnTo>
                <a:lnTo>
                  <a:pt x="14563" y="1162"/>
                </a:lnTo>
                <a:lnTo>
                  <a:pt x="14559" y="1137"/>
                </a:lnTo>
                <a:lnTo>
                  <a:pt x="14542" y="1102"/>
                </a:lnTo>
                <a:lnTo>
                  <a:pt x="14534" y="1075"/>
                </a:lnTo>
                <a:lnTo>
                  <a:pt x="14533" y="1054"/>
                </a:lnTo>
                <a:lnTo>
                  <a:pt x="14512" y="1031"/>
                </a:lnTo>
                <a:lnTo>
                  <a:pt x="14498" y="1028"/>
                </a:lnTo>
                <a:lnTo>
                  <a:pt x="14493" y="1035"/>
                </a:lnTo>
                <a:lnTo>
                  <a:pt x="14482" y="1024"/>
                </a:lnTo>
                <a:lnTo>
                  <a:pt x="14466" y="1013"/>
                </a:lnTo>
                <a:lnTo>
                  <a:pt x="14450" y="986"/>
                </a:lnTo>
                <a:lnTo>
                  <a:pt x="14443" y="983"/>
                </a:lnTo>
                <a:lnTo>
                  <a:pt x="14439" y="993"/>
                </a:lnTo>
                <a:lnTo>
                  <a:pt x="14429" y="987"/>
                </a:lnTo>
                <a:lnTo>
                  <a:pt x="14426" y="971"/>
                </a:lnTo>
                <a:lnTo>
                  <a:pt x="14416" y="951"/>
                </a:lnTo>
                <a:lnTo>
                  <a:pt x="14407" y="952"/>
                </a:lnTo>
                <a:lnTo>
                  <a:pt x="14405" y="972"/>
                </a:lnTo>
                <a:lnTo>
                  <a:pt x="14398" y="971"/>
                </a:lnTo>
                <a:lnTo>
                  <a:pt x="14385" y="942"/>
                </a:lnTo>
                <a:lnTo>
                  <a:pt x="14377" y="933"/>
                </a:lnTo>
                <a:lnTo>
                  <a:pt x="14376" y="945"/>
                </a:lnTo>
                <a:lnTo>
                  <a:pt x="14386" y="964"/>
                </a:lnTo>
                <a:lnTo>
                  <a:pt x="14388" y="979"/>
                </a:lnTo>
                <a:lnTo>
                  <a:pt x="14378" y="991"/>
                </a:lnTo>
                <a:lnTo>
                  <a:pt x="14379" y="1013"/>
                </a:lnTo>
                <a:lnTo>
                  <a:pt x="14372" y="1011"/>
                </a:lnTo>
                <a:lnTo>
                  <a:pt x="14367" y="995"/>
                </a:lnTo>
                <a:lnTo>
                  <a:pt x="14364" y="921"/>
                </a:lnTo>
                <a:lnTo>
                  <a:pt x="14351" y="911"/>
                </a:lnTo>
                <a:lnTo>
                  <a:pt x="14338" y="906"/>
                </a:lnTo>
                <a:lnTo>
                  <a:pt x="14320" y="892"/>
                </a:lnTo>
                <a:lnTo>
                  <a:pt x="14311" y="892"/>
                </a:lnTo>
                <a:lnTo>
                  <a:pt x="14303" y="910"/>
                </a:lnTo>
                <a:lnTo>
                  <a:pt x="14306" y="932"/>
                </a:lnTo>
                <a:lnTo>
                  <a:pt x="14320" y="946"/>
                </a:lnTo>
                <a:lnTo>
                  <a:pt x="14329" y="967"/>
                </a:lnTo>
                <a:lnTo>
                  <a:pt x="14324" y="977"/>
                </a:lnTo>
                <a:lnTo>
                  <a:pt x="14313" y="975"/>
                </a:lnTo>
                <a:lnTo>
                  <a:pt x="14308" y="961"/>
                </a:lnTo>
                <a:lnTo>
                  <a:pt x="14299" y="949"/>
                </a:lnTo>
                <a:lnTo>
                  <a:pt x="14293" y="950"/>
                </a:lnTo>
                <a:lnTo>
                  <a:pt x="14296" y="965"/>
                </a:lnTo>
                <a:cubicBezTo>
                  <a:pt x="14296" y="965"/>
                  <a:pt x="14300" y="984"/>
                  <a:pt x="14300" y="984"/>
                </a:cubicBezTo>
                <a:close/>
                <a:moveTo>
                  <a:pt x="14805" y="1477"/>
                </a:moveTo>
                <a:lnTo>
                  <a:pt x="14806" y="1486"/>
                </a:lnTo>
                <a:lnTo>
                  <a:pt x="14819" y="1477"/>
                </a:lnTo>
                <a:lnTo>
                  <a:pt x="14823" y="1454"/>
                </a:lnTo>
                <a:lnTo>
                  <a:pt x="14814" y="1421"/>
                </a:lnTo>
                <a:lnTo>
                  <a:pt x="14801" y="1418"/>
                </a:lnTo>
                <a:lnTo>
                  <a:pt x="14795" y="1423"/>
                </a:lnTo>
                <a:lnTo>
                  <a:pt x="14795" y="1441"/>
                </a:lnTo>
                <a:lnTo>
                  <a:pt x="14808" y="1468"/>
                </a:lnTo>
                <a:cubicBezTo>
                  <a:pt x="14808" y="1468"/>
                  <a:pt x="14805" y="1477"/>
                  <a:pt x="14805" y="1477"/>
                </a:cubicBezTo>
                <a:close/>
                <a:moveTo>
                  <a:pt x="14641" y="1206"/>
                </a:moveTo>
                <a:lnTo>
                  <a:pt x="14652" y="1188"/>
                </a:lnTo>
                <a:lnTo>
                  <a:pt x="14653" y="1178"/>
                </a:lnTo>
                <a:lnTo>
                  <a:pt x="14648" y="1171"/>
                </a:lnTo>
                <a:lnTo>
                  <a:pt x="14652" y="1160"/>
                </a:lnTo>
                <a:lnTo>
                  <a:pt x="14659" y="1156"/>
                </a:lnTo>
                <a:lnTo>
                  <a:pt x="14656" y="1143"/>
                </a:lnTo>
                <a:lnTo>
                  <a:pt x="14646" y="1145"/>
                </a:lnTo>
                <a:lnTo>
                  <a:pt x="14636" y="1166"/>
                </a:lnTo>
                <a:lnTo>
                  <a:pt x="14637" y="1179"/>
                </a:lnTo>
                <a:lnTo>
                  <a:pt x="14630" y="1183"/>
                </a:lnTo>
                <a:lnTo>
                  <a:pt x="14627" y="1201"/>
                </a:lnTo>
                <a:lnTo>
                  <a:pt x="14634" y="1210"/>
                </a:lnTo>
                <a:cubicBezTo>
                  <a:pt x="14634" y="1210"/>
                  <a:pt x="14641" y="1206"/>
                  <a:pt x="14641" y="1206"/>
                </a:cubicBezTo>
                <a:close/>
                <a:moveTo>
                  <a:pt x="14659" y="1220"/>
                </a:moveTo>
                <a:lnTo>
                  <a:pt x="14679" y="1223"/>
                </a:lnTo>
                <a:lnTo>
                  <a:pt x="14697" y="1219"/>
                </a:lnTo>
                <a:lnTo>
                  <a:pt x="14704" y="1205"/>
                </a:lnTo>
                <a:lnTo>
                  <a:pt x="14713" y="1219"/>
                </a:lnTo>
                <a:lnTo>
                  <a:pt x="14721" y="1197"/>
                </a:lnTo>
                <a:lnTo>
                  <a:pt x="14715" y="1171"/>
                </a:lnTo>
                <a:lnTo>
                  <a:pt x="14706" y="1166"/>
                </a:lnTo>
                <a:lnTo>
                  <a:pt x="14702" y="1173"/>
                </a:lnTo>
                <a:lnTo>
                  <a:pt x="14690" y="1172"/>
                </a:lnTo>
                <a:lnTo>
                  <a:pt x="14682" y="1194"/>
                </a:lnTo>
                <a:lnTo>
                  <a:pt x="14665" y="1191"/>
                </a:lnTo>
                <a:lnTo>
                  <a:pt x="14658" y="1207"/>
                </a:lnTo>
                <a:cubicBezTo>
                  <a:pt x="14658" y="1207"/>
                  <a:pt x="14659" y="1220"/>
                  <a:pt x="14659" y="1220"/>
                </a:cubicBezTo>
                <a:close/>
                <a:moveTo>
                  <a:pt x="13943" y="810"/>
                </a:moveTo>
                <a:lnTo>
                  <a:pt x="13938" y="827"/>
                </a:lnTo>
                <a:lnTo>
                  <a:pt x="13936" y="845"/>
                </a:lnTo>
                <a:lnTo>
                  <a:pt x="13918" y="852"/>
                </a:lnTo>
                <a:lnTo>
                  <a:pt x="13906" y="870"/>
                </a:lnTo>
                <a:lnTo>
                  <a:pt x="13900" y="905"/>
                </a:lnTo>
                <a:lnTo>
                  <a:pt x="13901" y="924"/>
                </a:lnTo>
                <a:lnTo>
                  <a:pt x="13914" y="937"/>
                </a:lnTo>
                <a:lnTo>
                  <a:pt x="13923" y="937"/>
                </a:lnTo>
                <a:lnTo>
                  <a:pt x="13928" y="952"/>
                </a:lnTo>
                <a:lnTo>
                  <a:pt x="13912" y="976"/>
                </a:lnTo>
                <a:lnTo>
                  <a:pt x="13909" y="997"/>
                </a:lnTo>
                <a:lnTo>
                  <a:pt x="13914" y="1032"/>
                </a:lnTo>
                <a:lnTo>
                  <a:pt x="13912" y="1047"/>
                </a:lnTo>
                <a:lnTo>
                  <a:pt x="13897" y="1063"/>
                </a:lnTo>
                <a:lnTo>
                  <a:pt x="13894" y="1075"/>
                </a:lnTo>
                <a:lnTo>
                  <a:pt x="13908" y="1089"/>
                </a:lnTo>
                <a:lnTo>
                  <a:pt x="13913" y="1099"/>
                </a:lnTo>
                <a:lnTo>
                  <a:pt x="13921" y="1094"/>
                </a:lnTo>
                <a:lnTo>
                  <a:pt x="13917" y="1077"/>
                </a:lnTo>
                <a:lnTo>
                  <a:pt x="13921" y="1066"/>
                </a:lnTo>
                <a:lnTo>
                  <a:pt x="13932" y="1075"/>
                </a:lnTo>
                <a:lnTo>
                  <a:pt x="13943" y="1090"/>
                </a:lnTo>
                <a:lnTo>
                  <a:pt x="13955" y="1080"/>
                </a:lnTo>
                <a:lnTo>
                  <a:pt x="13964" y="1082"/>
                </a:lnTo>
                <a:lnTo>
                  <a:pt x="13973" y="1104"/>
                </a:lnTo>
                <a:lnTo>
                  <a:pt x="13982" y="1148"/>
                </a:lnTo>
                <a:lnTo>
                  <a:pt x="13992" y="1164"/>
                </a:lnTo>
                <a:lnTo>
                  <a:pt x="14008" y="1167"/>
                </a:lnTo>
                <a:lnTo>
                  <a:pt x="14023" y="1183"/>
                </a:lnTo>
                <a:lnTo>
                  <a:pt x="14035" y="1188"/>
                </a:lnTo>
                <a:lnTo>
                  <a:pt x="14051" y="1175"/>
                </a:lnTo>
                <a:lnTo>
                  <a:pt x="14069" y="1164"/>
                </a:lnTo>
                <a:lnTo>
                  <a:pt x="14078" y="1175"/>
                </a:lnTo>
                <a:lnTo>
                  <a:pt x="14095" y="1191"/>
                </a:lnTo>
                <a:lnTo>
                  <a:pt x="14127" y="1195"/>
                </a:lnTo>
                <a:lnTo>
                  <a:pt x="14141" y="1188"/>
                </a:lnTo>
                <a:lnTo>
                  <a:pt x="14151" y="1195"/>
                </a:lnTo>
                <a:lnTo>
                  <a:pt x="14164" y="1193"/>
                </a:lnTo>
                <a:lnTo>
                  <a:pt x="14172" y="1206"/>
                </a:lnTo>
                <a:lnTo>
                  <a:pt x="14186" y="1225"/>
                </a:lnTo>
                <a:lnTo>
                  <a:pt x="14198" y="1222"/>
                </a:lnTo>
                <a:lnTo>
                  <a:pt x="14211" y="1206"/>
                </a:lnTo>
                <a:lnTo>
                  <a:pt x="14227" y="1179"/>
                </a:lnTo>
                <a:lnTo>
                  <a:pt x="14246" y="1171"/>
                </a:lnTo>
                <a:lnTo>
                  <a:pt x="14262" y="1135"/>
                </a:lnTo>
                <a:lnTo>
                  <a:pt x="14262" y="1116"/>
                </a:lnTo>
                <a:lnTo>
                  <a:pt x="14246" y="1085"/>
                </a:lnTo>
                <a:lnTo>
                  <a:pt x="14236" y="1080"/>
                </a:lnTo>
                <a:lnTo>
                  <a:pt x="14220" y="1050"/>
                </a:lnTo>
                <a:lnTo>
                  <a:pt x="14202" y="1045"/>
                </a:lnTo>
                <a:lnTo>
                  <a:pt x="14187" y="1028"/>
                </a:lnTo>
                <a:lnTo>
                  <a:pt x="14185" y="1001"/>
                </a:lnTo>
                <a:lnTo>
                  <a:pt x="14193" y="1000"/>
                </a:lnTo>
                <a:lnTo>
                  <a:pt x="14201" y="1010"/>
                </a:lnTo>
                <a:lnTo>
                  <a:pt x="14214" y="1009"/>
                </a:lnTo>
                <a:lnTo>
                  <a:pt x="14215" y="996"/>
                </a:lnTo>
                <a:lnTo>
                  <a:pt x="14201" y="963"/>
                </a:lnTo>
                <a:lnTo>
                  <a:pt x="14181" y="928"/>
                </a:lnTo>
                <a:lnTo>
                  <a:pt x="14181" y="898"/>
                </a:lnTo>
                <a:lnTo>
                  <a:pt x="14177" y="867"/>
                </a:lnTo>
                <a:lnTo>
                  <a:pt x="14166" y="855"/>
                </a:lnTo>
                <a:lnTo>
                  <a:pt x="14165" y="828"/>
                </a:lnTo>
                <a:lnTo>
                  <a:pt x="14158" y="819"/>
                </a:lnTo>
                <a:lnTo>
                  <a:pt x="14151" y="817"/>
                </a:lnTo>
                <a:lnTo>
                  <a:pt x="14110" y="758"/>
                </a:lnTo>
                <a:lnTo>
                  <a:pt x="14084" y="753"/>
                </a:lnTo>
                <a:lnTo>
                  <a:pt x="14061" y="759"/>
                </a:lnTo>
                <a:lnTo>
                  <a:pt x="14059" y="774"/>
                </a:lnTo>
                <a:lnTo>
                  <a:pt x="14061" y="789"/>
                </a:lnTo>
                <a:lnTo>
                  <a:pt x="14079" y="824"/>
                </a:lnTo>
                <a:lnTo>
                  <a:pt x="14080" y="838"/>
                </a:lnTo>
                <a:lnTo>
                  <a:pt x="14075" y="856"/>
                </a:lnTo>
                <a:lnTo>
                  <a:pt x="14074" y="876"/>
                </a:lnTo>
                <a:lnTo>
                  <a:pt x="14071" y="904"/>
                </a:lnTo>
                <a:lnTo>
                  <a:pt x="14063" y="934"/>
                </a:lnTo>
                <a:lnTo>
                  <a:pt x="14056" y="943"/>
                </a:lnTo>
                <a:lnTo>
                  <a:pt x="14054" y="926"/>
                </a:lnTo>
                <a:lnTo>
                  <a:pt x="14061" y="907"/>
                </a:lnTo>
                <a:lnTo>
                  <a:pt x="14065" y="887"/>
                </a:lnTo>
                <a:lnTo>
                  <a:pt x="14058" y="877"/>
                </a:lnTo>
                <a:lnTo>
                  <a:pt x="14065" y="841"/>
                </a:lnTo>
                <a:lnTo>
                  <a:pt x="14060" y="819"/>
                </a:lnTo>
                <a:lnTo>
                  <a:pt x="14037" y="767"/>
                </a:lnTo>
                <a:lnTo>
                  <a:pt x="14019" y="745"/>
                </a:lnTo>
                <a:lnTo>
                  <a:pt x="13993" y="741"/>
                </a:lnTo>
                <a:lnTo>
                  <a:pt x="13988" y="747"/>
                </a:lnTo>
                <a:lnTo>
                  <a:pt x="13982" y="775"/>
                </a:lnTo>
                <a:lnTo>
                  <a:pt x="13960" y="799"/>
                </a:lnTo>
                <a:cubicBezTo>
                  <a:pt x="13960" y="799"/>
                  <a:pt x="13943" y="810"/>
                  <a:pt x="13943" y="810"/>
                </a:cubicBezTo>
                <a:close/>
                <a:moveTo>
                  <a:pt x="19244" y="8232"/>
                </a:moveTo>
                <a:lnTo>
                  <a:pt x="19250" y="8227"/>
                </a:lnTo>
                <a:lnTo>
                  <a:pt x="19266" y="8200"/>
                </a:lnTo>
                <a:lnTo>
                  <a:pt x="19269" y="8176"/>
                </a:lnTo>
                <a:lnTo>
                  <a:pt x="19265" y="8176"/>
                </a:lnTo>
                <a:lnTo>
                  <a:pt x="19256" y="8180"/>
                </a:lnTo>
                <a:lnTo>
                  <a:pt x="19248" y="8176"/>
                </a:lnTo>
                <a:lnTo>
                  <a:pt x="19242" y="8165"/>
                </a:lnTo>
                <a:lnTo>
                  <a:pt x="19238" y="8173"/>
                </a:lnTo>
                <a:lnTo>
                  <a:pt x="19235" y="8200"/>
                </a:lnTo>
                <a:lnTo>
                  <a:pt x="19232" y="8224"/>
                </a:lnTo>
                <a:lnTo>
                  <a:pt x="19229" y="8258"/>
                </a:lnTo>
                <a:lnTo>
                  <a:pt x="19223" y="8280"/>
                </a:lnTo>
                <a:lnTo>
                  <a:pt x="19226" y="8294"/>
                </a:lnTo>
                <a:lnTo>
                  <a:pt x="19238" y="8317"/>
                </a:lnTo>
                <a:cubicBezTo>
                  <a:pt x="19237" y="8315"/>
                  <a:pt x="19238" y="8286"/>
                  <a:pt x="19238" y="8286"/>
                </a:cubicBezTo>
                <a:cubicBezTo>
                  <a:pt x="19238" y="8286"/>
                  <a:pt x="19244" y="8232"/>
                  <a:pt x="19244" y="8232"/>
                </a:cubicBezTo>
                <a:close/>
                <a:moveTo>
                  <a:pt x="12429" y="1586"/>
                </a:moveTo>
                <a:lnTo>
                  <a:pt x="12441" y="1553"/>
                </a:lnTo>
                <a:lnTo>
                  <a:pt x="12435" y="1519"/>
                </a:lnTo>
                <a:lnTo>
                  <a:pt x="12424" y="1508"/>
                </a:lnTo>
                <a:lnTo>
                  <a:pt x="12407" y="1516"/>
                </a:lnTo>
                <a:lnTo>
                  <a:pt x="12388" y="1536"/>
                </a:lnTo>
                <a:lnTo>
                  <a:pt x="12387" y="1550"/>
                </a:lnTo>
                <a:lnTo>
                  <a:pt x="12402" y="1564"/>
                </a:lnTo>
                <a:lnTo>
                  <a:pt x="12413" y="1584"/>
                </a:lnTo>
                <a:cubicBezTo>
                  <a:pt x="12413" y="1584"/>
                  <a:pt x="12429" y="1586"/>
                  <a:pt x="12429" y="1586"/>
                </a:cubicBezTo>
                <a:close/>
                <a:moveTo>
                  <a:pt x="16551" y="1675"/>
                </a:moveTo>
                <a:lnTo>
                  <a:pt x="16535" y="1675"/>
                </a:lnTo>
                <a:lnTo>
                  <a:pt x="16519" y="1650"/>
                </a:lnTo>
                <a:lnTo>
                  <a:pt x="16509" y="1646"/>
                </a:lnTo>
                <a:lnTo>
                  <a:pt x="16506" y="1653"/>
                </a:lnTo>
                <a:lnTo>
                  <a:pt x="16511" y="1673"/>
                </a:lnTo>
                <a:lnTo>
                  <a:pt x="16519" y="1690"/>
                </a:lnTo>
                <a:lnTo>
                  <a:pt x="16533" y="1689"/>
                </a:lnTo>
                <a:lnTo>
                  <a:pt x="16546" y="1706"/>
                </a:lnTo>
                <a:lnTo>
                  <a:pt x="16561" y="1708"/>
                </a:lnTo>
                <a:lnTo>
                  <a:pt x="16575" y="1729"/>
                </a:lnTo>
                <a:lnTo>
                  <a:pt x="16583" y="1730"/>
                </a:lnTo>
                <a:lnTo>
                  <a:pt x="16584" y="1715"/>
                </a:lnTo>
                <a:lnTo>
                  <a:pt x="16565" y="1684"/>
                </a:lnTo>
                <a:cubicBezTo>
                  <a:pt x="16565" y="1684"/>
                  <a:pt x="16551" y="1675"/>
                  <a:pt x="16551" y="1675"/>
                </a:cubicBezTo>
                <a:close/>
                <a:moveTo>
                  <a:pt x="16372" y="1081"/>
                </a:moveTo>
                <a:lnTo>
                  <a:pt x="16381" y="1094"/>
                </a:lnTo>
                <a:lnTo>
                  <a:pt x="16375" y="1102"/>
                </a:lnTo>
                <a:lnTo>
                  <a:pt x="16367" y="1104"/>
                </a:lnTo>
                <a:lnTo>
                  <a:pt x="16369" y="1127"/>
                </a:lnTo>
                <a:lnTo>
                  <a:pt x="16379" y="1132"/>
                </a:lnTo>
                <a:lnTo>
                  <a:pt x="16385" y="1152"/>
                </a:lnTo>
                <a:lnTo>
                  <a:pt x="16385" y="1167"/>
                </a:lnTo>
                <a:lnTo>
                  <a:pt x="16393" y="1179"/>
                </a:lnTo>
                <a:lnTo>
                  <a:pt x="16408" y="1188"/>
                </a:lnTo>
                <a:lnTo>
                  <a:pt x="16413" y="1201"/>
                </a:lnTo>
                <a:lnTo>
                  <a:pt x="16410" y="1210"/>
                </a:lnTo>
                <a:lnTo>
                  <a:pt x="16416" y="1220"/>
                </a:lnTo>
                <a:lnTo>
                  <a:pt x="16423" y="1215"/>
                </a:lnTo>
                <a:lnTo>
                  <a:pt x="16432" y="1217"/>
                </a:lnTo>
                <a:lnTo>
                  <a:pt x="16437" y="1229"/>
                </a:lnTo>
                <a:lnTo>
                  <a:pt x="16428" y="1241"/>
                </a:lnTo>
                <a:lnTo>
                  <a:pt x="16424" y="1236"/>
                </a:lnTo>
                <a:lnTo>
                  <a:pt x="16414" y="1236"/>
                </a:lnTo>
                <a:lnTo>
                  <a:pt x="16410" y="1248"/>
                </a:lnTo>
                <a:lnTo>
                  <a:pt x="16415" y="1269"/>
                </a:lnTo>
                <a:lnTo>
                  <a:pt x="16455" y="1315"/>
                </a:lnTo>
                <a:lnTo>
                  <a:pt x="16477" y="1329"/>
                </a:lnTo>
                <a:lnTo>
                  <a:pt x="16496" y="1326"/>
                </a:lnTo>
                <a:lnTo>
                  <a:pt x="16508" y="1342"/>
                </a:lnTo>
                <a:lnTo>
                  <a:pt x="16520" y="1355"/>
                </a:lnTo>
                <a:lnTo>
                  <a:pt x="16525" y="1378"/>
                </a:lnTo>
                <a:lnTo>
                  <a:pt x="16537" y="1397"/>
                </a:lnTo>
                <a:lnTo>
                  <a:pt x="16556" y="1396"/>
                </a:lnTo>
                <a:lnTo>
                  <a:pt x="16576" y="1384"/>
                </a:lnTo>
                <a:lnTo>
                  <a:pt x="16594" y="1387"/>
                </a:lnTo>
                <a:lnTo>
                  <a:pt x="16607" y="1400"/>
                </a:lnTo>
                <a:lnTo>
                  <a:pt x="16619" y="1396"/>
                </a:lnTo>
                <a:lnTo>
                  <a:pt x="16625" y="1376"/>
                </a:lnTo>
                <a:lnTo>
                  <a:pt x="16625" y="1355"/>
                </a:lnTo>
                <a:lnTo>
                  <a:pt x="16617" y="1329"/>
                </a:lnTo>
                <a:lnTo>
                  <a:pt x="16618" y="1310"/>
                </a:lnTo>
                <a:lnTo>
                  <a:pt x="16609" y="1312"/>
                </a:lnTo>
                <a:lnTo>
                  <a:pt x="16601" y="1302"/>
                </a:lnTo>
                <a:lnTo>
                  <a:pt x="16600" y="1285"/>
                </a:lnTo>
                <a:lnTo>
                  <a:pt x="16603" y="1273"/>
                </a:lnTo>
                <a:lnTo>
                  <a:pt x="16610" y="1282"/>
                </a:lnTo>
                <a:lnTo>
                  <a:pt x="16616" y="1296"/>
                </a:lnTo>
                <a:lnTo>
                  <a:pt x="16629" y="1303"/>
                </a:lnTo>
                <a:lnTo>
                  <a:pt x="16634" y="1319"/>
                </a:lnTo>
                <a:lnTo>
                  <a:pt x="16634" y="1330"/>
                </a:lnTo>
                <a:lnTo>
                  <a:pt x="16644" y="1327"/>
                </a:lnTo>
                <a:lnTo>
                  <a:pt x="16656" y="1296"/>
                </a:lnTo>
                <a:lnTo>
                  <a:pt x="16669" y="1254"/>
                </a:lnTo>
                <a:lnTo>
                  <a:pt x="16691" y="1216"/>
                </a:lnTo>
                <a:lnTo>
                  <a:pt x="16707" y="1211"/>
                </a:lnTo>
                <a:lnTo>
                  <a:pt x="16719" y="1195"/>
                </a:lnTo>
                <a:lnTo>
                  <a:pt x="16725" y="1201"/>
                </a:lnTo>
                <a:lnTo>
                  <a:pt x="16720" y="1217"/>
                </a:lnTo>
                <a:lnTo>
                  <a:pt x="16733" y="1220"/>
                </a:lnTo>
                <a:lnTo>
                  <a:pt x="16743" y="1230"/>
                </a:lnTo>
                <a:lnTo>
                  <a:pt x="16754" y="1220"/>
                </a:lnTo>
                <a:lnTo>
                  <a:pt x="16755" y="1201"/>
                </a:lnTo>
                <a:lnTo>
                  <a:pt x="16775" y="1183"/>
                </a:lnTo>
                <a:lnTo>
                  <a:pt x="16786" y="1163"/>
                </a:lnTo>
                <a:lnTo>
                  <a:pt x="16779" y="1154"/>
                </a:lnTo>
                <a:lnTo>
                  <a:pt x="16762" y="1157"/>
                </a:lnTo>
                <a:lnTo>
                  <a:pt x="16741" y="1172"/>
                </a:lnTo>
                <a:lnTo>
                  <a:pt x="16723" y="1152"/>
                </a:lnTo>
                <a:lnTo>
                  <a:pt x="16700" y="1143"/>
                </a:lnTo>
                <a:lnTo>
                  <a:pt x="16693" y="1127"/>
                </a:lnTo>
                <a:lnTo>
                  <a:pt x="16676" y="1125"/>
                </a:lnTo>
                <a:lnTo>
                  <a:pt x="16674" y="1113"/>
                </a:lnTo>
                <a:lnTo>
                  <a:pt x="16653" y="1079"/>
                </a:lnTo>
                <a:lnTo>
                  <a:pt x="16642" y="1068"/>
                </a:lnTo>
                <a:lnTo>
                  <a:pt x="16637" y="1031"/>
                </a:lnTo>
                <a:lnTo>
                  <a:pt x="16634" y="1013"/>
                </a:lnTo>
                <a:lnTo>
                  <a:pt x="16624" y="993"/>
                </a:lnTo>
                <a:lnTo>
                  <a:pt x="16621" y="970"/>
                </a:lnTo>
                <a:lnTo>
                  <a:pt x="16607" y="957"/>
                </a:lnTo>
                <a:lnTo>
                  <a:pt x="16607" y="946"/>
                </a:lnTo>
                <a:lnTo>
                  <a:pt x="16614" y="940"/>
                </a:lnTo>
                <a:lnTo>
                  <a:pt x="16608" y="925"/>
                </a:lnTo>
                <a:lnTo>
                  <a:pt x="16615" y="915"/>
                </a:lnTo>
                <a:lnTo>
                  <a:pt x="16619" y="910"/>
                </a:lnTo>
                <a:lnTo>
                  <a:pt x="16618" y="894"/>
                </a:lnTo>
                <a:lnTo>
                  <a:pt x="16612" y="887"/>
                </a:lnTo>
                <a:lnTo>
                  <a:pt x="16601" y="873"/>
                </a:lnTo>
                <a:lnTo>
                  <a:pt x="16576" y="874"/>
                </a:lnTo>
                <a:lnTo>
                  <a:pt x="16560" y="868"/>
                </a:lnTo>
                <a:lnTo>
                  <a:pt x="16548" y="849"/>
                </a:lnTo>
                <a:lnTo>
                  <a:pt x="16533" y="849"/>
                </a:lnTo>
                <a:lnTo>
                  <a:pt x="16519" y="840"/>
                </a:lnTo>
                <a:lnTo>
                  <a:pt x="16515" y="846"/>
                </a:lnTo>
                <a:lnTo>
                  <a:pt x="16535" y="877"/>
                </a:lnTo>
                <a:lnTo>
                  <a:pt x="16546" y="882"/>
                </a:lnTo>
                <a:lnTo>
                  <a:pt x="16552" y="894"/>
                </a:lnTo>
                <a:lnTo>
                  <a:pt x="16535" y="894"/>
                </a:lnTo>
                <a:lnTo>
                  <a:pt x="16531" y="889"/>
                </a:lnTo>
                <a:lnTo>
                  <a:pt x="16520" y="889"/>
                </a:lnTo>
                <a:lnTo>
                  <a:pt x="16513" y="906"/>
                </a:lnTo>
                <a:lnTo>
                  <a:pt x="16516" y="932"/>
                </a:lnTo>
                <a:lnTo>
                  <a:pt x="16524" y="955"/>
                </a:lnTo>
                <a:lnTo>
                  <a:pt x="16528" y="987"/>
                </a:lnTo>
                <a:lnTo>
                  <a:pt x="16550" y="1023"/>
                </a:lnTo>
                <a:lnTo>
                  <a:pt x="16554" y="1038"/>
                </a:lnTo>
                <a:lnTo>
                  <a:pt x="16547" y="1046"/>
                </a:lnTo>
                <a:lnTo>
                  <a:pt x="16532" y="1050"/>
                </a:lnTo>
                <a:lnTo>
                  <a:pt x="16517" y="1023"/>
                </a:lnTo>
                <a:lnTo>
                  <a:pt x="16510" y="991"/>
                </a:lnTo>
                <a:lnTo>
                  <a:pt x="16500" y="981"/>
                </a:lnTo>
                <a:lnTo>
                  <a:pt x="16486" y="986"/>
                </a:lnTo>
                <a:lnTo>
                  <a:pt x="16480" y="994"/>
                </a:lnTo>
                <a:lnTo>
                  <a:pt x="16474" y="986"/>
                </a:lnTo>
                <a:lnTo>
                  <a:pt x="16461" y="981"/>
                </a:lnTo>
                <a:lnTo>
                  <a:pt x="16461" y="958"/>
                </a:lnTo>
                <a:lnTo>
                  <a:pt x="16456" y="940"/>
                </a:lnTo>
                <a:lnTo>
                  <a:pt x="16443" y="936"/>
                </a:lnTo>
                <a:lnTo>
                  <a:pt x="16428" y="915"/>
                </a:lnTo>
                <a:lnTo>
                  <a:pt x="16409" y="912"/>
                </a:lnTo>
                <a:lnTo>
                  <a:pt x="16401" y="904"/>
                </a:lnTo>
                <a:lnTo>
                  <a:pt x="16395" y="883"/>
                </a:lnTo>
                <a:lnTo>
                  <a:pt x="16380" y="893"/>
                </a:lnTo>
                <a:lnTo>
                  <a:pt x="16370" y="908"/>
                </a:lnTo>
                <a:lnTo>
                  <a:pt x="16371" y="941"/>
                </a:lnTo>
                <a:lnTo>
                  <a:pt x="16366" y="948"/>
                </a:lnTo>
                <a:lnTo>
                  <a:pt x="16368" y="979"/>
                </a:lnTo>
                <a:lnTo>
                  <a:pt x="16363" y="1006"/>
                </a:lnTo>
                <a:lnTo>
                  <a:pt x="16348" y="1026"/>
                </a:lnTo>
                <a:lnTo>
                  <a:pt x="16346" y="1040"/>
                </a:lnTo>
                <a:lnTo>
                  <a:pt x="16363" y="1080"/>
                </a:lnTo>
                <a:cubicBezTo>
                  <a:pt x="16363" y="1080"/>
                  <a:pt x="16372" y="1081"/>
                  <a:pt x="16372" y="1081"/>
                </a:cubicBezTo>
                <a:close/>
                <a:moveTo>
                  <a:pt x="16286" y="1162"/>
                </a:moveTo>
                <a:lnTo>
                  <a:pt x="16305" y="1192"/>
                </a:lnTo>
                <a:lnTo>
                  <a:pt x="16324" y="1238"/>
                </a:lnTo>
                <a:lnTo>
                  <a:pt x="16335" y="1285"/>
                </a:lnTo>
                <a:lnTo>
                  <a:pt x="16347" y="1296"/>
                </a:lnTo>
                <a:lnTo>
                  <a:pt x="16355" y="1287"/>
                </a:lnTo>
                <a:lnTo>
                  <a:pt x="16354" y="1261"/>
                </a:lnTo>
                <a:lnTo>
                  <a:pt x="16340" y="1206"/>
                </a:lnTo>
                <a:lnTo>
                  <a:pt x="16337" y="1178"/>
                </a:lnTo>
                <a:lnTo>
                  <a:pt x="16325" y="1163"/>
                </a:lnTo>
                <a:lnTo>
                  <a:pt x="16301" y="1160"/>
                </a:lnTo>
                <a:lnTo>
                  <a:pt x="16290" y="1130"/>
                </a:lnTo>
                <a:lnTo>
                  <a:pt x="16278" y="1115"/>
                </a:lnTo>
                <a:lnTo>
                  <a:pt x="16271" y="1110"/>
                </a:lnTo>
                <a:lnTo>
                  <a:pt x="16273" y="1128"/>
                </a:lnTo>
                <a:cubicBezTo>
                  <a:pt x="16273" y="1128"/>
                  <a:pt x="16286" y="1162"/>
                  <a:pt x="16286" y="1162"/>
                </a:cubicBezTo>
                <a:close/>
                <a:moveTo>
                  <a:pt x="16904" y="963"/>
                </a:moveTo>
                <a:lnTo>
                  <a:pt x="16911" y="985"/>
                </a:lnTo>
                <a:lnTo>
                  <a:pt x="16957" y="1012"/>
                </a:lnTo>
                <a:lnTo>
                  <a:pt x="16991" y="1018"/>
                </a:lnTo>
                <a:lnTo>
                  <a:pt x="17015" y="1036"/>
                </a:lnTo>
                <a:lnTo>
                  <a:pt x="17038" y="1038"/>
                </a:lnTo>
                <a:lnTo>
                  <a:pt x="17055" y="1028"/>
                </a:lnTo>
                <a:lnTo>
                  <a:pt x="17075" y="1039"/>
                </a:lnTo>
                <a:lnTo>
                  <a:pt x="17087" y="1031"/>
                </a:lnTo>
                <a:lnTo>
                  <a:pt x="17114" y="1003"/>
                </a:lnTo>
                <a:lnTo>
                  <a:pt x="17119" y="973"/>
                </a:lnTo>
                <a:lnTo>
                  <a:pt x="17129" y="949"/>
                </a:lnTo>
                <a:lnTo>
                  <a:pt x="17124" y="917"/>
                </a:lnTo>
                <a:lnTo>
                  <a:pt x="17112" y="909"/>
                </a:lnTo>
                <a:lnTo>
                  <a:pt x="17103" y="911"/>
                </a:lnTo>
                <a:lnTo>
                  <a:pt x="17099" y="894"/>
                </a:lnTo>
                <a:lnTo>
                  <a:pt x="17100" y="881"/>
                </a:lnTo>
                <a:lnTo>
                  <a:pt x="17093" y="868"/>
                </a:lnTo>
                <a:lnTo>
                  <a:pt x="17082" y="879"/>
                </a:lnTo>
                <a:lnTo>
                  <a:pt x="17062" y="870"/>
                </a:lnTo>
                <a:lnTo>
                  <a:pt x="17029" y="881"/>
                </a:lnTo>
                <a:lnTo>
                  <a:pt x="17009" y="905"/>
                </a:lnTo>
                <a:lnTo>
                  <a:pt x="16995" y="911"/>
                </a:lnTo>
                <a:lnTo>
                  <a:pt x="16990" y="898"/>
                </a:lnTo>
                <a:lnTo>
                  <a:pt x="16987" y="879"/>
                </a:lnTo>
                <a:lnTo>
                  <a:pt x="16978" y="880"/>
                </a:lnTo>
                <a:lnTo>
                  <a:pt x="16963" y="886"/>
                </a:lnTo>
                <a:lnTo>
                  <a:pt x="16941" y="886"/>
                </a:lnTo>
                <a:lnTo>
                  <a:pt x="16931" y="879"/>
                </a:lnTo>
                <a:lnTo>
                  <a:pt x="16931" y="898"/>
                </a:lnTo>
                <a:lnTo>
                  <a:pt x="16921" y="914"/>
                </a:lnTo>
                <a:lnTo>
                  <a:pt x="16896" y="905"/>
                </a:lnTo>
                <a:lnTo>
                  <a:pt x="16887" y="889"/>
                </a:lnTo>
                <a:lnTo>
                  <a:pt x="16886" y="873"/>
                </a:lnTo>
                <a:lnTo>
                  <a:pt x="16875" y="870"/>
                </a:lnTo>
                <a:lnTo>
                  <a:pt x="16880" y="912"/>
                </a:lnTo>
                <a:cubicBezTo>
                  <a:pt x="16880" y="912"/>
                  <a:pt x="16904" y="963"/>
                  <a:pt x="16904" y="963"/>
                </a:cubicBezTo>
                <a:close/>
                <a:moveTo>
                  <a:pt x="16837" y="1757"/>
                </a:moveTo>
                <a:lnTo>
                  <a:pt x="16847" y="1730"/>
                </a:lnTo>
                <a:lnTo>
                  <a:pt x="16867" y="1710"/>
                </a:lnTo>
                <a:lnTo>
                  <a:pt x="16888" y="1717"/>
                </a:lnTo>
                <a:lnTo>
                  <a:pt x="16915" y="1718"/>
                </a:lnTo>
                <a:lnTo>
                  <a:pt x="16933" y="1711"/>
                </a:lnTo>
                <a:lnTo>
                  <a:pt x="16965" y="1712"/>
                </a:lnTo>
                <a:lnTo>
                  <a:pt x="16977" y="1698"/>
                </a:lnTo>
                <a:lnTo>
                  <a:pt x="16999" y="1695"/>
                </a:lnTo>
                <a:lnTo>
                  <a:pt x="17012" y="1701"/>
                </a:lnTo>
                <a:lnTo>
                  <a:pt x="17024" y="1683"/>
                </a:lnTo>
                <a:lnTo>
                  <a:pt x="17012" y="1666"/>
                </a:lnTo>
                <a:lnTo>
                  <a:pt x="17006" y="1644"/>
                </a:lnTo>
                <a:lnTo>
                  <a:pt x="16990" y="1609"/>
                </a:lnTo>
                <a:lnTo>
                  <a:pt x="16963" y="1572"/>
                </a:lnTo>
                <a:lnTo>
                  <a:pt x="16945" y="1570"/>
                </a:lnTo>
                <a:lnTo>
                  <a:pt x="16927" y="1562"/>
                </a:lnTo>
                <a:lnTo>
                  <a:pt x="16914" y="1539"/>
                </a:lnTo>
                <a:lnTo>
                  <a:pt x="16901" y="1539"/>
                </a:lnTo>
                <a:lnTo>
                  <a:pt x="16893" y="1549"/>
                </a:lnTo>
                <a:lnTo>
                  <a:pt x="16874" y="1536"/>
                </a:lnTo>
                <a:lnTo>
                  <a:pt x="16863" y="1536"/>
                </a:lnTo>
                <a:lnTo>
                  <a:pt x="16853" y="1561"/>
                </a:lnTo>
                <a:lnTo>
                  <a:pt x="16838" y="1597"/>
                </a:lnTo>
                <a:lnTo>
                  <a:pt x="16842" y="1621"/>
                </a:lnTo>
                <a:lnTo>
                  <a:pt x="16842" y="1669"/>
                </a:lnTo>
                <a:lnTo>
                  <a:pt x="16833" y="1723"/>
                </a:lnTo>
                <a:lnTo>
                  <a:pt x="16819" y="1743"/>
                </a:lnTo>
                <a:lnTo>
                  <a:pt x="16818" y="1762"/>
                </a:lnTo>
                <a:lnTo>
                  <a:pt x="16828" y="1765"/>
                </a:lnTo>
                <a:cubicBezTo>
                  <a:pt x="16828" y="1765"/>
                  <a:pt x="16837" y="1757"/>
                  <a:pt x="16837" y="1757"/>
                </a:cubicBezTo>
                <a:close/>
                <a:moveTo>
                  <a:pt x="16643" y="911"/>
                </a:moveTo>
                <a:lnTo>
                  <a:pt x="16651" y="918"/>
                </a:lnTo>
                <a:lnTo>
                  <a:pt x="16653" y="940"/>
                </a:lnTo>
                <a:lnTo>
                  <a:pt x="16661" y="948"/>
                </a:lnTo>
                <a:lnTo>
                  <a:pt x="16668" y="968"/>
                </a:lnTo>
                <a:lnTo>
                  <a:pt x="16664" y="980"/>
                </a:lnTo>
                <a:lnTo>
                  <a:pt x="16663" y="1001"/>
                </a:lnTo>
                <a:lnTo>
                  <a:pt x="16659" y="1021"/>
                </a:lnTo>
                <a:lnTo>
                  <a:pt x="16664" y="1052"/>
                </a:lnTo>
                <a:lnTo>
                  <a:pt x="16694" y="1094"/>
                </a:lnTo>
                <a:lnTo>
                  <a:pt x="16710" y="1119"/>
                </a:lnTo>
                <a:lnTo>
                  <a:pt x="16740" y="1143"/>
                </a:lnTo>
                <a:lnTo>
                  <a:pt x="16754" y="1142"/>
                </a:lnTo>
                <a:lnTo>
                  <a:pt x="16769" y="1124"/>
                </a:lnTo>
                <a:lnTo>
                  <a:pt x="16776" y="1123"/>
                </a:lnTo>
                <a:lnTo>
                  <a:pt x="16789" y="1140"/>
                </a:lnTo>
                <a:lnTo>
                  <a:pt x="16794" y="1125"/>
                </a:lnTo>
                <a:lnTo>
                  <a:pt x="16805" y="1106"/>
                </a:lnTo>
                <a:lnTo>
                  <a:pt x="16808" y="1076"/>
                </a:lnTo>
                <a:lnTo>
                  <a:pt x="16815" y="1056"/>
                </a:lnTo>
                <a:lnTo>
                  <a:pt x="16813" y="1039"/>
                </a:lnTo>
                <a:lnTo>
                  <a:pt x="16812" y="1010"/>
                </a:lnTo>
                <a:lnTo>
                  <a:pt x="16796" y="1003"/>
                </a:lnTo>
                <a:lnTo>
                  <a:pt x="16782" y="977"/>
                </a:lnTo>
                <a:lnTo>
                  <a:pt x="16782" y="954"/>
                </a:lnTo>
                <a:lnTo>
                  <a:pt x="16791" y="937"/>
                </a:lnTo>
                <a:lnTo>
                  <a:pt x="16806" y="931"/>
                </a:lnTo>
                <a:lnTo>
                  <a:pt x="16806" y="919"/>
                </a:lnTo>
                <a:lnTo>
                  <a:pt x="16772" y="902"/>
                </a:lnTo>
                <a:lnTo>
                  <a:pt x="16740" y="896"/>
                </a:lnTo>
                <a:lnTo>
                  <a:pt x="16728" y="901"/>
                </a:lnTo>
                <a:lnTo>
                  <a:pt x="16712" y="898"/>
                </a:lnTo>
                <a:lnTo>
                  <a:pt x="16680" y="870"/>
                </a:lnTo>
                <a:lnTo>
                  <a:pt x="16666" y="867"/>
                </a:lnTo>
                <a:lnTo>
                  <a:pt x="16644" y="869"/>
                </a:lnTo>
                <a:lnTo>
                  <a:pt x="16625" y="869"/>
                </a:lnTo>
                <a:lnTo>
                  <a:pt x="16634" y="891"/>
                </a:lnTo>
                <a:cubicBezTo>
                  <a:pt x="16634" y="891"/>
                  <a:pt x="16643" y="911"/>
                  <a:pt x="16643" y="911"/>
                </a:cubicBezTo>
                <a:close/>
                <a:moveTo>
                  <a:pt x="16804" y="1537"/>
                </a:moveTo>
                <a:lnTo>
                  <a:pt x="16801" y="1515"/>
                </a:lnTo>
                <a:lnTo>
                  <a:pt x="16783" y="1484"/>
                </a:lnTo>
                <a:lnTo>
                  <a:pt x="16777" y="1457"/>
                </a:lnTo>
                <a:lnTo>
                  <a:pt x="16767" y="1454"/>
                </a:lnTo>
                <a:lnTo>
                  <a:pt x="16752" y="1460"/>
                </a:lnTo>
                <a:lnTo>
                  <a:pt x="16739" y="1481"/>
                </a:lnTo>
                <a:lnTo>
                  <a:pt x="16740" y="1501"/>
                </a:lnTo>
                <a:lnTo>
                  <a:pt x="16750" y="1526"/>
                </a:lnTo>
                <a:lnTo>
                  <a:pt x="16748" y="1538"/>
                </a:lnTo>
                <a:lnTo>
                  <a:pt x="16753" y="1552"/>
                </a:lnTo>
                <a:lnTo>
                  <a:pt x="16764" y="1558"/>
                </a:lnTo>
                <a:lnTo>
                  <a:pt x="16776" y="1585"/>
                </a:lnTo>
                <a:lnTo>
                  <a:pt x="16789" y="1595"/>
                </a:lnTo>
                <a:lnTo>
                  <a:pt x="16795" y="1586"/>
                </a:lnTo>
                <a:lnTo>
                  <a:pt x="16792" y="1578"/>
                </a:lnTo>
                <a:lnTo>
                  <a:pt x="16797" y="1556"/>
                </a:lnTo>
                <a:cubicBezTo>
                  <a:pt x="16797" y="1556"/>
                  <a:pt x="16804" y="1537"/>
                  <a:pt x="16804" y="1537"/>
                </a:cubicBezTo>
                <a:close/>
                <a:moveTo>
                  <a:pt x="13080" y="4399"/>
                </a:moveTo>
                <a:lnTo>
                  <a:pt x="13087" y="4377"/>
                </a:lnTo>
                <a:lnTo>
                  <a:pt x="13083" y="4341"/>
                </a:lnTo>
                <a:lnTo>
                  <a:pt x="13058" y="4314"/>
                </a:lnTo>
                <a:lnTo>
                  <a:pt x="13043" y="4285"/>
                </a:lnTo>
                <a:lnTo>
                  <a:pt x="13029" y="4282"/>
                </a:lnTo>
                <a:lnTo>
                  <a:pt x="13015" y="4257"/>
                </a:lnTo>
                <a:lnTo>
                  <a:pt x="13001" y="4244"/>
                </a:lnTo>
                <a:lnTo>
                  <a:pt x="12996" y="4228"/>
                </a:lnTo>
                <a:lnTo>
                  <a:pt x="12979" y="4207"/>
                </a:lnTo>
                <a:lnTo>
                  <a:pt x="12970" y="4206"/>
                </a:lnTo>
                <a:lnTo>
                  <a:pt x="12963" y="4216"/>
                </a:lnTo>
                <a:lnTo>
                  <a:pt x="12964" y="4228"/>
                </a:lnTo>
                <a:lnTo>
                  <a:pt x="12954" y="4242"/>
                </a:lnTo>
                <a:lnTo>
                  <a:pt x="12962" y="4260"/>
                </a:lnTo>
                <a:lnTo>
                  <a:pt x="12973" y="4264"/>
                </a:lnTo>
                <a:lnTo>
                  <a:pt x="12971" y="4274"/>
                </a:lnTo>
                <a:lnTo>
                  <a:pt x="12964" y="4278"/>
                </a:lnTo>
                <a:lnTo>
                  <a:pt x="12954" y="4264"/>
                </a:lnTo>
                <a:lnTo>
                  <a:pt x="12949" y="4266"/>
                </a:lnTo>
                <a:lnTo>
                  <a:pt x="12954" y="4285"/>
                </a:lnTo>
                <a:lnTo>
                  <a:pt x="12977" y="4329"/>
                </a:lnTo>
                <a:lnTo>
                  <a:pt x="12990" y="4341"/>
                </a:lnTo>
                <a:lnTo>
                  <a:pt x="12999" y="4362"/>
                </a:lnTo>
                <a:lnTo>
                  <a:pt x="13005" y="4363"/>
                </a:lnTo>
                <a:lnTo>
                  <a:pt x="13006" y="4338"/>
                </a:lnTo>
                <a:lnTo>
                  <a:pt x="13016" y="4345"/>
                </a:lnTo>
                <a:lnTo>
                  <a:pt x="13028" y="4343"/>
                </a:lnTo>
                <a:lnTo>
                  <a:pt x="13032" y="4352"/>
                </a:lnTo>
                <a:lnTo>
                  <a:pt x="13036" y="4380"/>
                </a:lnTo>
                <a:lnTo>
                  <a:pt x="13034" y="4390"/>
                </a:lnTo>
                <a:lnTo>
                  <a:pt x="13041" y="4403"/>
                </a:lnTo>
                <a:lnTo>
                  <a:pt x="13059" y="4408"/>
                </a:lnTo>
                <a:lnTo>
                  <a:pt x="13066" y="4392"/>
                </a:lnTo>
                <a:cubicBezTo>
                  <a:pt x="13066" y="4392"/>
                  <a:pt x="13080" y="4399"/>
                  <a:pt x="13080" y="4399"/>
                </a:cubicBezTo>
                <a:close/>
                <a:moveTo>
                  <a:pt x="12467" y="1087"/>
                </a:moveTo>
                <a:lnTo>
                  <a:pt x="12462" y="1104"/>
                </a:lnTo>
                <a:lnTo>
                  <a:pt x="12462" y="1121"/>
                </a:lnTo>
                <a:lnTo>
                  <a:pt x="12473" y="1139"/>
                </a:lnTo>
                <a:lnTo>
                  <a:pt x="12487" y="1136"/>
                </a:lnTo>
                <a:lnTo>
                  <a:pt x="12496" y="1152"/>
                </a:lnTo>
                <a:lnTo>
                  <a:pt x="12497" y="1169"/>
                </a:lnTo>
                <a:lnTo>
                  <a:pt x="12508" y="1182"/>
                </a:lnTo>
                <a:lnTo>
                  <a:pt x="12518" y="1158"/>
                </a:lnTo>
                <a:lnTo>
                  <a:pt x="12520" y="1130"/>
                </a:lnTo>
                <a:lnTo>
                  <a:pt x="12516" y="1110"/>
                </a:lnTo>
                <a:lnTo>
                  <a:pt x="12520" y="1094"/>
                </a:lnTo>
                <a:lnTo>
                  <a:pt x="12541" y="1080"/>
                </a:lnTo>
                <a:lnTo>
                  <a:pt x="12563" y="1058"/>
                </a:lnTo>
                <a:lnTo>
                  <a:pt x="12563" y="1046"/>
                </a:lnTo>
                <a:lnTo>
                  <a:pt x="12554" y="1046"/>
                </a:lnTo>
                <a:lnTo>
                  <a:pt x="12538" y="1019"/>
                </a:lnTo>
                <a:lnTo>
                  <a:pt x="12527" y="1011"/>
                </a:lnTo>
                <a:lnTo>
                  <a:pt x="12523" y="999"/>
                </a:lnTo>
                <a:lnTo>
                  <a:pt x="12524" y="963"/>
                </a:lnTo>
                <a:lnTo>
                  <a:pt x="12519" y="940"/>
                </a:lnTo>
                <a:lnTo>
                  <a:pt x="12507" y="935"/>
                </a:lnTo>
                <a:lnTo>
                  <a:pt x="12497" y="927"/>
                </a:lnTo>
                <a:lnTo>
                  <a:pt x="12488" y="929"/>
                </a:lnTo>
                <a:lnTo>
                  <a:pt x="12484" y="946"/>
                </a:lnTo>
                <a:lnTo>
                  <a:pt x="12484" y="959"/>
                </a:lnTo>
                <a:lnTo>
                  <a:pt x="12472" y="986"/>
                </a:lnTo>
                <a:lnTo>
                  <a:pt x="12461" y="999"/>
                </a:lnTo>
                <a:lnTo>
                  <a:pt x="12456" y="1030"/>
                </a:lnTo>
                <a:lnTo>
                  <a:pt x="12460" y="1057"/>
                </a:lnTo>
                <a:cubicBezTo>
                  <a:pt x="12460" y="1057"/>
                  <a:pt x="12467" y="1087"/>
                  <a:pt x="12467" y="1087"/>
                </a:cubicBezTo>
                <a:close/>
                <a:moveTo>
                  <a:pt x="13057" y="4542"/>
                </a:moveTo>
                <a:cubicBezTo>
                  <a:pt x="13056" y="4541"/>
                  <a:pt x="13065" y="4525"/>
                  <a:pt x="13065" y="4525"/>
                </a:cubicBezTo>
                <a:lnTo>
                  <a:pt x="13055" y="4528"/>
                </a:lnTo>
                <a:cubicBezTo>
                  <a:pt x="13055" y="4528"/>
                  <a:pt x="13057" y="4542"/>
                  <a:pt x="13057" y="4542"/>
                </a:cubicBezTo>
                <a:close/>
                <a:moveTo>
                  <a:pt x="12578" y="3392"/>
                </a:moveTo>
                <a:lnTo>
                  <a:pt x="12572" y="3390"/>
                </a:lnTo>
                <a:lnTo>
                  <a:pt x="12564" y="3406"/>
                </a:lnTo>
                <a:lnTo>
                  <a:pt x="12560" y="3424"/>
                </a:lnTo>
                <a:lnTo>
                  <a:pt x="12562" y="3432"/>
                </a:lnTo>
                <a:lnTo>
                  <a:pt x="12558" y="3441"/>
                </a:lnTo>
                <a:lnTo>
                  <a:pt x="12547" y="3446"/>
                </a:lnTo>
                <a:lnTo>
                  <a:pt x="12547" y="3454"/>
                </a:lnTo>
                <a:lnTo>
                  <a:pt x="12561" y="3478"/>
                </a:lnTo>
                <a:lnTo>
                  <a:pt x="12574" y="3489"/>
                </a:lnTo>
                <a:lnTo>
                  <a:pt x="12579" y="3483"/>
                </a:lnTo>
                <a:lnTo>
                  <a:pt x="12583" y="3470"/>
                </a:lnTo>
                <a:lnTo>
                  <a:pt x="12592" y="3461"/>
                </a:lnTo>
                <a:lnTo>
                  <a:pt x="12609" y="3438"/>
                </a:lnTo>
                <a:lnTo>
                  <a:pt x="12623" y="3430"/>
                </a:lnTo>
                <a:lnTo>
                  <a:pt x="12637" y="3432"/>
                </a:lnTo>
                <a:lnTo>
                  <a:pt x="12643" y="3442"/>
                </a:lnTo>
                <a:lnTo>
                  <a:pt x="12642" y="3453"/>
                </a:lnTo>
                <a:lnTo>
                  <a:pt x="12637" y="3454"/>
                </a:lnTo>
                <a:lnTo>
                  <a:pt x="12628" y="3443"/>
                </a:lnTo>
                <a:lnTo>
                  <a:pt x="12621" y="3443"/>
                </a:lnTo>
                <a:lnTo>
                  <a:pt x="12616" y="3456"/>
                </a:lnTo>
                <a:lnTo>
                  <a:pt x="12598" y="3474"/>
                </a:lnTo>
                <a:lnTo>
                  <a:pt x="12591" y="3492"/>
                </a:lnTo>
                <a:lnTo>
                  <a:pt x="12588" y="3512"/>
                </a:lnTo>
                <a:lnTo>
                  <a:pt x="12592" y="3531"/>
                </a:lnTo>
                <a:lnTo>
                  <a:pt x="12589" y="3540"/>
                </a:lnTo>
                <a:cubicBezTo>
                  <a:pt x="12589" y="3540"/>
                  <a:pt x="12588" y="3551"/>
                  <a:pt x="12588" y="3551"/>
                </a:cubicBezTo>
                <a:lnTo>
                  <a:pt x="12608" y="3552"/>
                </a:lnTo>
                <a:lnTo>
                  <a:pt x="12627" y="3535"/>
                </a:lnTo>
                <a:lnTo>
                  <a:pt x="12643" y="3523"/>
                </a:lnTo>
                <a:lnTo>
                  <a:pt x="12656" y="3528"/>
                </a:lnTo>
                <a:lnTo>
                  <a:pt x="12662" y="3541"/>
                </a:lnTo>
                <a:lnTo>
                  <a:pt x="12677" y="3547"/>
                </a:lnTo>
                <a:lnTo>
                  <a:pt x="12687" y="3537"/>
                </a:lnTo>
                <a:lnTo>
                  <a:pt x="12682" y="3525"/>
                </a:lnTo>
                <a:lnTo>
                  <a:pt x="12683" y="3508"/>
                </a:lnTo>
                <a:lnTo>
                  <a:pt x="12688" y="3512"/>
                </a:lnTo>
                <a:lnTo>
                  <a:pt x="12695" y="3534"/>
                </a:lnTo>
                <a:lnTo>
                  <a:pt x="12706" y="3544"/>
                </a:lnTo>
                <a:lnTo>
                  <a:pt x="12725" y="3544"/>
                </a:lnTo>
                <a:lnTo>
                  <a:pt x="12729" y="3531"/>
                </a:lnTo>
                <a:lnTo>
                  <a:pt x="12739" y="3527"/>
                </a:lnTo>
                <a:lnTo>
                  <a:pt x="12746" y="3499"/>
                </a:lnTo>
                <a:lnTo>
                  <a:pt x="12745" y="3475"/>
                </a:lnTo>
                <a:lnTo>
                  <a:pt x="12754" y="3450"/>
                </a:lnTo>
                <a:lnTo>
                  <a:pt x="12755" y="3430"/>
                </a:lnTo>
                <a:lnTo>
                  <a:pt x="12746" y="3416"/>
                </a:lnTo>
                <a:lnTo>
                  <a:pt x="12739" y="3388"/>
                </a:lnTo>
                <a:lnTo>
                  <a:pt x="12726" y="3383"/>
                </a:lnTo>
                <a:lnTo>
                  <a:pt x="12717" y="3383"/>
                </a:lnTo>
                <a:lnTo>
                  <a:pt x="12712" y="3372"/>
                </a:lnTo>
                <a:lnTo>
                  <a:pt x="12720" y="3366"/>
                </a:lnTo>
                <a:lnTo>
                  <a:pt x="12731" y="3371"/>
                </a:lnTo>
                <a:lnTo>
                  <a:pt x="12740" y="3366"/>
                </a:lnTo>
                <a:lnTo>
                  <a:pt x="12747" y="3384"/>
                </a:lnTo>
                <a:lnTo>
                  <a:pt x="12747" y="3398"/>
                </a:lnTo>
                <a:lnTo>
                  <a:pt x="12754" y="3404"/>
                </a:lnTo>
                <a:lnTo>
                  <a:pt x="12760" y="3390"/>
                </a:lnTo>
                <a:lnTo>
                  <a:pt x="12755" y="3356"/>
                </a:lnTo>
                <a:lnTo>
                  <a:pt x="12741" y="3324"/>
                </a:lnTo>
                <a:lnTo>
                  <a:pt x="12727" y="3293"/>
                </a:lnTo>
                <a:lnTo>
                  <a:pt x="12731" y="3281"/>
                </a:lnTo>
                <a:lnTo>
                  <a:pt x="12741" y="3299"/>
                </a:lnTo>
                <a:lnTo>
                  <a:pt x="12742" y="3315"/>
                </a:lnTo>
                <a:lnTo>
                  <a:pt x="12755" y="3325"/>
                </a:lnTo>
                <a:lnTo>
                  <a:pt x="12767" y="3331"/>
                </a:lnTo>
                <a:lnTo>
                  <a:pt x="12770" y="3318"/>
                </a:lnTo>
                <a:lnTo>
                  <a:pt x="12769" y="3303"/>
                </a:lnTo>
                <a:lnTo>
                  <a:pt x="12763" y="3294"/>
                </a:lnTo>
                <a:lnTo>
                  <a:pt x="12764" y="3280"/>
                </a:lnTo>
                <a:lnTo>
                  <a:pt x="12772" y="3257"/>
                </a:lnTo>
                <a:lnTo>
                  <a:pt x="12771" y="3236"/>
                </a:lnTo>
                <a:lnTo>
                  <a:pt x="12760" y="3215"/>
                </a:lnTo>
                <a:lnTo>
                  <a:pt x="12746" y="3185"/>
                </a:lnTo>
                <a:lnTo>
                  <a:pt x="12756" y="3183"/>
                </a:lnTo>
                <a:lnTo>
                  <a:pt x="12767" y="3199"/>
                </a:lnTo>
                <a:lnTo>
                  <a:pt x="12776" y="3195"/>
                </a:lnTo>
                <a:lnTo>
                  <a:pt x="12781" y="3170"/>
                </a:lnTo>
                <a:lnTo>
                  <a:pt x="12778" y="3164"/>
                </a:lnTo>
                <a:lnTo>
                  <a:pt x="12769" y="3163"/>
                </a:lnTo>
                <a:lnTo>
                  <a:pt x="12770" y="3134"/>
                </a:lnTo>
                <a:lnTo>
                  <a:pt x="12778" y="3130"/>
                </a:lnTo>
                <a:lnTo>
                  <a:pt x="12790" y="3144"/>
                </a:lnTo>
                <a:lnTo>
                  <a:pt x="12808" y="3156"/>
                </a:lnTo>
                <a:lnTo>
                  <a:pt x="12813" y="3143"/>
                </a:lnTo>
                <a:lnTo>
                  <a:pt x="12803" y="3132"/>
                </a:lnTo>
                <a:lnTo>
                  <a:pt x="12802" y="3120"/>
                </a:lnTo>
                <a:lnTo>
                  <a:pt x="12812" y="3120"/>
                </a:lnTo>
                <a:lnTo>
                  <a:pt x="12820" y="3127"/>
                </a:lnTo>
                <a:lnTo>
                  <a:pt x="12830" y="3112"/>
                </a:lnTo>
                <a:lnTo>
                  <a:pt x="12831" y="3089"/>
                </a:lnTo>
                <a:lnTo>
                  <a:pt x="12827" y="3081"/>
                </a:lnTo>
                <a:lnTo>
                  <a:pt x="12829" y="3072"/>
                </a:lnTo>
                <a:lnTo>
                  <a:pt x="12846" y="3058"/>
                </a:lnTo>
                <a:lnTo>
                  <a:pt x="12850" y="3042"/>
                </a:lnTo>
                <a:lnTo>
                  <a:pt x="12839" y="3030"/>
                </a:lnTo>
                <a:lnTo>
                  <a:pt x="12833" y="3013"/>
                </a:lnTo>
                <a:lnTo>
                  <a:pt x="12840" y="2994"/>
                </a:lnTo>
                <a:lnTo>
                  <a:pt x="12846" y="3013"/>
                </a:lnTo>
                <a:lnTo>
                  <a:pt x="12855" y="3002"/>
                </a:lnTo>
                <a:lnTo>
                  <a:pt x="12874" y="2961"/>
                </a:lnTo>
                <a:lnTo>
                  <a:pt x="12878" y="2936"/>
                </a:lnTo>
                <a:lnTo>
                  <a:pt x="12886" y="2923"/>
                </a:lnTo>
                <a:lnTo>
                  <a:pt x="12888" y="2895"/>
                </a:lnTo>
                <a:lnTo>
                  <a:pt x="12908" y="2875"/>
                </a:lnTo>
                <a:lnTo>
                  <a:pt x="12918" y="2843"/>
                </a:lnTo>
                <a:lnTo>
                  <a:pt x="12926" y="2802"/>
                </a:lnTo>
                <a:lnTo>
                  <a:pt x="12937" y="2800"/>
                </a:lnTo>
                <a:lnTo>
                  <a:pt x="12962" y="2769"/>
                </a:lnTo>
                <a:lnTo>
                  <a:pt x="12989" y="2717"/>
                </a:lnTo>
                <a:lnTo>
                  <a:pt x="13011" y="2688"/>
                </a:lnTo>
                <a:lnTo>
                  <a:pt x="13018" y="2685"/>
                </a:lnTo>
                <a:lnTo>
                  <a:pt x="13036" y="2659"/>
                </a:lnTo>
                <a:lnTo>
                  <a:pt x="13058" y="2648"/>
                </a:lnTo>
                <a:lnTo>
                  <a:pt x="13071" y="2631"/>
                </a:lnTo>
                <a:lnTo>
                  <a:pt x="13089" y="2592"/>
                </a:lnTo>
                <a:lnTo>
                  <a:pt x="13100" y="2580"/>
                </a:lnTo>
                <a:lnTo>
                  <a:pt x="13107" y="2583"/>
                </a:lnTo>
                <a:lnTo>
                  <a:pt x="13118" y="2576"/>
                </a:lnTo>
                <a:lnTo>
                  <a:pt x="13119" y="2561"/>
                </a:lnTo>
                <a:lnTo>
                  <a:pt x="13115" y="2550"/>
                </a:lnTo>
                <a:lnTo>
                  <a:pt x="13121" y="2529"/>
                </a:lnTo>
                <a:lnTo>
                  <a:pt x="13119" y="2510"/>
                </a:lnTo>
                <a:lnTo>
                  <a:pt x="13119" y="2479"/>
                </a:lnTo>
                <a:lnTo>
                  <a:pt x="13115" y="2473"/>
                </a:lnTo>
                <a:lnTo>
                  <a:pt x="13106" y="2471"/>
                </a:lnTo>
                <a:lnTo>
                  <a:pt x="13104" y="2442"/>
                </a:lnTo>
                <a:lnTo>
                  <a:pt x="13111" y="2414"/>
                </a:lnTo>
                <a:lnTo>
                  <a:pt x="13107" y="2404"/>
                </a:lnTo>
                <a:lnTo>
                  <a:pt x="13094" y="2401"/>
                </a:lnTo>
                <a:lnTo>
                  <a:pt x="13087" y="2389"/>
                </a:lnTo>
                <a:lnTo>
                  <a:pt x="13074" y="2386"/>
                </a:lnTo>
                <a:lnTo>
                  <a:pt x="13067" y="2369"/>
                </a:lnTo>
                <a:lnTo>
                  <a:pt x="13066" y="2351"/>
                </a:lnTo>
                <a:lnTo>
                  <a:pt x="13061" y="2339"/>
                </a:lnTo>
                <a:lnTo>
                  <a:pt x="13046" y="2355"/>
                </a:lnTo>
                <a:lnTo>
                  <a:pt x="13043" y="2367"/>
                </a:lnTo>
                <a:lnTo>
                  <a:pt x="13035" y="2362"/>
                </a:lnTo>
                <a:lnTo>
                  <a:pt x="13025" y="2354"/>
                </a:lnTo>
                <a:lnTo>
                  <a:pt x="13013" y="2359"/>
                </a:lnTo>
                <a:lnTo>
                  <a:pt x="12997" y="2377"/>
                </a:lnTo>
                <a:lnTo>
                  <a:pt x="12993" y="2397"/>
                </a:lnTo>
                <a:lnTo>
                  <a:pt x="12985" y="2408"/>
                </a:lnTo>
                <a:lnTo>
                  <a:pt x="12975" y="2411"/>
                </a:lnTo>
                <a:lnTo>
                  <a:pt x="12968" y="2425"/>
                </a:lnTo>
                <a:lnTo>
                  <a:pt x="12966" y="2441"/>
                </a:lnTo>
                <a:lnTo>
                  <a:pt x="12956" y="2459"/>
                </a:lnTo>
                <a:lnTo>
                  <a:pt x="12955" y="2471"/>
                </a:lnTo>
                <a:lnTo>
                  <a:pt x="12963" y="2493"/>
                </a:lnTo>
                <a:lnTo>
                  <a:pt x="12964" y="2509"/>
                </a:lnTo>
                <a:lnTo>
                  <a:pt x="12952" y="2509"/>
                </a:lnTo>
                <a:lnTo>
                  <a:pt x="12946" y="2520"/>
                </a:lnTo>
                <a:lnTo>
                  <a:pt x="12946" y="2536"/>
                </a:lnTo>
                <a:lnTo>
                  <a:pt x="12940" y="2544"/>
                </a:lnTo>
                <a:lnTo>
                  <a:pt x="12932" y="2561"/>
                </a:lnTo>
                <a:lnTo>
                  <a:pt x="12909" y="2587"/>
                </a:lnTo>
                <a:lnTo>
                  <a:pt x="12900" y="2598"/>
                </a:lnTo>
                <a:lnTo>
                  <a:pt x="12895" y="2594"/>
                </a:lnTo>
                <a:lnTo>
                  <a:pt x="12884" y="2594"/>
                </a:lnTo>
                <a:lnTo>
                  <a:pt x="12874" y="2607"/>
                </a:lnTo>
                <a:lnTo>
                  <a:pt x="12863" y="2635"/>
                </a:lnTo>
                <a:lnTo>
                  <a:pt x="12853" y="2646"/>
                </a:lnTo>
                <a:lnTo>
                  <a:pt x="12847" y="2640"/>
                </a:lnTo>
                <a:lnTo>
                  <a:pt x="12843" y="2624"/>
                </a:lnTo>
                <a:lnTo>
                  <a:pt x="12838" y="2624"/>
                </a:lnTo>
                <a:lnTo>
                  <a:pt x="12836" y="2638"/>
                </a:lnTo>
                <a:lnTo>
                  <a:pt x="12838" y="2663"/>
                </a:lnTo>
                <a:lnTo>
                  <a:pt x="12833" y="2671"/>
                </a:lnTo>
                <a:lnTo>
                  <a:pt x="12829" y="2651"/>
                </a:lnTo>
                <a:lnTo>
                  <a:pt x="12823" y="2633"/>
                </a:lnTo>
                <a:lnTo>
                  <a:pt x="12802" y="2636"/>
                </a:lnTo>
                <a:lnTo>
                  <a:pt x="12777" y="2648"/>
                </a:lnTo>
                <a:lnTo>
                  <a:pt x="12772" y="2656"/>
                </a:lnTo>
                <a:lnTo>
                  <a:pt x="12762" y="2659"/>
                </a:lnTo>
                <a:lnTo>
                  <a:pt x="12758" y="2671"/>
                </a:lnTo>
                <a:lnTo>
                  <a:pt x="12766" y="2700"/>
                </a:lnTo>
                <a:lnTo>
                  <a:pt x="12771" y="2709"/>
                </a:lnTo>
                <a:lnTo>
                  <a:pt x="12770" y="2719"/>
                </a:lnTo>
                <a:lnTo>
                  <a:pt x="12764" y="2723"/>
                </a:lnTo>
                <a:lnTo>
                  <a:pt x="12755" y="2743"/>
                </a:lnTo>
                <a:lnTo>
                  <a:pt x="12750" y="2739"/>
                </a:lnTo>
                <a:lnTo>
                  <a:pt x="12751" y="2727"/>
                </a:lnTo>
                <a:lnTo>
                  <a:pt x="12755" y="2718"/>
                </a:lnTo>
                <a:lnTo>
                  <a:pt x="12755" y="2702"/>
                </a:lnTo>
                <a:lnTo>
                  <a:pt x="12747" y="2702"/>
                </a:lnTo>
                <a:lnTo>
                  <a:pt x="12736" y="2727"/>
                </a:lnTo>
                <a:lnTo>
                  <a:pt x="12726" y="2739"/>
                </a:lnTo>
                <a:lnTo>
                  <a:pt x="12727" y="2755"/>
                </a:lnTo>
                <a:lnTo>
                  <a:pt x="12735" y="2762"/>
                </a:lnTo>
                <a:lnTo>
                  <a:pt x="12728" y="2771"/>
                </a:lnTo>
                <a:lnTo>
                  <a:pt x="12723" y="2789"/>
                </a:lnTo>
                <a:lnTo>
                  <a:pt x="12708" y="2790"/>
                </a:lnTo>
                <a:lnTo>
                  <a:pt x="12700" y="2801"/>
                </a:lnTo>
                <a:lnTo>
                  <a:pt x="12698" y="2815"/>
                </a:lnTo>
                <a:lnTo>
                  <a:pt x="12686" y="2822"/>
                </a:lnTo>
                <a:lnTo>
                  <a:pt x="12678" y="2835"/>
                </a:lnTo>
                <a:lnTo>
                  <a:pt x="12676" y="2867"/>
                </a:lnTo>
                <a:lnTo>
                  <a:pt x="12679" y="2874"/>
                </a:lnTo>
                <a:lnTo>
                  <a:pt x="12687" y="2876"/>
                </a:lnTo>
                <a:lnTo>
                  <a:pt x="12678" y="2892"/>
                </a:lnTo>
                <a:lnTo>
                  <a:pt x="12658" y="2893"/>
                </a:lnTo>
                <a:lnTo>
                  <a:pt x="12650" y="2903"/>
                </a:lnTo>
                <a:lnTo>
                  <a:pt x="12648" y="2932"/>
                </a:lnTo>
                <a:lnTo>
                  <a:pt x="12650" y="2949"/>
                </a:lnTo>
                <a:lnTo>
                  <a:pt x="12656" y="2950"/>
                </a:lnTo>
                <a:lnTo>
                  <a:pt x="12666" y="2947"/>
                </a:lnTo>
                <a:lnTo>
                  <a:pt x="12670" y="2957"/>
                </a:lnTo>
                <a:lnTo>
                  <a:pt x="12668" y="2968"/>
                </a:lnTo>
                <a:lnTo>
                  <a:pt x="12669" y="2987"/>
                </a:lnTo>
                <a:lnTo>
                  <a:pt x="12660" y="2999"/>
                </a:lnTo>
                <a:lnTo>
                  <a:pt x="12652" y="2994"/>
                </a:lnTo>
                <a:lnTo>
                  <a:pt x="12636" y="2988"/>
                </a:lnTo>
                <a:lnTo>
                  <a:pt x="12621" y="3001"/>
                </a:lnTo>
                <a:lnTo>
                  <a:pt x="12618" y="3016"/>
                </a:lnTo>
                <a:lnTo>
                  <a:pt x="12618" y="3032"/>
                </a:lnTo>
                <a:lnTo>
                  <a:pt x="12612" y="3052"/>
                </a:lnTo>
                <a:lnTo>
                  <a:pt x="12600" y="3069"/>
                </a:lnTo>
                <a:lnTo>
                  <a:pt x="12590" y="3060"/>
                </a:lnTo>
                <a:lnTo>
                  <a:pt x="12583" y="3045"/>
                </a:lnTo>
                <a:lnTo>
                  <a:pt x="12580" y="3030"/>
                </a:lnTo>
                <a:lnTo>
                  <a:pt x="12575" y="3034"/>
                </a:lnTo>
                <a:lnTo>
                  <a:pt x="12571" y="3063"/>
                </a:lnTo>
                <a:lnTo>
                  <a:pt x="12574" y="3088"/>
                </a:lnTo>
                <a:lnTo>
                  <a:pt x="12586" y="3104"/>
                </a:lnTo>
                <a:lnTo>
                  <a:pt x="12594" y="3099"/>
                </a:lnTo>
                <a:lnTo>
                  <a:pt x="12599" y="3102"/>
                </a:lnTo>
                <a:lnTo>
                  <a:pt x="12599" y="3117"/>
                </a:lnTo>
                <a:lnTo>
                  <a:pt x="12593" y="3141"/>
                </a:lnTo>
                <a:lnTo>
                  <a:pt x="12595" y="3152"/>
                </a:lnTo>
                <a:lnTo>
                  <a:pt x="12603" y="3159"/>
                </a:lnTo>
                <a:lnTo>
                  <a:pt x="12610" y="3145"/>
                </a:lnTo>
                <a:lnTo>
                  <a:pt x="12616" y="3145"/>
                </a:lnTo>
                <a:lnTo>
                  <a:pt x="12621" y="3152"/>
                </a:lnTo>
                <a:lnTo>
                  <a:pt x="12635" y="3152"/>
                </a:lnTo>
                <a:lnTo>
                  <a:pt x="12643" y="3142"/>
                </a:lnTo>
                <a:lnTo>
                  <a:pt x="12647" y="3148"/>
                </a:lnTo>
                <a:lnTo>
                  <a:pt x="12642" y="3164"/>
                </a:lnTo>
                <a:lnTo>
                  <a:pt x="12632" y="3168"/>
                </a:lnTo>
                <a:lnTo>
                  <a:pt x="12616" y="3167"/>
                </a:lnTo>
                <a:lnTo>
                  <a:pt x="12610" y="3181"/>
                </a:lnTo>
                <a:lnTo>
                  <a:pt x="12602" y="3175"/>
                </a:lnTo>
                <a:lnTo>
                  <a:pt x="12597" y="3190"/>
                </a:lnTo>
                <a:lnTo>
                  <a:pt x="12602" y="3214"/>
                </a:lnTo>
                <a:lnTo>
                  <a:pt x="12612" y="3223"/>
                </a:lnTo>
                <a:lnTo>
                  <a:pt x="12621" y="3227"/>
                </a:lnTo>
                <a:lnTo>
                  <a:pt x="12630" y="3220"/>
                </a:lnTo>
                <a:lnTo>
                  <a:pt x="12634" y="3228"/>
                </a:lnTo>
                <a:lnTo>
                  <a:pt x="12631" y="3236"/>
                </a:lnTo>
                <a:lnTo>
                  <a:pt x="12616" y="3247"/>
                </a:lnTo>
                <a:lnTo>
                  <a:pt x="12600" y="3246"/>
                </a:lnTo>
                <a:lnTo>
                  <a:pt x="12592" y="3255"/>
                </a:lnTo>
                <a:lnTo>
                  <a:pt x="12591" y="3268"/>
                </a:lnTo>
                <a:lnTo>
                  <a:pt x="12597" y="3276"/>
                </a:lnTo>
                <a:lnTo>
                  <a:pt x="12609" y="3273"/>
                </a:lnTo>
                <a:lnTo>
                  <a:pt x="12622" y="3275"/>
                </a:lnTo>
                <a:lnTo>
                  <a:pt x="12622" y="3282"/>
                </a:lnTo>
                <a:lnTo>
                  <a:pt x="12614" y="3288"/>
                </a:lnTo>
                <a:lnTo>
                  <a:pt x="12601" y="3292"/>
                </a:lnTo>
                <a:lnTo>
                  <a:pt x="12602" y="3303"/>
                </a:lnTo>
                <a:lnTo>
                  <a:pt x="12606" y="3308"/>
                </a:lnTo>
                <a:lnTo>
                  <a:pt x="12622" y="3312"/>
                </a:lnTo>
                <a:lnTo>
                  <a:pt x="12641" y="3332"/>
                </a:lnTo>
                <a:lnTo>
                  <a:pt x="12652" y="3339"/>
                </a:lnTo>
                <a:lnTo>
                  <a:pt x="12652" y="3345"/>
                </a:lnTo>
                <a:lnTo>
                  <a:pt x="12653" y="3360"/>
                </a:lnTo>
                <a:lnTo>
                  <a:pt x="12644" y="3342"/>
                </a:lnTo>
                <a:lnTo>
                  <a:pt x="12631" y="3333"/>
                </a:lnTo>
                <a:lnTo>
                  <a:pt x="12619" y="3331"/>
                </a:lnTo>
                <a:lnTo>
                  <a:pt x="12608" y="3320"/>
                </a:lnTo>
                <a:lnTo>
                  <a:pt x="12596" y="3319"/>
                </a:lnTo>
                <a:lnTo>
                  <a:pt x="12588" y="3332"/>
                </a:lnTo>
                <a:lnTo>
                  <a:pt x="12586" y="3347"/>
                </a:lnTo>
                <a:lnTo>
                  <a:pt x="12581" y="3355"/>
                </a:lnTo>
                <a:lnTo>
                  <a:pt x="12581" y="3367"/>
                </a:lnTo>
                <a:lnTo>
                  <a:pt x="12586" y="3377"/>
                </a:lnTo>
                <a:lnTo>
                  <a:pt x="12585" y="3388"/>
                </a:lnTo>
                <a:cubicBezTo>
                  <a:pt x="12585" y="3388"/>
                  <a:pt x="12578" y="3392"/>
                  <a:pt x="12578" y="3392"/>
                </a:cubicBezTo>
                <a:close/>
                <a:moveTo>
                  <a:pt x="12675" y="2819"/>
                </a:moveTo>
                <a:lnTo>
                  <a:pt x="12679" y="2808"/>
                </a:lnTo>
                <a:lnTo>
                  <a:pt x="12697" y="2787"/>
                </a:lnTo>
                <a:lnTo>
                  <a:pt x="12700" y="2771"/>
                </a:lnTo>
                <a:lnTo>
                  <a:pt x="12695" y="2770"/>
                </a:lnTo>
                <a:lnTo>
                  <a:pt x="12681" y="2788"/>
                </a:lnTo>
                <a:lnTo>
                  <a:pt x="12672" y="2793"/>
                </a:lnTo>
                <a:lnTo>
                  <a:pt x="12665" y="2808"/>
                </a:lnTo>
                <a:lnTo>
                  <a:pt x="12670" y="2822"/>
                </a:lnTo>
                <a:cubicBezTo>
                  <a:pt x="12670" y="2822"/>
                  <a:pt x="12675" y="2819"/>
                  <a:pt x="12675" y="2819"/>
                </a:cubicBezTo>
                <a:close/>
                <a:moveTo>
                  <a:pt x="12871" y="4208"/>
                </a:moveTo>
                <a:lnTo>
                  <a:pt x="12879" y="4208"/>
                </a:lnTo>
                <a:lnTo>
                  <a:pt x="12888" y="4189"/>
                </a:lnTo>
                <a:lnTo>
                  <a:pt x="12891" y="4175"/>
                </a:lnTo>
                <a:lnTo>
                  <a:pt x="12891" y="4163"/>
                </a:lnTo>
                <a:lnTo>
                  <a:pt x="12876" y="4145"/>
                </a:lnTo>
                <a:lnTo>
                  <a:pt x="12868" y="4151"/>
                </a:lnTo>
                <a:lnTo>
                  <a:pt x="12857" y="4146"/>
                </a:lnTo>
                <a:lnTo>
                  <a:pt x="12848" y="4117"/>
                </a:lnTo>
                <a:lnTo>
                  <a:pt x="12834" y="4117"/>
                </a:lnTo>
                <a:lnTo>
                  <a:pt x="12812" y="4088"/>
                </a:lnTo>
                <a:lnTo>
                  <a:pt x="12804" y="4065"/>
                </a:lnTo>
                <a:lnTo>
                  <a:pt x="12789" y="4065"/>
                </a:lnTo>
                <a:lnTo>
                  <a:pt x="12773" y="4015"/>
                </a:lnTo>
                <a:lnTo>
                  <a:pt x="12749" y="3968"/>
                </a:lnTo>
                <a:lnTo>
                  <a:pt x="12741" y="3919"/>
                </a:lnTo>
                <a:lnTo>
                  <a:pt x="12728" y="3883"/>
                </a:lnTo>
                <a:lnTo>
                  <a:pt x="12727" y="3827"/>
                </a:lnTo>
                <a:lnTo>
                  <a:pt x="12717" y="3794"/>
                </a:lnTo>
                <a:lnTo>
                  <a:pt x="12711" y="3732"/>
                </a:lnTo>
                <a:lnTo>
                  <a:pt x="12709" y="3717"/>
                </a:lnTo>
                <a:lnTo>
                  <a:pt x="12715" y="3698"/>
                </a:lnTo>
                <a:lnTo>
                  <a:pt x="12713" y="3684"/>
                </a:lnTo>
                <a:lnTo>
                  <a:pt x="12702" y="3679"/>
                </a:lnTo>
                <a:lnTo>
                  <a:pt x="12691" y="3688"/>
                </a:lnTo>
                <a:lnTo>
                  <a:pt x="12683" y="3677"/>
                </a:lnTo>
                <a:lnTo>
                  <a:pt x="12686" y="3670"/>
                </a:lnTo>
                <a:lnTo>
                  <a:pt x="12704" y="3672"/>
                </a:lnTo>
                <a:lnTo>
                  <a:pt x="12720" y="3656"/>
                </a:lnTo>
                <a:lnTo>
                  <a:pt x="12722" y="3613"/>
                </a:lnTo>
                <a:lnTo>
                  <a:pt x="12719" y="3593"/>
                </a:lnTo>
                <a:lnTo>
                  <a:pt x="12707" y="3597"/>
                </a:lnTo>
                <a:lnTo>
                  <a:pt x="12695" y="3603"/>
                </a:lnTo>
                <a:lnTo>
                  <a:pt x="12700" y="3593"/>
                </a:lnTo>
                <a:lnTo>
                  <a:pt x="12718" y="3582"/>
                </a:lnTo>
                <a:lnTo>
                  <a:pt x="12722" y="3569"/>
                </a:lnTo>
                <a:lnTo>
                  <a:pt x="12716" y="3559"/>
                </a:lnTo>
                <a:lnTo>
                  <a:pt x="12691" y="3559"/>
                </a:lnTo>
                <a:lnTo>
                  <a:pt x="12659" y="3551"/>
                </a:lnTo>
                <a:lnTo>
                  <a:pt x="12646" y="3537"/>
                </a:lnTo>
                <a:lnTo>
                  <a:pt x="12636" y="3537"/>
                </a:lnTo>
                <a:lnTo>
                  <a:pt x="12612" y="3563"/>
                </a:lnTo>
                <a:lnTo>
                  <a:pt x="12589" y="3563"/>
                </a:lnTo>
                <a:lnTo>
                  <a:pt x="12581" y="3575"/>
                </a:lnTo>
                <a:lnTo>
                  <a:pt x="12563" y="3596"/>
                </a:lnTo>
                <a:lnTo>
                  <a:pt x="12562" y="3621"/>
                </a:lnTo>
                <a:lnTo>
                  <a:pt x="12557" y="3636"/>
                </a:lnTo>
                <a:lnTo>
                  <a:pt x="12561" y="3658"/>
                </a:lnTo>
                <a:lnTo>
                  <a:pt x="12572" y="3661"/>
                </a:lnTo>
                <a:lnTo>
                  <a:pt x="12577" y="3669"/>
                </a:lnTo>
                <a:lnTo>
                  <a:pt x="12574" y="3681"/>
                </a:lnTo>
                <a:lnTo>
                  <a:pt x="12562" y="3680"/>
                </a:lnTo>
                <a:lnTo>
                  <a:pt x="12548" y="3688"/>
                </a:lnTo>
                <a:lnTo>
                  <a:pt x="12537" y="3720"/>
                </a:lnTo>
                <a:lnTo>
                  <a:pt x="12536" y="3746"/>
                </a:lnTo>
                <a:lnTo>
                  <a:pt x="12542" y="3758"/>
                </a:lnTo>
                <a:lnTo>
                  <a:pt x="12553" y="3752"/>
                </a:lnTo>
                <a:lnTo>
                  <a:pt x="12570" y="3737"/>
                </a:lnTo>
                <a:lnTo>
                  <a:pt x="12573" y="3746"/>
                </a:lnTo>
                <a:lnTo>
                  <a:pt x="12561" y="3764"/>
                </a:lnTo>
                <a:lnTo>
                  <a:pt x="12558" y="3783"/>
                </a:lnTo>
                <a:lnTo>
                  <a:pt x="12566" y="3783"/>
                </a:lnTo>
                <a:lnTo>
                  <a:pt x="12574" y="3765"/>
                </a:lnTo>
                <a:lnTo>
                  <a:pt x="12583" y="3761"/>
                </a:lnTo>
                <a:lnTo>
                  <a:pt x="12586" y="3771"/>
                </a:lnTo>
                <a:lnTo>
                  <a:pt x="12575" y="3787"/>
                </a:lnTo>
                <a:lnTo>
                  <a:pt x="12573" y="3804"/>
                </a:lnTo>
                <a:lnTo>
                  <a:pt x="12583" y="3822"/>
                </a:lnTo>
                <a:lnTo>
                  <a:pt x="12596" y="3822"/>
                </a:lnTo>
                <a:lnTo>
                  <a:pt x="12588" y="3829"/>
                </a:lnTo>
                <a:lnTo>
                  <a:pt x="12579" y="3830"/>
                </a:lnTo>
                <a:lnTo>
                  <a:pt x="12570" y="3844"/>
                </a:lnTo>
                <a:lnTo>
                  <a:pt x="12571" y="3860"/>
                </a:lnTo>
                <a:lnTo>
                  <a:pt x="12578" y="3882"/>
                </a:lnTo>
                <a:lnTo>
                  <a:pt x="12572" y="3891"/>
                </a:lnTo>
                <a:lnTo>
                  <a:pt x="12566" y="3885"/>
                </a:lnTo>
                <a:lnTo>
                  <a:pt x="12553" y="3891"/>
                </a:lnTo>
                <a:lnTo>
                  <a:pt x="12544" y="3881"/>
                </a:lnTo>
                <a:lnTo>
                  <a:pt x="12535" y="3883"/>
                </a:lnTo>
                <a:lnTo>
                  <a:pt x="12523" y="3908"/>
                </a:lnTo>
                <a:lnTo>
                  <a:pt x="12524" y="3931"/>
                </a:lnTo>
                <a:lnTo>
                  <a:pt x="12528" y="3959"/>
                </a:lnTo>
                <a:lnTo>
                  <a:pt x="12525" y="3985"/>
                </a:lnTo>
                <a:lnTo>
                  <a:pt x="12528" y="4005"/>
                </a:lnTo>
                <a:lnTo>
                  <a:pt x="12546" y="4030"/>
                </a:lnTo>
                <a:lnTo>
                  <a:pt x="12547" y="4044"/>
                </a:lnTo>
                <a:lnTo>
                  <a:pt x="12564" y="4068"/>
                </a:lnTo>
                <a:lnTo>
                  <a:pt x="12577" y="4076"/>
                </a:lnTo>
                <a:lnTo>
                  <a:pt x="12583" y="4070"/>
                </a:lnTo>
                <a:lnTo>
                  <a:pt x="12594" y="4065"/>
                </a:lnTo>
                <a:lnTo>
                  <a:pt x="12605" y="4036"/>
                </a:lnTo>
                <a:lnTo>
                  <a:pt x="12601" y="4006"/>
                </a:lnTo>
                <a:lnTo>
                  <a:pt x="12604" y="3984"/>
                </a:lnTo>
                <a:lnTo>
                  <a:pt x="12612" y="3963"/>
                </a:lnTo>
                <a:lnTo>
                  <a:pt x="12606" y="3990"/>
                </a:lnTo>
                <a:lnTo>
                  <a:pt x="12605" y="4006"/>
                </a:lnTo>
                <a:lnTo>
                  <a:pt x="12611" y="4021"/>
                </a:lnTo>
                <a:lnTo>
                  <a:pt x="12616" y="4051"/>
                </a:lnTo>
                <a:lnTo>
                  <a:pt x="12624" y="4055"/>
                </a:lnTo>
                <a:lnTo>
                  <a:pt x="12633" y="4044"/>
                </a:lnTo>
                <a:lnTo>
                  <a:pt x="12633" y="4029"/>
                </a:lnTo>
                <a:lnTo>
                  <a:pt x="12640" y="4006"/>
                </a:lnTo>
                <a:lnTo>
                  <a:pt x="12644" y="4017"/>
                </a:lnTo>
                <a:lnTo>
                  <a:pt x="12642" y="4027"/>
                </a:lnTo>
                <a:lnTo>
                  <a:pt x="12642" y="4048"/>
                </a:lnTo>
                <a:lnTo>
                  <a:pt x="12655" y="4082"/>
                </a:lnTo>
                <a:lnTo>
                  <a:pt x="12671" y="4098"/>
                </a:lnTo>
                <a:lnTo>
                  <a:pt x="12682" y="4097"/>
                </a:lnTo>
                <a:lnTo>
                  <a:pt x="12691" y="4086"/>
                </a:lnTo>
                <a:lnTo>
                  <a:pt x="12697" y="4092"/>
                </a:lnTo>
                <a:lnTo>
                  <a:pt x="12694" y="4101"/>
                </a:lnTo>
                <a:lnTo>
                  <a:pt x="12687" y="4101"/>
                </a:lnTo>
                <a:lnTo>
                  <a:pt x="12682" y="4115"/>
                </a:lnTo>
                <a:lnTo>
                  <a:pt x="12673" y="4125"/>
                </a:lnTo>
                <a:lnTo>
                  <a:pt x="12671" y="4138"/>
                </a:lnTo>
                <a:lnTo>
                  <a:pt x="12683" y="4156"/>
                </a:lnTo>
                <a:lnTo>
                  <a:pt x="12684" y="4172"/>
                </a:lnTo>
                <a:lnTo>
                  <a:pt x="12676" y="4173"/>
                </a:lnTo>
                <a:lnTo>
                  <a:pt x="12668" y="4169"/>
                </a:lnTo>
                <a:lnTo>
                  <a:pt x="12669" y="4183"/>
                </a:lnTo>
                <a:lnTo>
                  <a:pt x="12676" y="4195"/>
                </a:lnTo>
                <a:lnTo>
                  <a:pt x="12696" y="4198"/>
                </a:lnTo>
                <a:lnTo>
                  <a:pt x="12709" y="4209"/>
                </a:lnTo>
                <a:lnTo>
                  <a:pt x="12723" y="4203"/>
                </a:lnTo>
                <a:lnTo>
                  <a:pt x="12740" y="4215"/>
                </a:lnTo>
                <a:lnTo>
                  <a:pt x="12739" y="4194"/>
                </a:lnTo>
                <a:lnTo>
                  <a:pt x="12747" y="4198"/>
                </a:lnTo>
                <a:lnTo>
                  <a:pt x="12751" y="4212"/>
                </a:lnTo>
                <a:lnTo>
                  <a:pt x="12756" y="4243"/>
                </a:lnTo>
                <a:lnTo>
                  <a:pt x="12767" y="4258"/>
                </a:lnTo>
                <a:lnTo>
                  <a:pt x="12776" y="4256"/>
                </a:lnTo>
                <a:lnTo>
                  <a:pt x="12785" y="4238"/>
                </a:lnTo>
                <a:lnTo>
                  <a:pt x="12782" y="4215"/>
                </a:lnTo>
                <a:lnTo>
                  <a:pt x="12765" y="4201"/>
                </a:lnTo>
                <a:lnTo>
                  <a:pt x="12759" y="4195"/>
                </a:lnTo>
                <a:lnTo>
                  <a:pt x="12764" y="4189"/>
                </a:lnTo>
                <a:lnTo>
                  <a:pt x="12774" y="4193"/>
                </a:lnTo>
                <a:lnTo>
                  <a:pt x="12787" y="4206"/>
                </a:lnTo>
                <a:lnTo>
                  <a:pt x="12793" y="4223"/>
                </a:lnTo>
                <a:lnTo>
                  <a:pt x="12799" y="4245"/>
                </a:lnTo>
                <a:lnTo>
                  <a:pt x="12804" y="4245"/>
                </a:lnTo>
                <a:lnTo>
                  <a:pt x="12807" y="4225"/>
                </a:lnTo>
                <a:lnTo>
                  <a:pt x="12813" y="4222"/>
                </a:lnTo>
                <a:lnTo>
                  <a:pt x="12820" y="4240"/>
                </a:lnTo>
                <a:lnTo>
                  <a:pt x="12835" y="4252"/>
                </a:lnTo>
                <a:lnTo>
                  <a:pt x="12845" y="4250"/>
                </a:lnTo>
                <a:lnTo>
                  <a:pt x="12845" y="4237"/>
                </a:lnTo>
                <a:lnTo>
                  <a:pt x="12834" y="4221"/>
                </a:lnTo>
                <a:lnTo>
                  <a:pt x="12834" y="4212"/>
                </a:lnTo>
                <a:lnTo>
                  <a:pt x="12839" y="4208"/>
                </a:lnTo>
                <a:lnTo>
                  <a:pt x="12853" y="4220"/>
                </a:lnTo>
                <a:lnTo>
                  <a:pt x="12858" y="4231"/>
                </a:lnTo>
                <a:lnTo>
                  <a:pt x="12862" y="4231"/>
                </a:lnTo>
                <a:lnTo>
                  <a:pt x="12866" y="4252"/>
                </a:lnTo>
                <a:lnTo>
                  <a:pt x="12874" y="4262"/>
                </a:lnTo>
                <a:lnTo>
                  <a:pt x="12880" y="4256"/>
                </a:lnTo>
                <a:lnTo>
                  <a:pt x="12883" y="4238"/>
                </a:lnTo>
                <a:lnTo>
                  <a:pt x="12877" y="4221"/>
                </a:lnTo>
                <a:lnTo>
                  <a:pt x="12869" y="4220"/>
                </a:lnTo>
                <a:lnTo>
                  <a:pt x="12862" y="4211"/>
                </a:lnTo>
                <a:lnTo>
                  <a:pt x="12865" y="4203"/>
                </a:lnTo>
                <a:cubicBezTo>
                  <a:pt x="12865" y="4203"/>
                  <a:pt x="12871" y="4208"/>
                  <a:pt x="12871" y="4208"/>
                </a:cubicBezTo>
                <a:close/>
                <a:moveTo>
                  <a:pt x="12650" y="4107"/>
                </a:moveTo>
                <a:lnTo>
                  <a:pt x="12636" y="4099"/>
                </a:lnTo>
                <a:lnTo>
                  <a:pt x="12633" y="4084"/>
                </a:lnTo>
                <a:lnTo>
                  <a:pt x="12624" y="4076"/>
                </a:lnTo>
                <a:lnTo>
                  <a:pt x="12608" y="4079"/>
                </a:lnTo>
                <a:lnTo>
                  <a:pt x="12599" y="4094"/>
                </a:lnTo>
                <a:lnTo>
                  <a:pt x="12601" y="4106"/>
                </a:lnTo>
                <a:lnTo>
                  <a:pt x="12610" y="4115"/>
                </a:lnTo>
                <a:lnTo>
                  <a:pt x="12617" y="4111"/>
                </a:lnTo>
                <a:lnTo>
                  <a:pt x="12627" y="4117"/>
                </a:lnTo>
                <a:lnTo>
                  <a:pt x="12628" y="4138"/>
                </a:lnTo>
                <a:lnTo>
                  <a:pt x="12639" y="4142"/>
                </a:lnTo>
                <a:lnTo>
                  <a:pt x="12649" y="4165"/>
                </a:lnTo>
                <a:lnTo>
                  <a:pt x="12654" y="4170"/>
                </a:lnTo>
                <a:lnTo>
                  <a:pt x="12655" y="4157"/>
                </a:lnTo>
                <a:lnTo>
                  <a:pt x="12649" y="4142"/>
                </a:lnTo>
                <a:lnTo>
                  <a:pt x="12655" y="4125"/>
                </a:lnTo>
                <a:cubicBezTo>
                  <a:pt x="12655" y="4125"/>
                  <a:pt x="12650" y="4107"/>
                  <a:pt x="12650" y="4107"/>
                </a:cubicBezTo>
                <a:close/>
                <a:moveTo>
                  <a:pt x="12997" y="4446"/>
                </a:moveTo>
                <a:lnTo>
                  <a:pt x="12999" y="4429"/>
                </a:lnTo>
                <a:lnTo>
                  <a:pt x="12992" y="4422"/>
                </a:lnTo>
                <a:lnTo>
                  <a:pt x="12991" y="4450"/>
                </a:lnTo>
                <a:cubicBezTo>
                  <a:pt x="12991" y="4450"/>
                  <a:pt x="12997" y="4446"/>
                  <a:pt x="12997" y="4446"/>
                </a:cubicBezTo>
                <a:close/>
                <a:moveTo>
                  <a:pt x="13013" y="4448"/>
                </a:moveTo>
                <a:lnTo>
                  <a:pt x="13010" y="4460"/>
                </a:lnTo>
                <a:lnTo>
                  <a:pt x="13023" y="4482"/>
                </a:lnTo>
                <a:lnTo>
                  <a:pt x="13045" y="4508"/>
                </a:lnTo>
                <a:lnTo>
                  <a:pt x="13043" y="4483"/>
                </a:lnTo>
                <a:lnTo>
                  <a:pt x="13021" y="4464"/>
                </a:lnTo>
                <a:cubicBezTo>
                  <a:pt x="13021" y="4464"/>
                  <a:pt x="13013" y="4448"/>
                  <a:pt x="13013" y="4448"/>
                </a:cubicBezTo>
                <a:close/>
                <a:moveTo>
                  <a:pt x="13821" y="1046"/>
                </a:moveTo>
                <a:lnTo>
                  <a:pt x="13805" y="1047"/>
                </a:lnTo>
                <a:lnTo>
                  <a:pt x="13806" y="1057"/>
                </a:lnTo>
                <a:lnTo>
                  <a:pt x="13819" y="1069"/>
                </a:lnTo>
                <a:lnTo>
                  <a:pt x="13833" y="1071"/>
                </a:lnTo>
                <a:lnTo>
                  <a:pt x="13846" y="1054"/>
                </a:lnTo>
                <a:lnTo>
                  <a:pt x="13861" y="1032"/>
                </a:lnTo>
                <a:lnTo>
                  <a:pt x="13871" y="1023"/>
                </a:lnTo>
                <a:lnTo>
                  <a:pt x="13877" y="992"/>
                </a:lnTo>
                <a:lnTo>
                  <a:pt x="13884" y="958"/>
                </a:lnTo>
                <a:lnTo>
                  <a:pt x="13881" y="943"/>
                </a:lnTo>
                <a:lnTo>
                  <a:pt x="13853" y="917"/>
                </a:lnTo>
                <a:lnTo>
                  <a:pt x="13829" y="911"/>
                </a:lnTo>
                <a:lnTo>
                  <a:pt x="13809" y="918"/>
                </a:lnTo>
                <a:lnTo>
                  <a:pt x="13797" y="927"/>
                </a:lnTo>
                <a:lnTo>
                  <a:pt x="13784" y="919"/>
                </a:lnTo>
                <a:lnTo>
                  <a:pt x="13776" y="919"/>
                </a:lnTo>
                <a:lnTo>
                  <a:pt x="13764" y="936"/>
                </a:lnTo>
                <a:lnTo>
                  <a:pt x="13747" y="936"/>
                </a:lnTo>
                <a:lnTo>
                  <a:pt x="13744" y="942"/>
                </a:lnTo>
                <a:lnTo>
                  <a:pt x="13749" y="957"/>
                </a:lnTo>
                <a:lnTo>
                  <a:pt x="13765" y="963"/>
                </a:lnTo>
                <a:lnTo>
                  <a:pt x="13772" y="982"/>
                </a:lnTo>
                <a:lnTo>
                  <a:pt x="13786" y="994"/>
                </a:lnTo>
                <a:lnTo>
                  <a:pt x="13795" y="1016"/>
                </a:lnTo>
                <a:lnTo>
                  <a:pt x="13812" y="1026"/>
                </a:lnTo>
                <a:lnTo>
                  <a:pt x="13837" y="1025"/>
                </a:lnTo>
                <a:lnTo>
                  <a:pt x="13846" y="1030"/>
                </a:lnTo>
                <a:lnTo>
                  <a:pt x="13840" y="1037"/>
                </a:lnTo>
                <a:cubicBezTo>
                  <a:pt x="13840" y="1037"/>
                  <a:pt x="13821" y="1046"/>
                  <a:pt x="13821" y="1046"/>
                </a:cubicBezTo>
                <a:close/>
                <a:moveTo>
                  <a:pt x="12425" y="1186"/>
                </a:moveTo>
                <a:lnTo>
                  <a:pt x="12415" y="1188"/>
                </a:lnTo>
                <a:lnTo>
                  <a:pt x="12397" y="1214"/>
                </a:lnTo>
                <a:lnTo>
                  <a:pt x="12384" y="1215"/>
                </a:lnTo>
                <a:lnTo>
                  <a:pt x="12376" y="1202"/>
                </a:lnTo>
                <a:lnTo>
                  <a:pt x="12367" y="1210"/>
                </a:lnTo>
                <a:lnTo>
                  <a:pt x="12367" y="1229"/>
                </a:lnTo>
                <a:lnTo>
                  <a:pt x="12372" y="1254"/>
                </a:lnTo>
                <a:lnTo>
                  <a:pt x="12371" y="1317"/>
                </a:lnTo>
                <a:lnTo>
                  <a:pt x="12379" y="1351"/>
                </a:lnTo>
                <a:lnTo>
                  <a:pt x="12396" y="1390"/>
                </a:lnTo>
                <a:lnTo>
                  <a:pt x="12408" y="1389"/>
                </a:lnTo>
                <a:lnTo>
                  <a:pt x="12430" y="1375"/>
                </a:lnTo>
                <a:lnTo>
                  <a:pt x="12446" y="1373"/>
                </a:lnTo>
                <a:lnTo>
                  <a:pt x="12459" y="1358"/>
                </a:lnTo>
                <a:lnTo>
                  <a:pt x="12479" y="1351"/>
                </a:lnTo>
                <a:lnTo>
                  <a:pt x="12478" y="1336"/>
                </a:lnTo>
                <a:lnTo>
                  <a:pt x="12467" y="1319"/>
                </a:lnTo>
                <a:lnTo>
                  <a:pt x="12459" y="1296"/>
                </a:lnTo>
                <a:lnTo>
                  <a:pt x="12445" y="1287"/>
                </a:lnTo>
                <a:lnTo>
                  <a:pt x="12436" y="1259"/>
                </a:lnTo>
                <a:lnTo>
                  <a:pt x="12438" y="1243"/>
                </a:lnTo>
                <a:lnTo>
                  <a:pt x="12449" y="1230"/>
                </a:lnTo>
                <a:lnTo>
                  <a:pt x="12464" y="1229"/>
                </a:lnTo>
                <a:lnTo>
                  <a:pt x="12477" y="1217"/>
                </a:lnTo>
                <a:lnTo>
                  <a:pt x="12477" y="1202"/>
                </a:lnTo>
                <a:lnTo>
                  <a:pt x="12465" y="1178"/>
                </a:lnTo>
                <a:lnTo>
                  <a:pt x="12452" y="1165"/>
                </a:lnTo>
                <a:lnTo>
                  <a:pt x="12445" y="1136"/>
                </a:lnTo>
                <a:lnTo>
                  <a:pt x="12441" y="1151"/>
                </a:lnTo>
                <a:lnTo>
                  <a:pt x="12441" y="1176"/>
                </a:lnTo>
                <a:lnTo>
                  <a:pt x="12428" y="1193"/>
                </a:lnTo>
                <a:cubicBezTo>
                  <a:pt x="12428" y="1193"/>
                  <a:pt x="12425" y="1186"/>
                  <a:pt x="12425" y="1186"/>
                </a:cubicBezTo>
                <a:close/>
                <a:moveTo>
                  <a:pt x="13726" y="706"/>
                </a:moveTo>
                <a:lnTo>
                  <a:pt x="13738" y="718"/>
                </a:lnTo>
                <a:lnTo>
                  <a:pt x="13739" y="740"/>
                </a:lnTo>
                <a:lnTo>
                  <a:pt x="13735" y="802"/>
                </a:lnTo>
                <a:lnTo>
                  <a:pt x="13728" y="827"/>
                </a:lnTo>
                <a:lnTo>
                  <a:pt x="13724" y="846"/>
                </a:lnTo>
                <a:lnTo>
                  <a:pt x="13728" y="862"/>
                </a:lnTo>
                <a:lnTo>
                  <a:pt x="13735" y="858"/>
                </a:lnTo>
                <a:lnTo>
                  <a:pt x="13743" y="835"/>
                </a:lnTo>
                <a:lnTo>
                  <a:pt x="13760" y="824"/>
                </a:lnTo>
                <a:lnTo>
                  <a:pt x="13766" y="832"/>
                </a:lnTo>
                <a:lnTo>
                  <a:pt x="13770" y="854"/>
                </a:lnTo>
                <a:lnTo>
                  <a:pt x="13790" y="878"/>
                </a:lnTo>
                <a:lnTo>
                  <a:pt x="13800" y="878"/>
                </a:lnTo>
                <a:lnTo>
                  <a:pt x="13807" y="867"/>
                </a:lnTo>
                <a:lnTo>
                  <a:pt x="13818" y="871"/>
                </a:lnTo>
                <a:lnTo>
                  <a:pt x="13835" y="888"/>
                </a:lnTo>
                <a:lnTo>
                  <a:pt x="13852" y="893"/>
                </a:lnTo>
                <a:lnTo>
                  <a:pt x="13868" y="889"/>
                </a:lnTo>
                <a:lnTo>
                  <a:pt x="13890" y="867"/>
                </a:lnTo>
                <a:lnTo>
                  <a:pt x="13900" y="844"/>
                </a:lnTo>
                <a:lnTo>
                  <a:pt x="13901" y="822"/>
                </a:lnTo>
                <a:lnTo>
                  <a:pt x="13918" y="795"/>
                </a:lnTo>
                <a:lnTo>
                  <a:pt x="13944" y="763"/>
                </a:lnTo>
                <a:lnTo>
                  <a:pt x="13962" y="746"/>
                </a:lnTo>
                <a:lnTo>
                  <a:pt x="13968" y="726"/>
                </a:lnTo>
                <a:lnTo>
                  <a:pt x="13967" y="702"/>
                </a:lnTo>
                <a:lnTo>
                  <a:pt x="13944" y="681"/>
                </a:lnTo>
                <a:lnTo>
                  <a:pt x="13923" y="649"/>
                </a:lnTo>
                <a:lnTo>
                  <a:pt x="13911" y="612"/>
                </a:lnTo>
                <a:lnTo>
                  <a:pt x="13912" y="587"/>
                </a:lnTo>
                <a:lnTo>
                  <a:pt x="13920" y="563"/>
                </a:lnTo>
                <a:lnTo>
                  <a:pt x="13920" y="545"/>
                </a:lnTo>
                <a:lnTo>
                  <a:pt x="13914" y="538"/>
                </a:lnTo>
                <a:lnTo>
                  <a:pt x="13880" y="539"/>
                </a:lnTo>
                <a:lnTo>
                  <a:pt x="13855" y="526"/>
                </a:lnTo>
                <a:lnTo>
                  <a:pt x="13837" y="504"/>
                </a:lnTo>
                <a:lnTo>
                  <a:pt x="13810" y="449"/>
                </a:lnTo>
                <a:lnTo>
                  <a:pt x="13790" y="423"/>
                </a:lnTo>
                <a:lnTo>
                  <a:pt x="13768" y="404"/>
                </a:lnTo>
                <a:lnTo>
                  <a:pt x="13758" y="402"/>
                </a:lnTo>
                <a:lnTo>
                  <a:pt x="13755" y="412"/>
                </a:lnTo>
                <a:lnTo>
                  <a:pt x="13751" y="431"/>
                </a:lnTo>
                <a:lnTo>
                  <a:pt x="13754" y="448"/>
                </a:lnTo>
                <a:lnTo>
                  <a:pt x="13754" y="479"/>
                </a:lnTo>
                <a:lnTo>
                  <a:pt x="13742" y="506"/>
                </a:lnTo>
                <a:lnTo>
                  <a:pt x="13730" y="540"/>
                </a:lnTo>
                <a:lnTo>
                  <a:pt x="13716" y="570"/>
                </a:lnTo>
                <a:lnTo>
                  <a:pt x="13714" y="593"/>
                </a:lnTo>
                <a:lnTo>
                  <a:pt x="13716" y="683"/>
                </a:lnTo>
                <a:cubicBezTo>
                  <a:pt x="13716" y="683"/>
                  <a:pt x="13726" y="706"/>
                  <a:pt x="13726" y="706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cs typeface="+mn-ea"/>
              <a:sym typeface="+mn-lt"/>
            </a:endParaRPr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About</a:t>
            </a:r>
            <a:r>
              <a:rPr lang="zh-CN" altLang="en-US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My</a:t>
            </a:r>
            <a:r>
              <a:rPr lang="zh-CN" altLang="en-US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Team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Rectángulo redondeado 16"/>
          <p:cNvSpPr/>
          <p:nvPr/>
        </p:nvSpPr>
        <p:spPr>
          <a:xfrm flipV="1">
            <a:off x="5410947" y="414161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cs typeface="+mn-ea"/>
              <a:sym typeface="+mn-lt"/>
            </a:endParaRPr>
          </a:p>
        </p:txBody>
      </p:sp>
      <p:grpSp>
        <p:nvGrpSpPr>
          <p:cNvPr id="7" name="Agrupar 6"/>
          <p:cNvGrpSpPr/>
          <p:nvPr/>
        </p:nvGrpSpPr>
        <p:grpSpPr>
          <a:xfrm>
            <a:off x="2267979" y="2534309"/>
            <a:ext cx="1509466" cy="1431714"/>
            <a:chOff x="2273102" y="2361492"/>
            <a:chExt cx="1509466" cy="1431714"/>
          </a:xfrm>
        </p:grpSpPr>
        <p:graphicFrame>
          <p:nvGraphicFramePr>
            <p:cNvPr id="14" name="Chart 142"/>
            <p:cNvGraphicFramePr/>
            <p:nvPr>
              <p:extLst>
                <p:ext uri="{D42A27DB-BD31-4B8C-83A1-F6EECF244321}">
                  <p14:modId xmlns:p14="http://schemas.microsoft.com/office/powerpoint/2010/main" val="275928952"/>
                </p:ext>
              </p:extLst>
            </p:nvPr>
          </p:nvGraphicFramePr>
          <p:xfrm>
            <a:off x="2273102" y="2361492"/>
            <a:ext cx="1509466" cy="143171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6" name="Oval 143"/>
            <p:cNvSpPr/>
            <p:nvPr/>
          </p:nvSpPr>
          <p:spPr>
            <a:xfrm>
              <a:off x="2546899" y="2537158"/>
              <a:ext cx="804534" cy="804534"/>
            </a:xfrm>
            <a:prstGeom prst="ellipse">
              <a:avLst/>
            </a:prstGeom>
            <a:solidFill>
              <a:schemeClr val="tx2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cs typeface="+mn-ea"/>
                <a:sym typeface="+mn-lt"/>
              </a:endParaRPr>
            </a:p>
          </p:txBody>
        </p:sp>
        <p:sp>
          <p:nvSpPr>
            <p:cNvPr id="18" name="TextBox 144"/>
            <p:cNvSpPr txBox="1"/>
            <p:nvPr/>
          </p:nvSpPr>
          <p:spPr>
            <a:xfrm>
              <a:off x="2734443" y="2905366"/>
              <a:ext cx="57099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500" dirty="0" smtClean="0">
                  <a:solidFill>
                    <a:schemeClr val="accent1"/>
                  </a:solidFill>
                  <a:cs typeface="+mn-ea"/>
                  <a:sym typeface="+mn-lt"/>
                </a:rPr>
                <a:t>30</a:t>
              </a:r>
              <a:r>
                <a:rPr lang="id-ID" sz="1500" dirty="0" smtClean="0">
                  <a:solidFill>
                    <a:schemeClr val="accent1"/>
                  </a:solidFill>
                  <a:cs typeface="+mn-ea"/>
                  <a:sym typeface="+mn-lt"/>
                </a:rPr>
                <a:t>%</a:t>
              </a:r>
              <a:endParaRPr lang="id-ID" sz="15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Agrupar 5"/>
          <p:cNvGrpSpPr/>
          <p:nvPr/>
        </p:nvGrpSpPr>
        <p:grpSpPr>
          <a:xfrm>
            <a:off x="5812021" y="2037005"/>
            <a:ext cx="1509466" cy="1431714"/>
            <a:chOff x="3301425" y="4427166"/>
            <a:chExt cx="1509466" cy="1431714"/>
          </a:xfrm>
        </p:grpSpPr>
        <p:graphicFrame>
          <p:nvGraphicFramePr>
            <p:cNvPr id="23" name="Chart 142"/>
            <p:cNvGraphicFramePr/>
            <p:nvPr>
              <p:extLst>
                <p:ext uri="{D42A27DB-BD31-4B8C-83A1-F6EECF244321}">
                  <p14:modId xmlns:p14="http://schemas.microsoft.com/office/powerpoint/2010/main" val="973975664"/>
                </p:ext>
              </p:extLst>
            </p:nvPr>
          </p:nvGraphicFramePr>
          <p:xfrm>
            <a:off x="3301425" y="4427166"/>
            <a:ext cx="1509466" cy="143171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38" name="TextBox 144"/>
            <p:cNvSpPr txBox="1"/>
            <p:nvPr/>
          </p:nvSpPr>
          <p:spPr>
            <a:xfrm>
              <a:off x="3796167" y="4992747"/>
              <a:ext cx="57099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500" dirty="0" smtClean="0">
                  <a:solidFill>
                    <a:schemeClr val="accent2"/>
                  </a:solidFill>
                  <a:cs typeface="+mn-ea"/>
                  <a:sym typeface="+mn-lt"/>
                </a:rPr>
                <a:t>10</a:t>
              </a:r>
              <a:r>
                <a:rPr lang="id-ID" sz="1500" dirty="0" smtClean="0">
                  <a:solidFill>
                    <a:schemeClr val="accent2"/>
                  </a:solidFill>
                  <a:cs typeface="+mn-ea"/>
                  <a:sym typeface="+mn-lt"/>
                </a:rPr>
                <a:t>%</a:t>
              </a:r>
              <a:endParaRPr lang="id-ID" sz="1500" dirty="0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2" name="Agrupar 41"/>
          <p:cNvGrpSpPr/>
          <p:nvPr/>
        </p:nvGrpSpPr>
        <p:grpSpPr>
          <a:xfrm>
            <a:off x="7679823" y="3863537"/>
            <a:ext cx="1509466" cy="1431714"/>
            <a:chOff x="5424074" y="3840474"/>
            <a:chExt cx="1509466" cy="1431714"/>
          </a:xfrm>
        </p:grpSpPr>
        <p:graphicFrame>
          <p:nvGraphicFramePr>
            <p:cNvPr id="28" name="Chart 142"/>
            <p:cNvGraphicFramePr/>
            <p:nvPr>
              <p:extLst>
                <p:ext uri="{D42A27DB-BD31-4B8C-83A1-F6EECF244321}">
                  <p14:modId xmlns:p14="http://schemas.microsoft.com/office/powerpoint/2010/main" val="676734999"/>
                </p:ext>
              </p:extLst>
            </p:nvPr>
          </p:nvGraphicFramePr>
          <p:xfrm>
            <a:off x="5424074" y="3840474"/>
            <a:ext cx="1509466" cy="143171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40" name="TextBox 144"/>
            <p:cNvSpPr txBox="1"/>
            <p:nvPr/>
          </p:nvSpPr>
          <p:spPr>
            <a:xfrm>
              <a:off x="5892198" y="4396362"/>
              <a:ext cx="57099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500" dirty="0">
                  <a:solidFill>
                    <a:schemeClr val="accent3"/>
                  </a:solidFill>
                  <a:cs typeface="+mn-ea"/>
                  <a:sym typeface="+mn-lt"/>
                </a:rPr>
                <a:t>6</a:t>
              </a:r>
              <a:r>
                <a:rPr lang="id-ID" sz="1500" dirty="0" smtClean="0">
                  <a:solidFill>
                    <a:schemeClr val="accent3"/>
                  </a:solidFill>
                  <a:cs typeface="+mn-ea"/>
                  <a:sym typeface="+mn-lt"/>
                </a:rPr>
                <a:t>0</a:t>
              </a:r>
              <a:r>
                <a:rPr lang="id-ID" sz="1500" dirty="0">
                  <a:solidFill>
                    <a:schemeClr val="accent3"/>
                  </a:solidFill>
                  <a:cs typeface="+mn-ea"/>
                  <a:sym typeface="+mn-lt"/>
                </a:rPr>
                <a:t>%</a:t>
              </a:r>
            </a:p>
          </p:txBody>
        </p:sp>
      </p:grpSp>
      <p:sp>
        <p:nvSpPr>
          <p:cNvPr id="48" name="Text Placeholder 5"/>
          <p:cNvSpPr txBox="1">
            <a:spLocks/>
          </p:cNvSpPr>
          <p:nvPr/>
        </p:nvSpPr>
        <p:spPr>
          <a:xfrm>
            <a:off x="224611" y="2543360"/>
            <a:ext cx="2033839" cy="228599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NAM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Text Placeholder 5"/>
          <p:cNvSpPr txBox="1">
            <a:spLocks/>
          </p:cNvSpPr>
          <p:nvPr/>
        </p:nvSpPr>
        <p:spPr>
          <a:xfrm>
            <a:off x="224611" y="2771959"/>
            <a:ext cx="2033839" cy="488752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Project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Manager,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BA</a:t>
            </a:r>
          </a:p>
          <a:p>
            <a:pPr algn="r"/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L1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Support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0" name="Rounded Rectangle 20"/>
          <p:cNvSpPr/>
          <p:nvPr/>
        </p:nvSpPr>
        <p:spPr>
          <a:xfrm>
            <a:off x="2383466" y="2575451"/>
            <a:ext cx="527814" cy="527814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cs typeface="+mn-ea"/>
              <a:sym typeface="+mn-lt"/>
            </a:endParaRPr>
          </a:p>
        </p:txBody>
      </p:sp>
      <p:sp>
        <p:nvSpPr>
          <p:cNvPr id="51" name="TextBox 6"/>
          <p:cNvSpPr txBox="1"/>
          <p:nvPr/>
        </p:nvSpPr>
        <p:spPr>
          <a:xfrm>
            <a:off x="2397279" y="2630041"/>
            <a:ext cx="5333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52" name="Text Placeholder 5"/>
          <p:cNvSpPr txBox="1">
            <a:spLocks/>
          </p:cNvSpPr>
          <p:nvPr/>
        </p:nvSpPr>
        <p:spPr>
          <a:xfrm>
            <a:off x="3621822" y="2332312"/>
            <a:ext cx="2033839" cy="228599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dirty="0" err="1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EmEA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3" name="Text Placeholder 5"/>
          <p:cNvSpPr txBox="1">
            <a:spLocks/>
          </p:cNvSpPr>
          <p:nvPr/>
        </p:nvSpPr>
        <p:spPr>
          <a:xfrm>
            <a:off x="3621822" y="2560911"/>
            <a:ext cx="2033839" cy="488752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L1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Support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4" name="Rounded Rectangle 20"/>
          <p:cNvSpPr/>
          <p:nvPr/>
        </p:nvSpPr>
        <p:spPr>
          <a:xfrm>
            <a:off x="5761334" y="2332689"/>
            <a:ext cx="527814" cy="527814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cs typeface="+mn-ea"/>
              <a:sym typeface="+mn-lt"/>
            </a:endParaRPr>
          </a:p>
        </p:txBody>
      </p:sp>
      <p:sp>
        <p:nvSpPr>
          <p:cNvPr id="55" name="TextBox 6"/>
          <p:cNvSpPr txBox="1"/>
          <p:nvPr/>
        </p:nvSpPr>
        <p:spPr>
          <a:xfrm>
            <a:off x="5746572" y="2383770"/>
            <a:ext cx="5333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56" name="Text Placeholder 5"/>
          <p:cNvSpPr txBox="1">
            <a:spLocks/>
          </p:cNvSpPr>
          <p:nvPr/>
        </p:nvSpPr>
        <p:spPr>
          <a:xfrm>
            <a:off x="5731069" y="3907085"/>
            <a:ext cx="2033839" cy="228599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dirty="0" err="1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APaC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7" name="Text Placeholder 5"/>
          <p:cNvSpPr txBox="1">
            <a:spLocks/>
          </p:cNvSpPr>
          <p:nvPr/>
        </p:nvSpPr>
        <p:spPr>
          <a:xfrm>
            <a:off x="5731069" y="4135684"/>
            <a:ext cx="2033839" cy="488752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 algn="l" defTabSz="685783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900" kern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Open Sans Light" panose="020B0306030504020204" pitchFamily="34" charset="0"/>
                <a:cs typeface="Lato Regular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dirty="0" err="1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Developers,QA</a:t>
            </a:r>
            <a:endParaRPr lang="en-US" altLang="zh-CN" dirty="0" smtClean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r"/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L3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Support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8" name="Rounded Rectangle 20"/>
          <p:cNvSpPr/>
          <p:nvPr/>
        </p:nvSpPr>
        <p:spPr>
          <a:xfrm>
            <a:off x="7784646" y="3909946"/>
            <a:ext cx="527814" cy="527814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cs typeface="+mn-ea"/>
              <a:sym typeface="+mn-lt"/>
            </a:endParaRPr>
          </a:p>
        </p:txBody>
      </p:sp>
      <p:sp>
        <p:nvSpPr>
          <p:cNvPr id="59" name="TextBox 6"/>
          <p:cNvSpPr txBox="1"/>
          <p:nvPr/>
        </p:nvSpPr>
        <p:spPr>
          <a:xfrm>
            <a:off x="7798459" y="3964536"/>
            <a:ext cx="5333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6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1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5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 tmFilter="0, 0; .2, .5; .8, .5; 1, 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7" dur="250" autoRev="1" fill="hold"/>
                                        <p:tgtEl>
                                          <p:spTgt spid="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7" grpId="0" animBg="1"/>
      <p:bldP spid="48" grpId="0"/>
      <p:bldP spid="49" grpId="0"/>
      <p:bldP spid="50" grpId="0" animBg="1"/>
      <p:bldP spid="50" grpId="1" animBg="1"/>
      <p:bldP spid="51" grpId="0"/>
      <p:bldP spid="52" grpId="0"/>
      <p:bldP spid="53" grpId="0"/>
      <p:bldP spid="54" grpId="0" animBg="1"/>
      <p:bldP spid="54" grpId="1" animBg="1"/>
      <p:bldP spid="55" grpId="0"/>
      <p:bldP spid="56" grpId="0"/>
      <p:bldP spid="57" grpId="0"/>
      <p:bldP spid="58" grpId="0" animBg="1"/>
      <p:bldP spid="58" grpId="1" animBg="1"/>
      <p:bldP spid="5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016000"/>
            <a:ext cx="5080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1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8349"/>
            <a:ext cx="12192000" cy="400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487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698500"/>
            <a:ext cx="89535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487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Marcador de imagen 98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470" b="25470"/>
          <a:stretch>
            <a:fillRect/>
          </a:stretch>
        </p:blipFill>
        <p:spPr/>
      </p:pic>
      <p:sp>
        <p:nvSpPr>
          <p:cNvPr id="100" name="Rectángulo redondeado 99"/>
          <p:cNvSpPr/>
          <p:nvPr/>
        </p:nvSpPr>
        <p:spPr>
          <a:xfrm flipV="1">
            <a:off x="3518261" y="1924415"/>
            <a:ext cx="5155476" cy="1991064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cs typeface="+mn-ea"/>
              <a:sym typeface="+mn-lt"/>
            </a:endParaRPr>
          </a:p>
        </p:txBody>
      </p:sp>
      <p:sp>
        <p:nvSpPr>
          <p:cNvPr id="55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289474" y="2085158"/>
            <a:ext cx="5538438" cy="898561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Career</a:t>
            </a:r>
            <a:endParaRPr lang="es-ES_tradnl" sz="5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6" name="Marcador de texto 6"/>
          <p:cNvSpPr>
            <a:spLocks noGrp="1"/>
          </p:cNvSpPr>
          <p:nvPr>
            <p:ph type="body" sz="quarter" idx="12"/>
          </p:nvPr>
        </p:nvSpPr>
        <p:spPr>
          <a:xfrm>
            <a:off x="4119025" y="3045266"/>
            <a:ext cx="3879335" cy="707927"/>
          </a:xfrm>
        </p:spPr>
        <p:txBody>
          <a:bodyPr/>
          <a:lstStyle/>
          <a:p>
            <a:endParaRPr lang="es-ES_tradnl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9962932" y="4564897"/>
            <a:ext cx="788825" cy="978233"/>
            <a:chOff x="3534253" y="4057147"/>
            <a:chExt cx="261809" cy="324673"/>
          </a:xfrm>
        </p:grpSpPr>
        <p:sp>
          <p:nvSpPr>
            <p:cNvPr id="7" name="Freeform 27"/>
            <p:cNvSpPr>
              <a:spLocks/>
            </p:cNvSpPr>
            <p:nvPr/>
          </p:nvSpPr>
          <p:spPr bwMode="auto">
            <a:xfrm>
              <a:off x="3578094" y="4057147"/>
              <a:ext cx="111763" cy="70984"/>
            </a:xfrm>
            <a:custGeom>
              <a:avLst/>
              <a:gdLst>
                <a:gd name="T0" fmla="*/ 25 w 76"/>
                <a:gd name="T1" fmla="*/ 48 h 48"/>
                <a:gd name="T2" fmla="*/ 64 w 76"/>
                <a:gd name="T3" fmla="*/ 44 h 48"/>
                <a:gd name="T4" fmla="*/ 76 w 76"/>
                <a:gd name="T5" fmla="*/ 13 h 48"/>
                <a:gd name="T6" fmla="*/ 39 w 76"/>
                <a:gd name="T7" fmla="*/ 15 h 48"/>
                <a:gd name="T8" fmla="*/ 23 w 76"/>
                <a:gd name="T9" fmla="*/ 10 h 48"/>
                <a:gd name="T10" fmla="*/ 7 w 76"/>
                <a:gd name="T11" fmla="*/ 20 h 48"/>
                <a:gd name="T12" fmla="*/ 25 w 76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48">
                  <a:moveTo>
                    <a:pt x="25" y="48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6" y="36"/>
                    <a:pt x="69" y="26"/>
                    <a:pt x="76" y="13"/>
                  </a:cubicBezTo>
                  <a:cubicBezTo>
                    <a:pt x="76" y="13"/>
                    <a:pt x="70" y="0"/>
                    <a:pt x="39" y="15"/>
                  </a:cubicBezTo>
                  <a:cubicBezTo>
                    <a:pt x="39" y="15"/>
                    <a:pt x="32" y="14"/>
                    <a:pt x="23" y="10"/>
                  </a:cubicBezTo>
                  <a:cubicBezTo>
                    <a:pt x="23" y="10"/>
                    <a:pt x="0" y="4"/>
                    <a:pt x="7" y="20"/>
                  </a:cubicBezTo>
                  <a:lnTo>
                    <a:pt x="25" y="48"/>
                  </a:lnTo>
                  <a:close/>
                </a:path>
              </a:pathLst>
            </a:custGeom>
            <a:solidFill>
              <a:srgbClr val="00A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28"/>
            <p:cNvSpPr>
              <a:spLocks noEditPoints="1"/>
            </p:cNvSpPr>
            <p:nvPr/>
          </p:nvSpPr>
          <p:spPr bwMode="auto">
            <a:xfrm>
              <a:off x="3585503" y="4067023"/>
              <a:ext cx="104353" cy="62342"/>
            </a:xfrm>
            <a:custGeom>
              <a:avLst/>
              <a:gdLst>
                <a:gd name="T0" fmla="*/ 20 w 71"/>
                <a:gd name="T1" fmla="*/ 42 h 42"/>
                <a:gd name="T2" fmla="*/ 2 w 71"/>
                <a:gd name="T3" fmla="*/ 13 h 42"/>
                <a:gd name="T4" fmla="*/ 1 w 71"/>
                <a:gd name="T5" fmla="*/ 4 h 42"/>
                <a:gd name="T6" fmla="*/ 10 w 71"/>
                <a:gd name="T7" fmla="*/ 1 h 42"/>
                <a:gd name="T8" fmla="*/ 18 w 71"/>
                <a:gd name="T9" fmla="*/ 2 h 42"/>
                <a:gd name="T10" fmla="*/ 18 w 71"/>
                <a:gd name="T11" fmla="*/ 2 h 42"/>
                <a:gd name="T12" fmla="*/ 34 w 71"/>
                <a:gd name="T13" fmla="*/ 8 h 42"/>
                <a:gd name="T14" fmla="*/ 59 w 71"/>
                <a:gd name="T15" fmla="*/ 0 h 42"/>
                <a:gd name="T16" fmla="*/ 71 w 71"/>
                <a:gd name="T17" fmla="*/ 6 h 42"/>
                <a:gd name="T18" fmla="*/ 71 w 71"/>
                <a:gd name="T19" fmla="*/ 6 h 42"/>
                <a:gd name="T20" fmla="*/ 71 w 71"/>
                <a:gd name="T21" fmla="*/ 6 h 42"/>
                <a:gd name="T22" fmla="*/ 60 w 71"/>
                <a:gd name="T23" fmla="*/ 37 h 42"/>
                <a:gd name="T24" fmla="*/ 60 w 71"/>
                <a:gd name="T25" fmla="*/ 37 h 42"/>
                <a:gd name="T26" fmla="*/ 20 w 71"/>
                <a:gd name="T27" fmla="*/ 42 h 42"/>
                <a:gd name="T28" fmla="*/ 10 w 71"/>
                <a:gd name="T29" fmla="*/ 2 h 42"/>
                <a:gd name="T30" fmla="*/ 2 w 71"/>
                <a:gd name="T31" fmla="*/ 5 h 42"/>
                <a:gd name="T32" fmla="*/ 3 w 71"/>
                <a:gd name="T33" fmla="*/ 13 h 42"/>
                <a:gd name="T34" fmla="*/ 20 w 71"/>
                <a:gd name="T35" fmla="*/ 40 h 42"/>
                <a:gd name="T36" fmla="*/ 59 w 71"/>
                <a:gd name="T37" fmla="*/ 36 h 42"/>
                <a:gd name="T38" fmla="*/ 70 w 71"/>
                <a:gd name="T39" fmla="*/ 6 h 42"/>
                <a:gd name="T40" fmla="*/ 59 w 71"/>
                <a:gd name="T41" fmla="*/ 1 h 42"/>
                <a:gd name="T42" fmla="*/ 34 w 71"/>
                <a:gd name="T43" fmla="*/ 9 h 42"/>
                <a:gd name="T44" fmla="*/ 34 w 71"/>
                <a:gd name="T45" fmla="*/ 9 h 42"/>
                <a:gd name="T46" fmla="*/ 34 w 71"/>
                <a:gd name="T47" fmla="*/ 9 h 42"/>
                <a:gd name="T48" fmla="*/ 18 w 71"/>
                <a:gd name="T49" fmla="*/ 3 h 42"/>
                <a:gd name="T50" fmla="*/ 10 w 71"/>
                <a:gd name="T51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1" h="42">
                  <a:moveTo>
                    <a:pt x="20" y="42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0" y="9"/>
                    <a:pt x="0" y="6"/>
                    <a:pt x="1" y="4"/>
                  </a:cubicBezTo>
                  <a:cubicBezTo>
                    <a:pt x="3" y="2"/>
                    <a:pt x="6" y="1"/>
                    <a:pt x="10" y="1"/>
                  </a:cubicBezTo>
                  <a:cubicBezTo>
                    <a:pt x="14" y="1"/>
                    <a:pt x="18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6" y="6"/>
                    <a:pt x="33" y="7"/>
                    <a:pt x="34" y="8"/>
                  </a:cubicBezTo>
                  <a:cubicBezTo>
                    <a:pt x="44" y="3"/>
                    <a:pt x="52" y="0"/>
                    <a:pt x="59" y="0"/>
                  </a:cubicBezTo>
                  <a:cubicBezTo>
                    <a:pt x="69" y="0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66" y="17"/>
                    <a:pt x="62" y="28"/>
                    <a:pt x="60" y="37"/>
                  </a:cubicBezTo>
                  <a:cubicBezTo>
                    <a:pt x="60" y="37"/>
                    <a:pt x="60" y="37"/>
                    <a:pt x="60" y="37"/>
                  </a:cubicBezTo>
                  <a:lnTo>
                    <a:pt x="20" y="42"/>
                  </a:lnTo>
                  <a:close/>
                  <a:moveTo>
                    <a:pt x="10" y="2"/>
                  </a:moveTo>
                  <a:cubicBezTo>
                    <a:pt x="7" y="2"/>
                    <a:pt x="4" y="3"/>
                    <a:pt x="2" y="5"/>
                  </a:cubicBezTo>
                  <a:cubicBezTo>
                    <a:pt x="1" y="7"/>
                    <a:pt x="1" y="9"/>
                    <a:pt x="3" y="13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1" y="27"/>
                    <a:pt x="64" y="17"/>
                    <a:pt x="70" y="6"/>
                  </a:cubicBezTo>
                  <a:cubicBezTo>
                    <a:pt x="70" y="5"/>
                    <a:pt x="67" y="1"/>
                    <a:pt x="59" y="1"/>
                  </a:cubicBezTo>
                  <a:cubicBezTo>
                    <a:pt x="52" y="1"/>
                    <a:pt x="44" y="4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27" y="8"/>
                    <a:pt x="18" y="3"/>
                  </a:cubicBezTo>
                  <a:cubicBezTo>
                    <a:pt x="17" y="3"/>
                    <a:pt x="14" y="2"/>
                    <a:pt x="10" y="2"/>
                  </a:cubicBezTo>
                  <a:close/>
                </a:path>
              </a:pathLst>
            </a:custGeom>
            <a:solidFill>
              <a:srgbClr val="00A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29"/>
            <p:cNvSpPr>
              <a:spLocks/>
            </p:cNvSpPr>
            <p:nvPr/>
          </p:nvSpPr>
          <p:spPr bwMode="auto">
            <a:xfrm>
              <a:off x="3607732" y="4126279"/>
              <a:ext cx="73479" cy="26542"/>
            </a:xfrm>
            <a:custGeom>
              <a:avLst/>
              <a:gdLst>
                <a:gd name="T0" fmla="*/ 41 w 50"/>
                <a:gd name="T1" fmla="*/ 0 h 18"/>
                <a:gd name="T2" fmla="*/ 7 w 50"/>
                <a:gd name="T3" fmla="*/ 4 h 18"/>
                <a:gd name="T4" fmla="*/ 1 w 50"/>
                <a:gd name="T5" fmla="*/ 12 h 18"/>
                <a:gd name="T6" fmla="*/ 8 w 50"/>
                <a:gd name="T7" fmla="*/ 17 h 18"/>
                <a:gd name="T8" fmla="*/ 43 w 50"/>
                <a:gd name="T9" fmla="*/ 14 h 18"/>
                <a:gd name="T10" fmla="*/ 49 w 50"/>
                <a:gd name="T11" fmla="*/ 6 h 18"/>
                <a:gd name="T12" fmla="*/ 41 w 50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8">
                  <a:moveTo>
                    <a:pt x="41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3" y="5"/>
                    <a:pt x="0" y="8"/>
                    <a:pt x="1" y="12"/>
                  </a:cubicBezTo>
                  <a:cubicBezTo>
                    <a:pt x="1" y="15"/>
                    <a:pt x="5" y="18"/>
                    <a:pt x="8" y="17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7" y="13"/>
                    <a:pt x="50" y="10"/>
                    <a:pt x="49" y="6"/>
                  </a:cubicBezTo>
                  <a:cubicBezTo>
                    <a:pt x="49" y="3"/>
                    <a:pt x="45" y="0"/>
                    <a:pt x="41" y="0"/>
                  </a:cubicBezTo>
                  <a:close/>
                </a:path>
              </a:pathLst>
            </a:custGeom>
            <a:solidFill>
              <a:srgbClr val="00A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30"/>
            <p:cNvSpPr>
              <a:spLocks noEditPoints="1"/>
            </p:cNvSpPr>
            <p:nvPr/>
          </p:nvSpPr>
          <p:spPr bwMode="auto">
            <a:xfrm>
              <a:off x="3607732" y="4125044"/>
              <a:ext cx="73479" cy="27776"/>
            </a:xfrm>
            <a:custGeom>
              <a:avLst/>
              <a:gdLst>
                <a:gd name="T0" fmla="*/ 8 w 50"/>
                <a:gd name="T1" fmla="*/ 19 h 19"/>
                <a:gd name="T2" fmla="*/ 0 w 50"/>
                <a:gd name="T3" fmla="*/ 13 h 19"/>
                <a:gd name="T4" fmla="*/ 2 w 50"/>
                <a:gd name="T5" fmla="*/ 7 h 19"/>
                <a:gd name="T6" fmla="*/ 7 w 50"/>
                <a:gd name="T7" fmla="*/ 5 h 19"/>
                <a:gd name="T8" fmla="*/ 41 w 50"/>
                <a:gd name="T9" fmla="*/ 1 h 19"/>
                <a:gd name="T10" fmla="*/ 50 w 50"/>
                <a:gd name="T11" fmla="*/ 7 h 19"/>
                <a:gd name="T12" fmla="*/ 48 w 50"/>
                <a:gd name="T13" fmla="*/ 12 h 19"/>
                <a:gd name="T14" fmla="*/ 43 w 50"/>
                <a:gd name="T15" fmla="*/ 15 h 19"/>
                <a:gd name="T16" fmla="*/ 9 w 50"/>
                <a:gd name="T17" fmla="*/ 19 h 19"/>
                <a:gd name="T18" fmla="*/ 8 w 50"/>
                <a:gd name="T19" fmla="*/ 19 h 19"/>
                <a:gd name="T20" fmla="*/ 42 w 50"/>
                <a:gd name="T21" fmla="*/ 2 h 19"/>
                <a:gd name="T22" fmla="*/ 41 w 50"/>
                <a:gd name="T23" fmla="*/ 2 h 19"/>
                <a:gd name="T24" fmla="*/ 7 w 50"/>
                <a:gd name="T25" fmla="*/ 6 h 19"/>
                <a:gd name="T26" fmla="*/ 3 w 50"/>
                <a:gd name="T27" fmla="*/ 8 h 19"/>
                <a:gd name="T28" fmla="*/ 1 w 50"/>
                <a:gd name="T29" fmla="*/ 12 h 19"/>
                <a:gd name="T30" fmla="*/ 8 w 50"/>
                <a:gd name="T31" fmla="*/ 18 h 19"/>
                <a:gd name="T32" fmla="*/ 43 w 50"/>
                <a:gd name="T33" fmla="*/ 14 h 19"/>
                <a:gd name="T34" fmla="*/ 47 w 50"/>
                <a:gd name="T35" fmla="*/ 12 h 19"/>
                <a:gd name="T36" fmla="*/ 49 w 50"/>
                <a:gd name="T37" fmla="*/ 7 h 19"/>
                <a:gd name="T38" fmla="*/ 42 w 50"/>
                <a:gd name="T39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19">
                  <a:moveTo>
                    <a:pt x="8" y="19"/>
                  </a:moveTo>
                  <a:cubicBezTo>
                    <a:pt x="4" y="19"/>
                    <a:pt x="0" y="16"/>
                    <a:pt x="0" y="13"/>
                  </a:cubicBezTo>
                  <a:cubicBezTo>
                    <a:pt x="0" y="11"/>
                    <a:pt x="0" y="9"/>
                    <a:pt x="2" y="7"/>
                  </a:cubicBezTo>
                  <a:cubicBezTo>
                    <a:pt x="3" y="6"/>
                    <a:pt x="5" y="5"/>
                    <a:pt x="7" y="5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5" y="0"/>
                    <a:pt x="49" y="3"/>
                    <a:pt x="50" y="7"/>
                  </a:cubicBezTo>
                  <a:cubicBezTo>
                    <a:pt x="50" y="9"/>
                    <a:pt x="49" y="11"/>
                    <a:pt x="48" y="12"/>
                  </a:cubicBezTo>
                  <a:cubicBezTo>
                    <a:pt x="47" y="14"/>
                    <a:pt x="45" y="15"/>
                    <a:pt x="43" y="1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42" y="2"/>
                  </a:moveTo>
                  <a:cubicBezTo>
                    <a:pt x="42" y="2"/>
                    <a:pt x="42" y="2"/>
                    <a:pt x="41" y="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5" y="6"/>
                    <a:pt x="4" y="7"/>
                    <a:pt x="3" y="8"/>
                  </a:cubicBezTo>
                  <a:cubicBezTo>
                    <a:pt x="1" y="9"/>
                    <a:pt x="1" y="11"/>
                    <a:pt x="1" y="12"/>
                  </a:cubicBezTo>
                  <a:cubicBezTo>
                    <a:pt x="2" y="16"/>
                    <a:pt x="5" y="18"/>
                    <a:pt x="8" y="18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5" y="14"/>
                    <a:pt x="46" y="13"/>
                    <a:pt x="47" y="12"/>
                  </a:cubicBezTo>
                  <a:cubicBezTo>
                    <a:pt x="48" y="10"/>
                    <a:pt x="49" y="9"/>
                    <a:pt x="49" y="7"/>
                  </a:cubicBezTo>
                  <a:cubicBezTo>
                    <a:pt x="48" y="4"/>
                    <a:pt x="45" y="2"/>
                    <a:pt x="42" y="2"/>
                  </a:cubicBezTo>
                  <a:close/>
                </a:path>
              </a:pathLst>
            </a:custGeom>
            <a:solidFill>
              <a:srgbClr val="00A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31"/>
            <p:cNvSpPr>
              <a:spLocks noEditPoints="1"/>
            </p:cNvSpPr>
            <p:nvPr/>
          </p:nvSpPr>
          <p:spPr bwMode="auto">
            <a:xfrm>
              <a:off x="3534253" y="4152821"/>
              <a:ext cx="261809" cy="228999"/>
            </a:xfrm>
            <a:custGeom>
              <a:avLst/>
              <a:gdLst>
                <a:gd name="T0" fmla="*/ 153 w 178"/>
                <a:gd name="T1" fmla="*/ 137 h 155"/>
                <a:gd name="T2" fmla="*/ 157 w 178"/>
                <a:gd name="T3" fmla="*/ 137 h 155"/>
                <a:gd name="T4" fmla="*/ 165 w 178"/>
                <a:gd name="T5" fmla="*/ 138 h 155"/>
                <a:gd name="T6" fmla="*/ 168 w 178"/>
                <a:gd name="T7" fmla="*/ 139 h 155"/>
                <a:gd name="T8" fmla="*/ 176 w 178"/>
                <a:gd name="T9" fmla="*/ 135 h 155"/>
                <a:gd name="T10" fmla="*/ 172 w 178"/>
                <a:gd name="T11" fmla="*/ 128 h 155"/>
                <a:gd name="T12" fmla="*/ 166 w 178"/>
                <a:gd name="T13" fmla="*/ 105 h 155"/>
                <a:gd name="T14" fmla="*/ 134 w 178"/>
                <a:gd name="T15" fmla="*/ 34 h 155"/>
                <a:gd name="T16" fmla="*/ 95 w 178"/>
                <a:gd name="T17" fmla="*/ 2 h 155"/>
                <a:gd name="T18" fmla="*/ 94 w 178"/>
                <a:gd name="T19" fmla="*/ 0 h 155"/>
                <a:gd name="T20" fmla="*/ 58 w 178"/>
                <a:gd name="T21" fmla="*/ 4 h 155"/>
                <a:gd name="T22" fmla="*/ 35 w 178"/>
                <a:gd name="T23" fmla="*/ 37 h 155"/>
                <a:gd name="T24" fmla="*/ 21 w 178"/>
                <a:gd name="T25" fmla="*/ 133 h 155"/>
                <a:gd name="T26" fmla="*/ 15 w 178"/>
                <a:gd name="T27" fmla="*/ 148 h 155"/>
                <a:gd name="T28" fmla="*/ 15 w 178"/>
                <a:gd name="T29" fmla="*/ 153 h 155"/>
                <a:gd name="T30" fmla="*/ 24 w 178"/>
                <a:gd name="T31" fmla="*/ 153 h 155"/>
                <a:gd name="T32" fmla="*/ 36 w 178"/>
                <a:gd name="T33" fmla="*/ 150 h 155"/>
                <a:gd name="T34" fmla="*/ 36 w 178"/>
                <a:gd name="T35" fmla="*/ 150 h 155"/>
                <a:gd name="T36" fmla="*/ 36 w 178"/>
                <a:gd name="T37" fmla="*/ 150 h 155"/>
                <a:gd name="T38" fmla="*/ 68 w 178"/>
                <a:gd name="T39" fmla="*/ 153 h 155"/>
                <a:gd name="T40" fmla="*/ 153 w 178"/>
                <a:gd name="T41" fmla="*/ 137 h 155"/>
                <a:gd name="T42" fmla="*/ 67 w 178"/>
                <a:gd name="T43" fmla="*/ 57 h 155"/>
                <a:gd name="T44" fmla="*/ 81 w 178"/>
                <a:gd name="T45" fmla="*/ 50 h 155"/>
                <a:gd name="T46" fmla="*/ 80 w 178"/>
                <a:gd name="T47" fmla="*/ 42 h 155"/>
                <a:gd name="T48" fmla="*/ 86 w 178"/>
                <a:gd name="T49" fmla="*/ 41 h 155"/>
                <a:gd name="T50" fmla="*/ 88 w 178"/>
                <a:gd name="T51" fmla="*/ 49 h 155"/>
                <a:gd name="T52" fmla="*/ 102 w 178"/>
                <a:gd name="T53" fmla="*/ 50 h 155"/>
                <a:gd name="T54" fmla="*/ 100 w 178"/>
                <a:gd name="T55" fmla="*/ 55 h 155"/>
                <a:gd name="T56" fmla="*/ 75 w 178"/>
                <a:gd name="T57" fmla="*/ 62 h 155"/>
                <a:gd name="T58" fmla="*/ 92 w 178"/>
                <a:gd name="T59" fmla="*/ 70 h 155"/>
                <a:gd name="T60" fmla="*/ 106 w 178"/>
                <a:gd name="T61" fmla="*/ 92 h 155"/>
                <a:gd name="T62" fmla="*/ 93 w 178"/>
                <a:gd name="T63" fmla="*/ 98 h 155"/>
                <a:gd name="T64" fmla="*/ 94 w 178"/>
                <a:gd name="T65" fmla="*/ 106 h 155"/>
                <a:gd name="T66" fmla="*/ 87 w 178"/>
                <a:gd name="T67" fmla="*/ 107 h 155"/>
                <a:gd name="T68" fmla="*/ 86 w 178"/>
                <a:gd name="T69" fmla="*/ 99 h 155"/>
                <a:gd name="T70" fmla="*/ 69 w 178"/>
                <a:gd name="T71" fmla="*/ 97 h 155"/>
                <a:gd name="T72" fmla="*/ 70 w 178"/>
                <a:gd name="T73" fmla="*/ 92 h 155"/>
                <a:gd name="T74" fmla="*/ 97 w 178"/>
                <a:gd name="T75" fmla="*/ 90 h 155"/>
                <a:gd name="T76" fmla="*/ 93 w 178"/>
                <a:gd name="T77" fmla="*/ 78 h 155"/>
                <a:gd name="T78" fmla="*/ 78 w 178"/>
                <a:gd name="T79" fmla="*/ 74 h 155"/>
                <a:gd name="T80" fmla="*/ 67 w 178"/>
                <a:gd name="T81" fmla="*/ 57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8" h="155">
                  <a:moveTo>
                    <a:pt x="153" y="137"/>
                  </a:moveTo>
                  <a:cubicBezTo>
                    <a:pt x="153" y="137"/>
                    <a:pt x="154" y="137"/>
                    <a:pt x="157" y="137"/>
                  </a:cubicBezTo>
                  <a:cubicBezTo>
                    <a:pt x="160" y="137"/>
                    <a:pt x="162" y="137"/>
                    <a:pt x="165" y="138"/>
                  </a:cubicBezTo>
                  <a:cubicBezTo>
                    <a:pt x="165" y="138"/>
                    <a:pt x="166" y="139"/>
                    <a:pt x="168" y="139"/>
                  </a:cubicBezTo>
                  <a:cubicBezTo>
                    <a:pt x="172" y="139"/>
                    <a:pt x="174" y="137"/>
                    <a:pt x="176" y="135"/>
                  </a:cubicBezTo>
                  <a:cubicBezTo>
                    <a:pt x="176" y="135"/>
                    <a:pt x="178" y="132"/>
                    <a:pt x="172" y="128"/>
                  </a:cubicBezTo>
                  <a:cubicBezTo>
                    <a:pt x="172" y="128"/>
                    <a:pt x="162" y="123"/>
                    <a:pt x="166" y="105"/>
                  </a:cubicBezTo>
                  <a:cubicBezTo>
                    <a:pt x="166" y="105"/>
                    <a:pt x="171" y="57"/>
                    <a:pt x="134" y="34"/>
                  </a:cubicBezTo>
                  <a:cubicBezTo>
                    <a:pt x="133" y="33"/>
                    <a:pt x="96" y="10"/>
                    <a:pt x="95" y="2"/>
                  </a:cubicBezTo>
                  <a:cubicBezTo>
                    <a:pt x="95" y="2"/>
                    <a:pt x="95" y="1"/>
                    <a:pt x="94" y="0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4" y="12"/>
                    <a:pt x="46" y="24"/>
                    <a:pt x="35" y="37"/>
                  </a:cubicBezTo>
                  <a:cubicBezTo>
                    <a:pt x="35" y="37"/>
                    <a:pt x="0" y="78"/>
                    <a:pt x="21" y="133"/>
                  </a:cubicBezTo>
                  <a:cubicBezTo>
                    <a:pt x="21" y="134"/>
                    <a:pt x="22" y="137"/>
                    <a:pt x="15" y="148"/>
                  </a:cubicBezTo>
                  <a:cubicBezTo>
                    <a:pt x="15" y="148"/>
                    <a:pt x="14" y="151"/>
                    <a:pt x="15" y="153"/>
                  </a:cubicBezTo>
                  <a:cubicBezTo>
                    <a:pt x="16" y="155"/>
                    <a:pt x="19" y="155"/>
                    <a:pt x="24" y="153"/>
                  </a:cubicBezTo>
                  <a:cubicBezTo>
                    <a:pt x="24" y="153"/>
                    <a:pt x="28" y="151"/>
                    <a:pt x="36" y="150"/>
                  </a:cubicBezTo>
                  <a:cubicBezTo>
                    <a:pt x="36" y="150"/>
                    <a:pt x="36" y="150"/>
                    <a:pt x="36" y="150"/>
                  </a:cubicBezTo>
                  <a:cubicBezTo>
                    <a:pt x="36" y="150"/>
                    <a:pt x="36" y="150"/>
                    <a:pt x="36" y="150"/>
                  </a:cubicBezTo>
                  <a:cubicBezTo>
                    <a:pt x="36" y="150"/>
                    <a:pt x="49" y="153"/>
                    <a:pt x="68" y="153"/>
                  </a:cubicBezTo>
                  <a:cubicBezTo>
                    <a:pt x="88" y="153"/>
                    <a:pt x="119" y="150"/>
                    <a:pt x="153" y="137"/>
                  </a:cubicBezTo>
                  <a:close/>
                  <a:moveTo>
                    <a:pt x="67" y="57"/>
                  </a:moveTo>
                  <a:cubicBezTo>
                    <a:pt x="67" y="57"/>
                    <a:pt x="69" y="52"/>
                    <a:pt x="81" y="50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88" y="49"/>
                    <a:pt x="96" y="48"/>
                    <a:pt x="102" y="50"/>
                  </a:cubicBezTo>
                  <a:cubicBezTo>
                    <a:pt x="100" y="55"/>
                    <a:pt x="100" y="55"/>
                    <a:pt x="100" y="55"/>
                  </a:cubicBezTo>
                  <a:cubicBezTo>
                    <a:pt x="100" y="55"/>
                    <a:pt x="78" y="52"/>
                    <a:pt x="75" y="62"/>
                  </a:cubicBezTo>
                  <a:cubicBezTo>
                    <a:pt x="75" y="62"/>
                    <a:pt x="73" y="69"/>
                    <a:pt x="92" y="70"/>
                  </a:cubicBezTo>
                  <a:cubicBezTo>
                    <a:pt x="92" y="70"/>
                    <a:pt x="119" y="73"/>
                    <a:pt x="106" y="92"/>
                  </a:cubicBezTo>
                  <a:cubicBezTo>
                    <a:pt x="106" y="92"/>
                    <a:pt x="102" y="97"/>
                    <a:pt x="93" y="98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87" y="107"/>
                    <a:pt x="87" y="107"/>
                    <a:pt x="87" y="107"/>
                  </a:cubicBezTo>
                  <a:cubicBezTo>
                    <a:pt x="86" y="99"/>
                    <a:pt x="86" y="99"/>
                    <a:pt x="86" y="99"/>
                  </a:cubicBezTo>
                  <a:cubicBezTo>
                    <a:pt x="86" y="99"/>
                    <a:pt x="75" y="100"/>
                    <a:pt x="69" y="97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0" y="92"/>
                    <a:pt x="84" y="98"/>
                    <a:pt x="97" y="90"/>
                  </a:cubicBezTo>
                  <a:cubicBezTo>
                    <a:pt x="97" y="90"/>
                    <a:pt x="108" y="82"/>
                    <a:pt x="93" y="78"/>
                  </a:cubicBezTo>
                  <a:cubicBezTo>
                    <a:pt x="93" y="78"/>
                    <a:pt x="85" y="76"/>
                    <a:pt x="78" y="74"/>
                  </a:cubicBezTo>
                  <a:cubicBezTo>
                    <a:pt x="78" y="74"/>
                    <a:pt x="60" y="70"/>
                    <a:pt x="67" y="57"/>
                  </a:cubicBezTo>
                  <a:close/>
                </a:path>
              </a:pathLst>
            </a:custGeom>
            <a:solidFill>
              <a:srgbClr val="00A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29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55" grpId="0" build="p"/>
      <p:bldP spid="56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 txBox="1">
            <a:spLocks/>
          </p:cNvSpPr>
          <p:nvPr/>
        </p:nvSpPr>
        <p:spPr>
          <a:xfrm>
            <a:off x="1226916" y="1786145"/>
            <a:ext cx="7048983" cy="8985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charset="0"/>
              <a:buChar char="•"/>
            </a:pPr>
            <a:r>
              <a:rPr lang="zh-CN" altLang="en-US" dirty="0">
                <a:solidFill>
                  <a:srgbClr val="FFFF00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有选择，你才可能会有职业规划</a:t>
            </a:r>
            <a:endParaRPr lang="es-ES_tradnl" sz="5000" dirty="0">
              <a:solidFill>
                <a:srgbClr val="FFFF00"/>
              </a:solidFill>
              <a:latin typeface="HanziPen SC" charset="-122"/>
              <a:ea typeface="HanziPen SC" charset="-122"/>
              <a:cs typeface="HanziPen SC" charset="-122"/>
              <a:sym typeface="+mn-lt"/>
            </a:endParaRPr>
          </a:p>
        </p:txBody>
      </p:sp>
      <p:sp>
        <p:nvSpPr>
          <p:cNvPr id="4" name="Marcador de texto 2"/>
          <p:cNvSpPr txBox="1">
            <a:spLocks/>
          </p:cNvSpPr>
          <p:nvPr/>
        </p:nvSpPr>
        <p:spPr>
          <a:xfrm>
            <a:off x="1226915" y="2876094"/>
            <a:ext cx="7048983" cy="8985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charset="0"/>
              <a:buChar char="•"/>
            </a:pPr>
            <a:r>
              <a:rPr lang="zh-CN" altLang="en-US" dirty="0">
                <a:solidFill>
                  <a:srgbClr val="FFFF00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有机会，你才可能有选择</a:t>
            </a:r>
            <a:endParaRPr lang="es-ES_tradnl" sz="5000" dirty="0">
              <a:solidFill>
                <a:srgbClr val="FFFF00"/>
              </a:solidFill>
              <a:latin typeface="HanziPen SC" charset="-122"/>
              <a:ea typeface="HanziPen SC" charset="-122"/>
              <a:cs typeface="HanziPen SC" charset="-122"/>
              <a:sym typeface="+mn-lt"/>
            </a:endParaRPr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1226915" y="3966043"/>
            <a:ext cx="7882361" cy="8985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charset="0"/>
              <a:buChar char="•"/>
            </a:pPr>
            <a:r>
              <a:rPr lang="zh-CN" altLang="en-US">
                <a:solidFill>
                  <a:srgbClr val="FFFF00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超过多数人，用心准备，你才可能会有机会</a:t>
            </a:r>
            <a:endParaRPr lang="es-ES_tradnl" sz="5000" dirty="0">
              <a:solidFill>
                <a:srgbClr val="FFFF00"/>
              </a:solidFill>
              <a:latin typeface="HanziPen SC" charset="-122"/>
              <a:ea typeface="HanziPen SC" charset="-122"/>
              <a:cs typeface="HanziPen SC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6776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2"/>
          <p:cNvSpPr txBox="1">
            <a:spLocks/>
          </p:cNvSpPr>
          <p:nvPr/>
        </p:nvSpPr>
        <p:spPr>
          <a:xfrm>
            <a:off x="1585732" y="1587447"/>
            <a:ext cx="8935656" cy="8985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Programmers who don’t code in their spare time </a:t>
            </a:r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for</a:t>
            </a:r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fun will never become as good as those that do.</a:t>
            </a:r>
            <a:endParaRPr lang="es-ES_tradnl" sz="5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Marcador de texto 2"/>
          <p:cNvSpPr txBox="1">
            <a:spLocks/>
          </p:cNvSpPr>
          <p:nvPr/>
        </p:nvSpPr>
        <p:spPr>
          <a:xfrm>
            <a:off x="1585732" y="3626520"/>
            <a:ext cx="8935656" cy="8985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FFFF00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如果你对编程没有感到一种快乐，没有在你空闲的时候去以一种的娱乐方式去生活， 无论是编程，还是运动，还是去旅游，那么你只不过是在应付你的工作。</a:t>
            </a:r>
            <a:endParaRPr lang="es-ES_tradnl" sz="5000" dirty="0">
              <a:solidFill>
                <a:srgbClr val="FFFF00"/>
              </a:solidFill>
              <a:latin typeface="HanziPen SC" charset="-122"/>
              <a:ea typeface="HanziPen SC" charset="-122"/>
              <a:cs typeface="HanziPen SC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798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2"/>
          <p:cNvSpPr txBox="1">
            <a:spLocks/>
          </p:cNvSpPr>
          <p:nvPr/>
        </p:nvSpPr>
        <p:spPr>
          <a:xfrm>
            <a:off x="3208451" y="1251781"/>
            <a:ext cx="5538438" cy="8985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The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world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is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not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fine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place,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but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it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is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still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worth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fighting</a:t>
            </a:r>
            <a:r>
              <a:rPr lang="zh-CN" altLang="en-US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for</a:t>
            </a:r>
            <a:endParaRPr lang="es-ES_tradnl" sz="5000" dirty="0">
              <a:solidFill>
                <a:schemeClr val="bg1"/>
              </a:solidFill>
              <a:latin typeface="HanziPen SC" charset="-122"/>
              <a:ea typeface="HanziPen SC" charset="-122"/>
              <a:cs typeface="HanziPen SC" charset="-122"/>
              <a:sym typeface="+mn-lt"/>
            </a:endParaRPr>
          </a:p>
        </p:txBody>
      </p:sp>
      <p:sp>
        <p:nvSpPr>
          <p:cNvPr id="3" name="Marcador de texto 2"/>
          <p:cNvSpPr txBox="1">
            <a:spLocks/>
          </p:cNvSpPr>
          <p:nvPr/>
        </p:nvSpPr>
        <p:spPr>
          <a:xfrm>
            <a:off x="3208451" y="3198257"/>
            <a:ext cx="5538438" cy="8985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>
                <a:solidFill>
                  <a:srgbClr val="FFFF00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坚持做事的高标准</a:t>
            </a:r>
            <a:endParaRPr lang="en-US" altLang="zh-CN" dirty="0" smtClean="0">
              <a:solidFill>
                <a:srgbClr val="FFFF00"/>
              </a:solidFill>
              <a:latin typeface="HanziPen SC" charset="-122"/>
              <a:ea typeface="HanziPen SC" charset="-122"/>
              <a:cs typeface="HanziPen SC" charset="-122"/>
              <a:sym typeface="+mn-lt"/>
            </a:endParaRPr>
          </a:p>
          <a:p>
            <a:r>
              <a:rPr lang="zh-CN" altLang="en-US" dirty="0">
                <a:solidFill>
                  <a:srgbClr val="FFFF00"/>
                </a:solidFill>
                <a:latin typeface="HanziPen SC" charset="-122"/>
                <a:ea typeface="HanziPen SC" charset="-122"/>
                <a:cs typeface="HanziPen SC" charset="-122"/>
                <a:sym typeface="+mn-lt"/>
              </a:rPr>
              <a:t>坚持对技术严谨和敬畏的态度</a:t>
            </a:r>
            <a:endParaRPr lang="es-ES_tradnl" dirty="0">
              <a:solidFill>
                <a:srgbClr val="FFFF00"/>
              </a:solidFill>
              <a:latin typeface="HanziPen SC" charset="-122"/>
              <a:ea typeface="HanziPen SC" charset="-122"/>
              <a:cs typeface="HanziPen SC" charset="-122"/>
              <a:sym typeface="+mn-lt"/>
            </a:endParaRPr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3208451" y="4797492"/>
            <a:ext cx="5538438" cy="89856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>
                <a:solidFill>
                  <a:srgbClr val="FF0000"/>
                </a:solidFill>
                <a:latin typeface="Apple Braille" charset="0"/>
                <a:ea typeface="Apple Braille" charset="0"/>
                <a:cs typeface="Apple Braille" charset="0"/>
                <a:sym typeface="+mn-lt"/>
              </a:rPr>
              <a:t>不要妥协！</a:t>
            </a:r>
            <a:endParaRPr lang="es-ES_tradnl" dirty="0">
              <a:solidFill>
                <a:srgbClr val="FF0000"/>
              </a:solidFill>
              <a:latin typeface="Apple Braille" charset="0"/>
              <a:ea typeface="Apple Braille" charset="0"/>
              <a:cs typeface="Apple Braille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043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  <p:bldP spid="5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" b="46"/>
          <a:stretch>
            <a:fillRect/>
          </a:stretch>
        </p:blipFill>
        <p:spPr/>
      </p:pic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958136" y="2274061"/>
            <a:ext cx="5678641" cy="827957"/>
          </a:xfrm>
        </p:spPr>
        <p:txBody>
          <a:bodyPr/>
          <a:lstStyle/>
          <a:p>
            <a:r>
              <a:rPr lang="es-ES_tradnl" dirty="0">
                <a:latin typeface="+mn-lt"/>
                <a:ea typeface="+mn-ea"/>
                <a:cs typeface="+mn-ea"/>
                <a:sym typeface="+mn-lt"/>
              </a:rPr>
              <a:t>THANKS</a:t>
            </a:r>
            <a:endParaRPr lang="es-ES_tradnl" dirty="0">
              <a:solidFill>
                <a:schemeClr val="accent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2"/>
          </p:nvPr>
        </p:nvSpPr>
        <p:spPr>
          <a:xfrm>
            <a:off x="958136" y="4496393"/>
            <a:ext cx="3879335" cy="707927"/>
          </a:xfrm>
        </p:spPr>
        <p:txBody>
          <a:bodyPr/>
          <a:lstStyle/>
          <a:p>
            <a:endParaRPr lang="es-ES_tradnl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>
          <a:xfrm>
            <a:off x="958136" y="2980114"/>
            <a:ext cx="5678641" cy="827957"/>
          </a:xfrm>
        </p:spPr>
        <p:txBody>
          <a:bodyPr/>
          <a:lstStyle/>
          <a:p>
            <a:r>
              <a:rPr lang="es-ES_tradnl" dirty="0">
                <a:solidFill>
                  <a:schemeClr val="accent4"/>
                </a:solidFill>
                <a:latin typeface="+mn-lt"/>
                <a:ea typeface="+mn-ea"/>
                <a:cs typeface="+mn-ea"/>
                <a:sym typeface="+mn-lt"/>
              </a:rPr>
              <a:t>FOR YOUR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1"/>
          </p:nvPr>
        </p:nvSpPr>
        <p:spPr>
          <a:xfrm>
            <a:off x="958136" y="3680748"/>
            <a:ext cx="6137145" cy="827957"/>
          </a:xfrm>
        </p:spPr>
        <p:txBody>
          <a:bodyPr/>
          <a:lstStyle/>
          <a:p>
            <a:r>
              <a:rPr lang="es-ES_tradnl" dirty="0">
                <a:latin typeface="+mn-lt"/>
                <a:ea typeface="+mn-ea"/>
                <a:cs typeface="+mn-ea"/>
                <a:sym typeface="+mn-lt"/>
              </a:rPr>
              <a:t>TIME</a:t>
            </a:r>
          </a:p>
        </p:txBody>
      </p:sp>
      <p:sp>
        <p:nvSpPr>
          <p:cNvPr id="8" name="Rectángulo redondeado 7"/>
          <p:cNvSpPr/>
          <p:nvPr/>
        </p:nvSpPr>
        <p:spPr>
          <a:xfrm flipV="1">
            <a:off x="1032565" y="2059485"/>
            <a:ext cx="135976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cs typeface="+mn-ea"/>
              <a:sym typeface="+mn-lt"/>
            </a:endParaRPr>
          </a:p>
        </p:txBody>
      </p:sp>
      <p:sp>
        <p:nvSpPr>
          <p:cNvPr id="2" name="Paralelogramo 1"/>
          <p:cNvSpPr/>
          <p:nvPr/>
        </p:nvSpPr>
        <p:spPr>
          <a:xfrm>
            <a:off x="7964554" y="1271844"/>
            <a:ext cx="2292630" cy="4314312"/>
          </a:xfrm>
          <a:prstGeom prst="parallelogram">
            <a:avLst>
              <a:gd name="adj" fmla="val 65000"/>
            </a:avLst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468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 nodePh="1">
                                  <p:stCondLst>
                                    <p:cond delay="270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build="p"/>
      <p:bldP spid="4" grpId="0" build="p"/>
      <p:bldP spid="6" grpId="0" build="p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Marcador de imagen 98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470" b="25470"/>
          <a:stretch>
            <a:fillRect/>
          </a:stretch>
        </p:blipFill>
        <p:spPr/>
      </p:pic>
      <p:sp>
        <p:nvSpPr>
          <p:cNvPr id="100" name="Rectángulo redondeado 99"/>
          <p:cNvSpPr/>
          <p:nvPr/>
        </p:nvSpPr>
        <p:spPr>
          <a:xfrm flipV="1">
            <a:off x="3518261" y="1924415"/>
            <a:ext cx="5155476" cy="1991064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cs typeface="+mn-ea"/>
              <a:sym typeface="+mn-lt"/>
            </a:endParaRPr>
          </a:p>
        </p:txBody>
      </p:sp>
      <p:sp>
        <p:nvSpPr>
          <p:cNvPr id="55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289474" y="2085158"/>
            <a:ext cx="5538438" cy="898561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What</a:t>
            </a:r>
            <a:r>
              <a:rPr lang="zh-CN" altLang="en-US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is</a:t>
            </a:r>
            <a:r>
              <a:rPr lang="zh-CN" altLang="en-US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Repo?</a:t>
            </a:r>
            <a:endParaRPr lang="es-ES_tradnl" sz="5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0" dirty="0"/>
              <a:t>Repurchase Agreement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08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5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725" y="0"/>
            <a:ext cx="6982549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578996" y="0"/>
            <a:ext cx="717631" cy="497711"/>
          </a:xfrm>
          <a:prstGeom prst="ellipse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229337" y="4826643"/>
            <a:ext cx="1898248" cy="289367"/>
          </a:xfrm>
          <a:prstGeom prst="ellipse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46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0" y="0"/>
            <a:ext cx="5880693" cy="6858000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4537276" y="625033"/>
            <a:ext cx="844952" cy="428263"/>
          </a:xfrm>
          <a:prstGeom prst="ellipse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3848583" y="5984111"/>
            <a:ext cx="1088020" cy="358816"/>
          </a:xfrm>
          <a:prstGeom prst="ellipse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86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 flipV="1">
            <a:off x="0" y="734992"/>
            <a:ext cx="12192000" cy="1"/>
          </a:xfrm>
          <a:prstGeom prst="line">
            <a:avLst/>
          </a:prstGeom>
          <a:noFill/>
          <a:ln w="19050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24091" y="-163569"/>
            <a:ext cx="5538438" cy="898561"/>
          </a:xfrm>
        </p:spPr>
        <p:txBody>
          <a:bodyPr/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什么是回购？</a:t>
            </a:r>
            <a:endParaRPr lang="es-ES_tradnl" sz="3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 Placeholder 5"/>
          <p:cNvSpPr txBox="1">
            <a:spLocks/>
          </p:cNvSpPr>
          <p:nvPr/>
        </p:nvSpPr>
        <p:spPr>
          <a:xfrm>
            <a:off x="324091" y="1062426"/>
            <a:ext cx="10949651" cy="4250354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0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ea typeface="Open Sans Light" panose="020B0306030504020204" pitchFamily="34" charset="0"/>
                <a:cs typeface="Lato Black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Ø"/>
            </a:pPr>
            <a:r>
              <a:rPr lang="zh-CN" altLang="en-US" sz="2400" dirty="0" smtClean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回购的定义</a:t>
            </a:r>
            <a:endParaRPr lang="en-US" altLang="zh-CN" sz="2400" dirty="0" smtClean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术语来自于 ”回购协议“</a:t>
            </a:r>
            <a:r>
              <a:rPr lang="en-US" altLang="zh-CN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-</a:t>
            </a: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 </a:t>
            </a:r>
            <a:r>
              <a:rPr lang="en-US" altLang="zh-CN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Repurchase</a:t>
            </a: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 </a:t>
            </a:r>
            <a:r>
              <a:rPr lang="en-US" altLang="zh-CN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A</a:t>
            </a:r>
            <a:r>
              <a:rPr lang="en-US" altLang="zh-CN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greement</a:t>
            </a:r>
          </a:p>
          <a:p>
            <a:pPr marL="800087" lvl="1" indent="-285750">
              <a:buFont typeface="Wingdings" charset="2"/>
              <a:buChar char="Ø"/>
            </a:pP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是一种货币市场工具，通常来说</a:t>
            </a: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交易有买卖双方参与</a:t>
            </a: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债券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交易的双方在进行债券交易的同时，以契约方式约定在将来某一日期以约定的价格（本金和按约定回购利率计算的利息），由债券的“卖方”（正回购方）向“买方”（逆回购方）再次购回该笔债券的交易</a:t>
            </a: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行为</a:t>
            </a: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r>
              <a:rPr lang="zh-CN" altLang="en-US" sz="2100" dirty="0" smtClean="0">
                <a:solidFill>
                  <a:srgbClr val="FFFF00"/>
                </a:solidFill>
                <a:ea typeface="+mn-ea"/>
                <a:cs typeface="+mn-ea"/>
                <a:sym typeface="+mn-lt"/>
              </a:rPr>
              <a:t>在交易期间，尽管抵押物的所有权在法律上转换了，但是卖方</a:t>
            </a:r>
            <a:r>
              <a:rPr lang="en-US" altLang="zh-CN" sz="2100" dirty="0" smtClean="0">
                <a:solidFill>
                  <a:srgbClr val="FFFF00"/>
                </a:solidFill>
                <a:ea typeface="+mn-ea"/>
                <a:cs typeface="+mn-ea"/>
                <a:sym typeface="+mn-lt"/>
              </a:rPr>
              <a:t>/</a:t>
            </a:r>
            <a:r>
              <a:rPr lang="zh-CN" altLang="en-US" sz="2100" dirty="0" smtClean="0">
                <a:solidFill>
                  <a:srgbClr val="FFFF00"/>
                </a:solidFill>
                <a:ea typeface="+mn-ea"/>
                <a:cs typeface="+mn-ea"/>
                <a:sym typeface="+mn-lt"/>
              </a:rPr>
              <a:t>借方依旧享有抵押物的所有经济收益和市场风险</a:t>
            </a:r>
            <a:endParaRPr lang="en-US" altLang="zh-CN" sz="2100" dirty="0" smtClean="0">
              <a:solidFill>
                <a:srgbClr val="FFFF00"/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可以看做为一种抵押借款，抵押物为可接受的债券具有高流动性和低信用风险</a:t>
            </a: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r>
              <a:rPr lang="zh-CN" altLang="en-US" sz="2100" dirty="0" smtClean="0">
                <a:solidFill>
                  <a:schemeClr val="bg1">
                    <a:lumMod val="85000"/>
                  </a:schemeClr>
                </a:solidFill>
                <a:ea typeface="+mn-ea"/>
                <a:cs typeface="+mn-ea"/>
                <a:sym typeface="+mn-lt"/>
              </a:rPr>
              <a:t>期限可以是隔夜的，有一定时限的或无固定时限的</a:t>
            </a: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endParaRPr lang="en-US" altLang="zh-CN" sz="2100" dirty="0" smtClean="0">
              <a:solidFill>
                <a:schemeClr val="bg1">
                  <a:lumMod val="85000"/>
                </a:schemeClr>
              </a:solidFill>
              <a:ea typeface="+mn-ea"/>
              <a:cs typeface="+mn-ea"/>
              <a:sym typeface="+mn-lt"/>
            </a:endParaRPr>
          </a:p>
          <a:p>
            <a:pPr marL="800087" lvl="1" indent="-285750">
              <a:buFont typeface="Wingdings" charset="2"/>
              <a:buChar char="Ø"/>
            </a:pPr>
            <a:endParaRPr lang="en-US" sz="2100" dirty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424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2118167" y="1551007"/>
            <a:ext cx="2071868" cy="1145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Collateral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provider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/Borrower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7525473" y="1551007"/>
            <a:ext cx="2071868" cy="1145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Cash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Lender</a:t>
            </a:r>
            <a:endParaRPr lang="en-US" dirty="0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4201610" y="1782501"/>
            <a:ext cx="3323863" cy="347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4201610" y="2455762"/>
            <a:ext cx="3323863" cy="34724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283895" y="1447893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Collateral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085683" y="2512235"/>
            <a:ext cx="1544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Loan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Amount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Marcador de texto 1"/>
          <p:cNvSpPr>
            <a:spLocks noGrp="1"/>
          </p:cNvSpPr>
          <p:nvPr>
            <p:ph type="body" sz="quarter" idx="11"/>
          </p:nvPr>
        </p:nvSpPr>
        <p:spPr>
          <a:xfrm>
            <a:off x="2949166" y="855221"/>
            <a:ext cx="6283324" cy="516374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Day</a:t>
            </a:r>
            <a:r>
              <a:rPr lang="zh-CN" altLang="en-US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0" name="Marcador de texto 1"/>
          <p:cNvSpPr>
            <a:spLocks noGrp="1"/>
          </p:cNvSpPr>
          <p:nvPr>
            <p:ph type="body" sz="quarter" idx="11"/>
          </p:nvPr>
        </p:nvSpPr>
        <p:spPr>
          <a:xfrm>
            <a:off x="2949166" y="3600350"/>
            <a:ext cx="6283324" cy="516374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Day</a:t>
            </a:r>
            <a:r>
              <a:rPr lang="zh-CN" altLang="en-US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118167" y="4447226"/>
            <a:ext cx="2071868" cy="1145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Collateral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provider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/Borrower</a:t>
            </a:r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7525473" y="4447226"/>
            <a:ext cx="2071868" cy="1145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Cash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Lender</a:t>
            </a:r>
            <a:endParaRPr lang="en-US" dirty="0"/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4201610" y="4678720"/>
            <a:ext cx="3323863" cy="34724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4201610" y="5351981"/>
            <a:ext cx="3323863" cy="34724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283895" y="4344112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Collateral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46260" y="5425035"/>
            <a:ext cx="3422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Loan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Amount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+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Interest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Amount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69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7" grpId="0"/>
      <p:bldP spid="48" grpId="0"/>
      <p:bldP spid="50" grpId="0" build="p"/>
      <p:bldP spid="51" grpId="0" animBg="1"/>
      <p:bldP spid="52" grpId="0" animBg="1"/>
      <p:bldP spid="55" grpId="0"/>
      <p:bldP spid="5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Marcador de imagen 98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470" b="25470"/>
          <a:stretch>
            <a:fillRect/>
          </a:stretch>
        </p:blipFill>
        <p:spPr/>
      </p:pic>
      <p:sp>
        <p:nvSpPr>
          <p:cNvPr id="100" name="Rectángulo redondeado 99"/>
          <p:cNvSpPr/>
          <p:nvPr/>
        </p:nvSpPr>
        <p:spPr>
          <a:xfrm flipV="1">
            <a:off x="3518261" y="1924415"/>
            <a:ext cx="5155476" cy="1991064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cs typeface="+mn-ea"/>
              <a:sym typeface="+mn-lt"/>
            </a:endParaRPr>
          </a:p>
        </p:txBody>
      </p:sp>
      <p:sp>
        <p:nvSpPr>
          <p:cNvPr id="55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289474" y="2027283"/>
            <a:ext cx="5538438" cy="898561"/>
          </a:xfrm>
        </p:spPr>
        <p:txBody>
          <a:bodyPr/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System</a:t>
            </a:r>
            <a:r>
              <a:rPr lang="zh-CN" altLang="en-US" sz="44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44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Revolution</a:t>
            </a:r>
            <a:endParaRPr lang="es-ES_tradnl" sz="44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66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55" grpId="0" build="p"/>
    </p:bldLst>
  </p:timing>
</p:sld>
</file>

<file path=ppt/theme/theme1.xml><?xml version="1.0" encoding="utf-8"?>
<a:theme xmlns:a="http://schemas.openxmlformats.org/drawingml/2006/main" name="Tema de Office">
  <a:themeElements>
    <a:clrScheme name="Colored">
      <a:dk1>
        <a:sysClr val="windowText" lastClr="000000"/>
      </a:dk1>
      <a:lt1>
        <a:sysClr val="window" lastClr="FFFFFF"/>
      </a:lt1>
      <a:dk2>
        <a:srgbClr val="122C4D"/>
      </a:dk2>
      <a:lt2>
        <a:srgbClr val="FFFCFF"/>
      </a:lt2>
      <a:accent1>
        <a:srgbClr val="46556A"/>
      </a:accent1>
      <a:accent2>
        <a:srgbClr val="1487B1"/>
      </a:accent2>
      <a:accent3>
        <a:srgbClr val="44BE9B"/>
      </a:accent3>
      <a:accent4>
        <a:srgbClr val="9CB833"/>
      </a:accent4>
      <a:accent5>
        <a:srgbClr val="F98634"/>
      </a:accent5>
      <a:accent6>
        <a:srgbClr val="D44024"/>
      </a:accent6>
      <a:hlink>
        <a:srgbClr val="0000FF"/>
      </a:hlink>
      <a:folHlink>
        <a:srgbClr val="800080"/>
      </a:folHlink>
    </a:clrScheme>
    <a:fontScheme name="temp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Colored">
      <a:dk1>
        <a:sysClr val="windowText" lastClr="000000"/>
      </a:dk1>
      <a:lt1>
        <a:sysClr val="window" lastClr="FFFFFF"/>
      </a:lt1>
      <a:dk2>
        <a:srgbClr val="122C4D"/>
      </a:dk2>
      <a:lt2>
        <a:srgbClr val="FFFCFF"/>
      </a:lt2>
      <a:accent1>
        <a:srgbClr val="46556A"/>
      </a:accent1>
      <a:accent2>
        <a:srgbClr val="1487B1"/>
      </a:accent2>
      <a:accent3>
        <a:srgbClr val="44BE9B"/>
      </a:accent3>
      <a:accent4>
        <a:srgbClr val="9CB833"/>
      </a:accent4>
      <a:accent5>
        <a:srgbClr val="F98634"/>
      </a:accent5>
      <a:accent6>
        <a:srgbClr val="D44024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9406</TotalTime>
  <Words>1668</Words>
  <Application>Microsoft Macintosh PowerPoint</Application>
  <PresentationFormat>Widescreen</PresentationFormat>
  <Paragraphs>251</Paragraphs>
  <Slides>37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57" baseType="lpstr">
      <vt:lpstr>Apple Braille</vt:lpstr>
      <vt:lpstr>Calibri</vt:lpstr>
      <vt:lpstr>DengXian</vt:lpstr>
      <vt:lpstr>FontAwesome</vt:lpstr>
      <vt:lpstr>Gill Sans</vt:lpstr>
      <vt:lpstr>HanziPen SC</vt:lpstr>
      <vt:lpstr>Lato</vt:lpstr>
      <vt:lpstr>Lato Black</vt:lpstr>
      <vt:lpstr>Lato Light</vt:lpstr>
      <vt:lpstr>Lato Regular</vt:lpstr>
      <vt:lpstr>Lemon/Milk</vt:lpstr>
      <vt:lpstr>Lucida Calligraphy</vt:lpstr>
      <vt:lpstr>Mangal</vt:lpstr>
      <vt:lpstr>Open Sans</vt:lpstr>
      <vt:lpstr>Source Sans Pro</vt:lpstr>
      <vt:lpstr>Wingdings</vt:lpstr>
      <vt:lpstr>微软雅黑</vt:lpstr>
      <vt:lpstr>Arial</vt:lpstr>
      <vt:lpstr>Tema de Office</vt:lpstr>
      <vt:lpstr>1_Tema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Isaac Rivera</dc:creator>
  <cp:lastModifiedBy>娜 娜</cp:lastModifiedBy>
  <cp:revision>468</cp:revision>
  <dcterms:created xsi:type="dcterms:W3CDTF">2016-03-28T14:29:07Z</dcterms:created>
  <dcterms:modified xsi:type="dcterms:W3CDTF">2019-10-07T16:22:06Z</dcterms:modified>
</cp:coreProperties>
</file>